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4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86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8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4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5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6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1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4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1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1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9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2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5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1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5145-9370-4B27-981C-B58A9423ED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9C3E83-4B39-40F4-949A-CD29FC57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40" y="-13497"/>
            <a:ext cx="4661166" cy="68714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2606" y="221226"/>
            <a:ext cx="96654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№2 поселка Сусанино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3894" y="2967335"/>
            <a:ext cx="10717551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воспитатель </a:t>
            </a:r>
          </a:p>
          <a:p>
            <a:pPr algn="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категории  Кудрявцева Л.Н.</a:t>
            </a:r>
          </a:p>
          <a:p>
            <a:pPr algn="r"/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.Сусанино</a:t>
            </a:r>
            <a:r>
              <a:rPr lang="ru-RU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2020г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5871"/>
          <a:stretch/>
        </p:blipFill>
        <p:spPr>
          <a:xfrm>
            <a:off x="1554726" y="-103239"/>
            <a:ext cx="6497894" cy="68162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95070" y="1165489"/>
            <a:ext cx="26399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Туго пришлось волку, едва жив из беды вырвался. Бежит, товарищам кричит: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Ой, братцы, уходите! Ой, братцы, бегите!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Услыхали волки, пустились наутек.</a:t>
            </a:r>
          </a:p>
        </p:txBody>
      </p:sp>
    </p:spTree>
    <p:extLst>
      <p:ext uri="{BB962C8B-B14F-4D97-AF65-F5344CB8AC3E}">
        <p14:creationId xmlns:p14="http://schemas.microsoft.com/office/powerpoint/2010/main" val="27937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3355"/>
          <a:stretch/>
        </p:blipFill>
        <p:spPr>
          <a:xfrm>
            <a:off x="1333500" y="0"/>
            <a:ext cx="7412572" cy="6990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46072" y="302359"/>
            <a:ext cx="31952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Бежали час, бежали два, присели отдохнуть, красные языки вывалили.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старый волк отдышался, им говорит: — Вошел я, братцы мои, в зимовье, вижу: уставился на меня страшный да косматый. Наверху захлопало, внизу зафыркало! Выскочил из угла рогатый,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бодатый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мне рогами в бок! А снизу кричат: «Кого тут съесть?»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взвидел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свету — и вон... Ой, бежимте, братцы!..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Поднялись волки, хвосты трубой — только снег столбом.</a:t>
            </a:r>
          </a:p>
        </p:txBody>
      </p:sp>
    </p:spTree>
    <p:extLst>
      <p:ext uri="{BB962C8B-B14F-4D97-AF65-F5344CB8AC3E}">
        <p14:creationId xmlns:p14="http://schemas.microsoft.com/office/powerpoint/2010/main" val="2257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728" y="1870055"/>
            <a:ext cx="8586005" cy="17543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Вот и сказочке конец, </a:t>
            </a:r>
          </a:p>
          <a:p>
            <a:pPr algn="ctr"/>
            <a:r>
              <a:rPr lang="ru-RU" sz="5400" b="1" dirty="0" smtClean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а кто слушал молодец!</a:t>
            </a:r>
            <a:endParaRPr lang="ru-RU" sz="5400" b="1" spc="50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7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7911"/>
          <a:stretch/>
        </p:blipFill>
        <p:spPr>
          <a:xfrm>
            <a:off x="1740310" y="0"/>
            <a:ext cx="5692877" cy="695764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772400" y="1555073"/>
            <a:ext cx="396731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Надумали бык, баран, свинья, кот да петух жить в лесу.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летом в лесу, привольно! Быку и барану травы вволю, кот ловит мышей, петух собирает ягоды, червяков клюет, свинья под деревьями корешки да желуди роет. Только и худо бывало друзьям, ежели дождик пойдет.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6903"/>
          <a:stretch/>
        </p:blipFill>
        <p:spPr>
          <a:xfrm>
            <a:off x="1666567" y="0"/>
            <a:ext cx="6553551" cy="6959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1832" y="840658"/>
            <a:ext cx="36428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лето прошло, наступила поздняя осень, стало в лесу холодать. Бык прежде всех спохватился зимовье строить. Встретил в лесу барана: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Давай, друг, зимовье строить! Я стану из леса бревна носить да столбы тесать, а ты будешь щепу драть.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Ладно, — отвечает баран, — согласен.</a:t>
            </a:r>
          </a:p>
        </p:txBody>
      </p:sp>
    </p:spTree>
    <p:extLst>
      <p:ext uri="{BB962C8B-B14F-4D97-AF65-F5344CB8AC3E}">
        <p14:creationId xmlns:p14="http://schemas.microsoft.com/office/powerpoint/2010/main" val="38820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1484"/>
          <a:stretch/>
        </p:blipFill>
        <p:spPr>
          <a:xfrm>
            <a:off x="1556262" y="0"/>
            <a:ext cx="585212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90387" y="1371599"/>
            <a:ext cx="30529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Повстречали бык и баран свинью: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Пойдем,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Хавроньюшка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нами зимовье строить. Мы станем бревна носить, столбы тесать, щепу драть, а ты будешь глину месить, кирпичи делать, печку класть.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Согласилась и свинья.</a:t>
            </a:r>
          </a:p>
        </p:txBody>
      </p:sp>
    </p:spTree>
    <p:extLst>
      <p:ext uri="{BB962C8B-B14F-4D97-AF65-F5344CB8AC3E}">
        <p14:creationId xmlns:p14="http://schemas.microsoft.com/office/powerpoint/2010/main" val="6758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9420"/>
          <a:stretch/>
        </p:blipFill>
        <p:spPr>
          <a:xfrm>
            <a:off x="1600506" y="0"/>
            <a:ext cx="5729441" cy="68907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13406" y="1047136"/>
            <a:ext cx="38493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 бык, баран и свинья кота: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Здравствуй,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Котофеич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Пойдем вместе зимовье строить! Мы станем бревна носить, столбы тесать, щепу драть, глину месить, кирпичи делать, печку класть, а ты будешь мох таскать, стены конопатить.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Согласился и кот.</a:t>
            </a:r>
          </a:p>
        </p:txBody>
      </p:sp>
    </p:spTree>
    <p:extLst>
      <p:ext uri="{BB962C8B-B14F-4D97-AF65-F5344CB8AC3E}">
        <p14:creationId xmlns:p14="http://schemas.microsoft.com/office/powerpoint/2010/main" val="28876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2774"/>
          <a:stretch/>
        </p:blipFill>
        <p:spPr>
          <a:xfrm>
            <a:off x="1792236" y="0"/>
            <a:ext cx="59499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11729" y="1098188"/>
            <a:ext cx="43802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Повстречали бык, баран, свинья и кот в лесу петуха: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Здравствуй, Петя! Идем с нами зимовье строить! Мы будем бревна носить, столбы тесать, щепу драть, глину месить, кирпичи делать, печку класть, мох таскать, стены конопатить, а ты — крышу крыть.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Согласился и петух.</a:t>
            </a:r>
          </a:p>
        </p:txBody>
      </p:sp>
    </p:spTree>
    <p:extLst>
      <p:ext uri="{BB962C8B-B14F-4D97-AF65-F5344CB8AC3E}">
        <p14:creationId xmlns:p14="http://schemas.microsoft.com/office/powerpoint/2010/main" val="12613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4064"/>
          <a:stretch/>
        </p:blipFill>
        <p:spPr>
          <a:xfrm>
            <a:off x="1600968" y="0"/>
            <a:ext cx="6230426" cy="70090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37872" y="431290"/>
            <a:ext cx="402631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друзья в лесу место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посуше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наносили бревен, натесали столбов, щепы надрали, наделали кирпичей,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натаскали — стали рубить избу.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Избу срубили, печку сложили, стены проконопатили, крышу покрыли. Наготовили на зиму запасов и дров. Пришла лютая зима, затрещал мороз. Иному в лесу холодно, а друзьям в зимовье тепло. Бык и баран на полу спят, свинья забралась в подполье, кот на печи песни поет, а петух под потолком на жердочке пристроился.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друзья — не горюют.</a:t>
            </a:r>
          </a:p>
        </p:txBody>
      </p:sp>
    </p:spTree>
    <p:extLst>
      <p:ext uri="{BB962C8B-B14F-4D97-AF65-F5344CB8AC3E}">
        <p14:creationId xmlns:p14="http://schemas.microsoft.com/office/powerpoint/2010/main" val="25942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5871"/>
          <a:stretch/>
        </p:blipFill>
        <p:spPr>
          <a:xfrm>
            <a:off x="1654738" y="-56578"/>
            <a:ext cx="6265146" cy="6914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23122" y="894255"/>
            <a:ext cx="3834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бродили по лесу семь голодных волков, увидели новое зимовье. Один, самый смелый волк, говорит: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Пойду-ка я, братцы, посмотрю, кто в этом зимовье живет. Если скоро не вернусь, прибегайте на выручку.</a:t>
            </a:r>
          </a:p>
        </p:txBody>
      </p:sp>
    </p:spTree>
    <p:extLst>
      <p:ext uri="{BB962C8B-B14F-4D97-AF65-F5344CB8AC3E}">
        <p14:creationId xmlns:p14="http://schemas.microsoft.com/office/powerpoint/2010/main" val="2672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1290"/>
          <a:stretch/>
        </p:blipFill>
        <p:spPr>
          <a:xfrm>
            <a:off x="1480983" y="0"/>
            <a:ext cx="705333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34313" y="0"/>
            <a:ext cx="351994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Вошел волк в зимовье и прямо на барана угодил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Барану деваться некуда. Забился баран в угол, заблеял страшным голосом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Бэ-э-э!.. Бэ-э-э!.. Бэ-э-э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Петух увидел волка, слетел с жердочки, крыльями захлопал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Ку-ка-ре-ку-у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Соскочил кот с печи, зафыркал, замяукал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-у-у!..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-у-у!..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-у-у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Набежал бык, рогами волка в бок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У-у-у!.. У-у-у!.. У-у-у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свинья услыхала, что наверху бой идет, вылезла из подполья и кричит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Хрю!.. Хрю!.. Хрю! Кого тут съесть?</a:t>
            </a:r>
          </a:p>
        </p:txBody>
      </p:sp>
    </p:spTree>
    <p:extLst>
      <p:ext uri="{BB962C8B-B14F-4D97-AF65-F5344CB8AC3E}">
        <p14:creationId xmlns:p14="http://schemas.microsoft.com/office/powerpoint/2010/main" val="7392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2C571F-B0A2-4A7B-9ECA-E97E07DE485A}"/>
</file>

<file path=customXml/itemProps2.xml><?xml version="1.0" encoding="utf-8"?>
<ds:datastoreItem xmlns:ds="http://schemas.openxmlformats.org/officeDocument/2006/customXml" ds:itemID="{3A26DED9-83B5-46FB-8686-124373CDB298}"/>
</file>

<file path=customXml/itemProps3.xml><?xml version="1.0" encoding="utf-8"?>
<ds:datastoreItem xmlns:ds="http://schemas.openxmlformats.org/officeDocument/2006/customXml" ds:itemID="{A54783B0-0E5D-4811-A19A-E677865B8FF8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663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Каюрова</dc:creator>
  <cp:lastModifiedBy>Елена Каюрова</cp:lastModifiedBy>
  <cp:revision>5</cp:revision>
  <dcterms:created xsi:type="dcterms:W3CDTF">2020-05-22T09:26:03Z</dcterms:created>
  <dcterms:modified xsi:type="dcterms:W3CDTF">2020-10-23T12:09:20Z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