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0" r:id="rId6"/>
    <p:sldId id="261" r:id="rId7"/>
    <p:sldId id="263" r:id="rId8"/>
    <p:sldId id="264" r:id="rId9"/>
    <p:sldId id="273" r:id="rId10"/>
    <p:sldId id="267" r:id="rId11"/>
    <p:sldId id="262" r:id="rId12"/>
    <p:sldId id="266" r:id="rId13"/>
    <p:sldId id="269" r:id="rId14"/>
    <p:sldId id="270" r:id="rId15"/>
    <p:sldId id="268" r:id="rId16"/>
    <p:sldId id="274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6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5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17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64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13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60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41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97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9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6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3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7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43D5FA-E378-4EBA-8E24-1FBE633C5D10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3DB94AF-4A71-4B29-B33E-E6CE0D27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63040" y="335280"/>
            <a:ext cx="100431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детский сад № 2 поселка Сусанино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pPr algn="ctr"/>
            <a:endParaRPr lang="ru-RU" sz="2400" b="1" i="0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 по теме:</a:t>
            </a:r>
          </a:p>
          <a:p>
            <a:pPr algn="ctr"/>
            <a:endParaRPr lang="ru-RU" sz="3200" b="0" i="0" dirty="0" smtClean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работа в ДОУ через </a:t>
            </a:r>
            <a:r>
              <a:rPr lang="ru-RU" sz="28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и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здоровьеукрепляющие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приемы в </a:t>
            </a:r>
            <a:r>
              <a:rPr lang="ru-RU" sz="2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процессе"»</a:t>
            </a:r>
            <a:endParaRPr lang="ru-RU" sz="2800" b="1" i="0" dirty="0" smtClean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endParaRPr lang="ru-RU" b="0" i="0" dirty="0" smtClean="0">
              <a:solidFill>
                <a:srgbClr val="212529"/>
              </a:solidFill>
              <a:effectLst/>
              <a:latin typeface="Roboto"/>
            </a:endParaRPr>
          </a:p>
          <a:p>
            <a:endParaRPr lang="ru-RU" dirty="0">
              <a:solidFill>
                <a:srgbClr val="212529"/>
              </a:solidFill>
              <a:latin typeface="Roboto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Воспитатель 1 категории: Мельникова О.Г.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.Сусанино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2022 г.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5560" y="335280"/>
            <a:ext cx="6598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праздники</a:t>
            </a:r>
            <a:endParaRPr lang="ru-RU" sz="4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242" y="1043166"/>
            <a:ext cx="2138459" cy="2851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0068" y="4276987"/>
            <a:ext cx="3117158" cy="233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5959" y="1347210"/>
            <a:ext cx="3117158" cy="233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183" y="4276987"/>
            <a:ext cx="3117158" cy="2337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76" y="1041948"/>
            <a:ext cx="2140287" cy="2853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1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3110" y="335280"/>
            <a:ext cx="8834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Пальчиковая, дыхательная и корригирующая гимнастика</a:t>
            </a:r>
            <a:endParaRPr lang="ru-RU" sz="4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768" y="179930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532" y="432850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1688" y="2726605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595" y="4346459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9667" y="4346459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3709" y="184508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9667" y="1799303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3196" y="2726605"/>
            <a:ext cx="1722792" cy="2297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1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63166" y="737108"/>
            <a:ext cx="38822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среда</a:t>
            </a:r>
            <a:endParaRPr lang="ru-RU" sz="32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948" y="4157200"/>
            <a:ext cx="2185807" cy="230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9891" y="1706652"/>
            <a:ext cx="2783961" cy="371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1510" y="1706652"/>
            <a:ext cx="2759901" cy="371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973" y="737108"/>
            <a:ext cx="2113759" cy="328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3818" y="791766"/>
            <a:ext cx="2478445" cy="3304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9" b="12047"/>
          <a:stretch/>
        </p:blipFill>
        <p:spPr bwMode="auto">
          <a:xfrm>
            <a:off x="9233818" y="4184674"/>
            <a:ext cx="2299421" cy="246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0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7291" y="619432"/>
            <a:ext cx="843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545691" y="1681316"/>
            <a:ext cx="2389238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оллективное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(досуги, открытые занятия, родительские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собрания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3362634" y="1681316"/>
            <a:ext cx="2344991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(анкетирование, консультации, беседы)</a:t>
            </a:r>
          </a:p>
        </p:txBody>
      </p:sp>
      <p:sp>
        <p:nvSpPr>
          <p:cNvPr id="6" name="Рамка 5"/>
          <p:cNvSpPr/>
          <p:nvPr/>
        </p:nvSpPr>
        <p:spPr>
          <a:xfrm>
            <a:off x="6179579" y="1681316"/>
            <a:ext cx="2374486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аглядно-информационное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(стенды, памятки для родителей, выставки работ)</a:t>
            </a:r>
          </a:p>
        </p:txBody>
      </p:sp>
      <p:sp>
        <p:nvSpPr>
          <p:cNvPr id="7" name="Рамка 6"/>
          <p:cNvSpPr/>
          <p:nvPr/>
        </p:nvSpPr>
        <p:spPr>
          <a:xfrm>
            <a:off x="9173496" y="1681316"/>
            <a:ext cx="2403987" cy="45720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родителей в жизни ребенка (подвижные игры, совместные занятия, соревнования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82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84" y="1696261"/>
            <a:ext cx="3657600" cy="3553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553" y="1030023"/>
            <a:ext cx="2612165" cy="33649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8"/>
          <a:stretch/>
        </p:blipFill>
        <p:spPr>
          <a:xfrm rot="20673716">
            <a:off x="5273536" y="1112169"/>
            <a:ext cx="2141055" cy="3686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55666">
            <a:off x="9032285" y="1607572"/>
            <a:ext cx="2422636" cy="342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5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174" y="2566219"/>
            <a:ext cx="10869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479" y="117987"/>
            <a:ext cx="117721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endParaRPr lang="ru-RU" dirty="0" smtClean="0"/>
          </a:p>
          <a:p>
            <a:pPr algn="r" fontAlgn="base"/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 fontAlgn="base"/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</a:t>
            </a:r>
            <a:endParaRPr lang="ru-RU"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/>
            <a:endParaRPr lang="ru-RU" dirty="0"/>
          </a:p>
          <a:p>
            <a:pPr lvl="0" fontAlgn="base"/>
            <a:endParaRPr lang="ru-RU" dirty="0" smtClean="0"/>
          </a:p>
          <a:p>
            <a:pPr lvl="0" fontAlgn="base"/>
            <a:endParaRPr lang="ru-RU" dirty="0"/>
          </a:p>
          <a:p>
            <a:pPr lvl="0" fontAlgn="base"/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823006"/>
              </p:ext>
            </p:extLst>
          </p:nvPr>
        </p:nvGraphicFramePr>
        <p:xfrm>
          <a:off x="206478" y="1460090"/>
          <a:ext cx="11772164" cy="520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041">
                  <a:extLst>
                    <a:ext uri="{9D8B030D-6E8A-4147-A177-3AD203B41FA5}">
                      <a16:colId xmlns:a16="http://schemas.microsoft.com/office/drawing/2014/main" val="1957986259"/>
                    </a:ext>
                  </a:extLst>
                </a:gridCol>
                <a:gridCol w="2943041">
                  <a:extLst>
                    <a:ext uri="{9D8B030D-6E8A-4147-A177-3AD203B41FA5}">
                      <a16:colId xmlns:a16="http://schemas.microsoft.com/office/drawing/2014/main" val="1216845151"/>
                    </a:ext>
                  </a:extLst>
                </a:gridCol>
                <a:gridCol w="2943041">
                  <a:extLst>
                    <a:ext uri="{9D8B030D-6E8A-4147-A177-3AD203B41FA5}">
                      <a16:colId xmlns:a16="http://schemas.microsoft.com/office/drawing/2014/main" val="3555217343"/>
                    </a:ext>
                  </a:extLst>
                </a:gridCol>
                <a:gridCol w="2943041">
                  <a:extLst>
                    <a:ext uri="{9D8B030D-6E8A-4147-A177-3AD203B41FA5}">
                      <a16:colId xmlns:a16="http://schemas.microsoft.com/office/drawing/2014/main" val="1859093866"/>
                    </a:ext>
                  </a:extLst>
                </a:gridCol>
              </a:tblGrid>
              <a:tr h="1176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Медико-профилактическое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оздоровительное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Валеологическое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 родителей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Здоровьесберегающее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 детей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259856"/>
                  </a:ext>
                </a:extLst>
              </a:tr>
              <a:tr h="4029441">
                <a:tc>
                  <a:txBody>
                    <a:bodyPr/>
                    <a:lstStyle/>
                    <a:p>
                      <a:pPr marL="285750" lvl="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медосмотров</a:t>
                      </a:r>
                    </a:p>
                    <a:p>
                      <a:pPr marL="285750" lvl="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Санитарно-гигиеническая работа</a:t>
                      </a:r>
                    </a:p>
                    <a:p>
                      <a:pPr marL="285750" lvl="0" indent="-28575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Контроль качества организации питания</a:t>
                      </a:r>
                    </a:p>
                    <a:p>
                      <a:pPr lvl="0" fontAlgn="base"/>
                      <a:endParaRPr lang="ru-RU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подвижных игр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мероприятия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Процедуры закаливания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2000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прогулок</a:t>
                      </a:r>
                      <a:endParaRPr lang="ru-RU" sz="2000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родителей к ведению здорового образа жизни</a:t>
                      </a:r>
                    </a:p>
                    <a:p>
                      <a:pPr marL="342900" lvl="0" indent="-342900" fontAlgn="base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Обучение родителей способам взаимодействия с детьми по формированию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валеологической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культуры </a:t>
                      </a:r>
                    </a:p>
                    <a:p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20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валеологических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знании и навыков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8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9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9280" y="441209"/>
            <a:ext cx="8641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un9-60.userapi.com/impg/A0khQ-n_cV2atOyHtDF3GjqbM0V1h9BDisG7kA/uqCJRGuTQDk.jpg?size=810x1080&amp;quality=96&amp;sign=d59a8ff865de59317befe0182c14537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4" y="1245967"/>
            <a:ext cx="2373365" cy="316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10.userapi.com/impg/ttZp7alS8m0waG0IXyJQAdggNeeo4-9T3l4rWQ/GeU6paPZNIw.jpg?size=810x1080&amp;quality=96&amp;sign=8543000168449668c2d3e6e927e9b8c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16" y="2235475"/>
            <a:ext cx="2443931" cy="325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145" y="2235475"/>
            <a:ext cx="2443931" cy="3258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590" y="1245967"/>
            <a:ext cx="2373365" cy="31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1160" y="624840"/>
            <a:ext cx="957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32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sun9-49.userapi.com/impg/XBBr9ST6mHd_hom20W8N7y2Wxez1JjEPhpcQxQ/N1zCx5VD-YQ.jpg?size=810x1080&amp;quality=96&amp;sign=e26a47b720880e5751181076c5c4286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" y="353470"/>
            <a:ext cx="2237332" cy="298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9.userapi.com/impg/SE9Lyx3vhDNhgbH_HzruEU4B4o3dVU4xMCXDOQ/BdW1w5X_c98.jpg?size=810x1080&amp;quality=96&amp;sign=283c4a0fc3ac84e6db8310e2679cb3b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75" y="3544285"/>
            <a:ext cx="23431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26.userapi.com/impg/Tri54EKs153l4cd0fK9zVKMIwXUjJfdT8C1fHw/7iPq4B8faIs.jpg?size=810x1080&amp;quality=96&amp;sign=ae34955daee75a8a83ffc7006ae3ae5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92" y="3544285"/>
            <a:ext cx="23431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40.userapi.com/impg/V_QiJSJQX8WvuB54D3W5yMKDcwKN6v6hU5RcJw/fAt8GEiqwRE.jpg?size=810x1080&amp;quality=96&amp;sign=76a472ab926ffaefd160528db3faba6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863" y="353470"/>
            <a:ext cx="2232537" cy="297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4069" y="1982185"/>
            <a:ext cx="234315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96640" y="472440"/>
            <a:ext cx="48463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</a:t>
            </a:r>
            <a:endParaRPr lang="ru-RU" sz="4400" b="1" dirty="0">
              <a:ln w="22225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3.userapi.com/impg/yHo45To-Ny4FoeGR7fbqFhiyEtis_cY9Nt5QzA/6Akfrd0uLU8.jpg?size=810x1080&amp;quality=96&amp;sign=792a37ae27a300334617b0a1ca9c488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35" y="1434271"/>
            <a:ext cx="2482217" cy="330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исун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74" y="4153958"/>
            <a:ext cx="3099127" cy="2221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ису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667" y="1371790"/>
            <a:ext cx="2529077" cy="337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806" y="1241881"/>
            <a:ext cx="1996263" cy="2661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0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60" y="331699"/>
            <a:ext cx="2816944" cy="37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1566" y="2177569"/>
            <a:ext cx="2792600" cy="375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5551" y="331699"/>
            <a:ext cx="2816944" cy="375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33238" y="486385"/>
            <a:ext cx="5353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Физкультура</a:t>
            </a:r>
            <a:endParaRPr lang="ru-RU" sz="4000" b="1" dirty="0">
              <a:ln w="22225">
                <a:solidFill>
                  <a:srgbClr val="00B0F0"/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61" y="2177569"/>
            <a:ext cx="2800947" cy="373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1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2478" y="663677"/>
            <a:ext cx="6907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4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3.userapi.com/impg/_KS4XUt32Yh44pMOmesg4PdyhVtGmyZIp4HdMA/6nVX0cIL_Hw.jpg?size=810x1080&amp;quality=96&amp;sign=c660d210c665473c24580bcaa7aa8ec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16" y="1828798"/>
            <a:ext cx="3046648" cy="4062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1382" y="1828798"/>
            <a:ext cx="3085773" cy="411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1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5560" y="335280"/>
            <a:ext cx="6598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НОД</a:t>
            </a:r>
            <a:endParaRPr lang="ru-RU" sz="4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39" y="1455320"/>
            <a:ext cx="2429417" cy="323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9748" y="3085635"/>
            <a:ext cx="2450003" cy="3266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603" y="3077951"/>
            <a:ext cx="2429417" cy="323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480" y="1455320"/>
            <a:ext cx="2445473" cy="3260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2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2478" y="663677"/>
            <a:ext cx="69074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4000" b="1" cap="none" spc="0" dirty="0">
              <a:ln w="222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ttps://sun9-54.userapi.com/impg/X3vcE9a6dOxz_Zh3D9r7gSDUGnYR9Bivrqo1nw/XIm9XvMInbk.jpg?size=810x1080&amp;quality=96&amp;sign=639ecc3e450c330b9df6c42466d85c6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" y="1371563"/>
            <a:ext cx="2332791" cy="311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58.userapi.com/impg/3wddEBMXHjTtRjCGPBIPVIXpaPabdaxfblpeFg/j17E0UbbLuk.jpg?size=810x1080&amp;quality=96&amp;sign=43845668474027f5a0667fa5f829f52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57" y="2639925"/>
            <a:ext cx="2332791" cy="311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12" y="2639925"/>
            <a:ext cx="2337841" cy="311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956" y="1371563"/>
            <a:ext cx="2364975" cy="315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88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B92A4DC5901F846A354FCBFE660FEEE" ma:contentTypeVersion="1" ma:contentTypeDescription="Создание документа." ma:contentTypeScope="" ma:versionID="d64fa1be66975f7c557376ff6ee9e334">
  <xsd:schema xmlns:xsd="http://www.w3.org/2001/XMLSchema" xmlns:xs="http://www.w3.org/2001/XMLSchema" xmlns:p="http://schemas.microsoft.com/office/2006/metadata/properties" xmlns:ns2="83f182d7-205e-4148-8b40-a85551c72ce8" targetNamespace="http://schemas.microsoft.com/office/2006/metadata/properties" ma:root="true" ma:fieldsID="b5b2a7e39e171a86dae2e3251353dc47" ns2:_="">
    <xsd:import namespace="83f182d7-205e-4148-8b40-a85551c72ce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182d7-205e-4148-8b40-a85551c72c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00E1CA-11E7-423A-A5D0-BFD6DD7B05E4}"/>
</file>

<file path=customXml/itemProps2.xml><?xml version="1.0" encoding="utf-8"?>
<ds:datastoreItem xmlns:ds="http://schemas.openxmlformats.org/officeDocument/2006/customXml" ds:itemID="{33BD798F-05AE-45A5-8A5E-1FD707BEA368}"/>
</file>

<file path=customXml/itemProps3.xml><?xml version="1.0" encoding="utf-8"?>
<ds:datastoreItem xmlns:ds="http://schemas.openxmlformats.org/officeDocument/2006/customXml" ds:itemID="{52A69BF9-701E-4EF4-ADF4-97861CBB30F9}"/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713</TotalTime>
  <Words>173</Words>
  <Application>Microsoft Office PowerPoint</Application>
  <PresentationFormat>Широкоэкранный</PresentationFormat>
  <Paragraphs>51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Roboto</vt:lpstr>
      <vt:lpstr>Times New Roman</vt:lpstr>
      <vt:lpstr>Tw Cen MT</vt:lpstr>
      <vt:lpstr>Wingdings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Каюрова</dc:creator>
  <cp:lastModifiedBy>Елена Каюрова</cp:lastModifiedBy>
  <cp:revision>52</cp:revision>
  <dcterms:created xsi:type="dcterms:W3CDTF">2021-02-09T10:45:35Z</dcterms:created>
  <dcterms:modified xsi:type="dcterms:W3CDTF">2022-09-22T08:22:17Z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0x0101003B92A4DC5901F846A354FCBFE660FEEE</vt:lpwstr>
  </property>
</Properties>
</file>