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0" r:id="rId4"/>
    <p:sldId id="263" r:id="rId5"/>
    <p:sldId id="262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85932" autoAdjust="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89449-6AFA-46E2-AC78-D177FCC48297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AE595-62C5-488C-97DF-06DF8BE52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5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AE595-62C5-488C-97DF-06DF8BE526E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299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AE595-62C5-488C-97DF-06DF8BE526E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043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AE595-62C5-488C-97DF-06DF8BE526E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28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FC97-9079-4BFB-9C49-4CA601FA4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34FE-C00D-4A6D-A9F4-736F9D507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3295E-1DC7-4402-8EE7-6E4688FE7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5B44-3C83-45B7-B926-5A9C02D72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2FC2-8455-40E5-BBC1-3663046A8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555B-1775-42CA-B01E-7438C34D9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554-A515-49F6-97A4-45C3F3265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C59-AD81-41AA-91B7-8B2721A29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E432-B841-45A3-B712-E98FCEE07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52B4-E8FF-4EA8-A574-790201201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380DD-34DE-4B9A-9421-9C62FA809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5640BD-66BE-4EA4-9B2A-4CBE3A58E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772400" cy="1065225"/>
          </a:xfrm>
        </p:spPr>
        <p:txBody>
          <a:bodyPr/>
          <a:lstStyle/>
          <a:p>
            <a:pPr eaLnBrk="1" hangingPunct="1"/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>
                <a:solidFill>
                  <a:srgbClr val="00B050"/>
                </a:solidFill>
              </a:rPr>
              <a:t>«Во славу скакалки»</a:t>
            </a:r>
          </a:p>
        </p:txBody>
      </p:sp>
      <p:pic>
        <p:nvPicPr>
          <p:cNvPr id="3076" name="Рисунок 4" descr="children_012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5300663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7" descr="children_0127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188913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8" descr="children_0166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708275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3571868" y="4394200"/>
            <a:ext cx="4200532" cy="677874"/>
          </a:xfrm>
        </p:spPr>
        <p:txBody>
          <a:bodyPr/>
          <a:lstStyle/>
          <a:p>
            <a:r>
              <a:rPr lang="ru-RU" sz="1600" dirty="0" smtClean="0"/>
              <a:t>Подготовили ученики 5 класса </a:t>
            </a:r>
          </a:p>
          <a:p>
            <a:r>
              <a:rPr lang="ru-RU" sz="1600" dirty="0" smtClean="0"/>
              <a:t>Белова Елизавета, Смелова Елизавета</a:t>
            </a:r>
          </a:p>
          <a:p>
            <a:r>
              <a:rPr lang="ru-RU" sz="1600" dirty="0" smtClean="0"/>
              <a:t>МОУ </a:t>
            </a:r>
            <a:r>
              <a:rPr lang="ru-RU" sz="1600" dirty="0" err="1" smtClean="0"/>
              <a:t>Попадьинская</a:t>
            </a:r>
            <a:r>
              <a:rPr lang="ru-RU" sz="1600" dirty="0" smtClean="0"/>
              <a:t> ООШ</a:t>
            </a:r>
          </a:p>
          <a:p>
            <a:r>
              <a:rPr lang="ru-RU" sz="1600" dirty="0" smtClean="0"/>
              <a:t>Руководитель: Мартова В.С.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764704"/>
            <a:ext cx="4762872" cy="5361459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Выбирая скакалку для индивидуальных занятий, стоит обратить внимание на некоторые аспекты: длина шнурка должна соответствовать вашему росту.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go3.imgsmail.ru/imgpreview?key=7aa6e48ddf15d455&amp;mb=imgdb_preview_156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5100"/>
            <a:ext cx="3312368" cy="3434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02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ru-RU" sz="2400" dirty="0">
                <a:solidFill>
                  <a:srgbClr val="00B050"/>
                </a:solidFill>
              </a:rPr>
              <a:t>В современных видах спорта скакалка применяется повсеместно как основа при общей физической подготовки. Ведь этот спортивный тренажёр развивает практически все двигательные качества </a:t>
            </a:r>
            <a:r>
              <a:rPr lang="ru-RU" sz="2400" dirty="0" smtClean="0">
                <a:solidFill>
                  <a:srgbClr val="00B050"/>
                </a:solidFill>
              </a:rPr>
              <a:t>организма.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Объект 7" descr="http://atletizm.com.ua/images/Folder/517_0.jpg"/>
          <p:cNvPicPr>
            <a:picLocks noGrp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128815"/>
            <a:ext cx="2088232" cy="3506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Объект 11" descr="http://pochemuha.ru/wp-content/uploads/2010/11/skakalka.jpg"/>
          <p:cNvPicPr>
            <a:picLocks noGrp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72" y="2174875"/>
            <a:ext cx="3600400" cy="3414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06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/>
          <a:lstStyle/>
          <a:p>
            <a:r>
              <a:rPr lang="ru-RU" sz="2400" dirty="0">
                <a:solidFill>
                  <a:srgbClr val="00B050"/>
                </a:solidFill>
              </a:rPr>
              <a:t>В современной жизни дети с удовольствием играют в подвижные игры с использованием нехитроумной скакалки.</a:t>
            </a:r>
            <a:br>
              <a:rPr lang="ru-RU" sz="2400" dirty="0">
                <a:solidFill>
                  <a:srgbClr val="00B050"/>
                </a:solidFill>
              </a:rPr>
            </a:b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5" name="Объект 4" descr="http://4.bp.blogspot.com/-iuICBjVX5m4/UqhqItv6m3I/AAAAAAAABUY/PrdDMbfpl-A/s1600/dsc_0766.jpe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97495"/>
            <a:ext cx="3958208" cy="30303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38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305" y="1052736"/>
            <a:ext cx="8229600" cy="1599456"/>
          </a:xfrm>
        </p:spPr>
        <p:txBody>
          <a:bodyPr/>
          <a:lstStyle/>
          <a:p>
            <a:pPr algn="l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Литература</a:t>
            </a:r>
            <a:r>
              <a:rPr lang="ru-RU" sz="2400" dirty="0">
                <a:solidFill>
                  <a:srgbClr val="C00000"/>
                </a:solidFill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sz="1800" u="sng" dirty="0">
                <a:solidFill>
                  <a:srgbClr val="00B050"/>
                </a:solidFill>
              </a:rPr>
              <a:t>Интернет ресурсы.</a:t>
            </a:r>
            <a:r>
              <a:rPr lang="ru-RU" sz="1800" dirty="0">
                <a:solidFill>
                  <a:srgbClr val="00B050"/>
                </a:solidFill>
              </a:rPr>
              <a:t/>
            </a:r>
            <a:br>
              <a:rPr lang="ru-RU" sz="1800" dirty="0">
                <a:solidFill>
                  <a:srgbClr val="00B050"/>
                </a:solidFill>
              </a:rPr>
            </a:br>
            <a:r>
              <a:rPr lang="ru-RU" sz="1800" dirty="0">
                <a:solidFill>
                  <a:srgbClr val="00B050"/>
                </a:solidFill>
              </a:rPr>
              <a:t> </a:t>
            </a:r>
            <a:br>
              <a:rPr lang="ru-RU" sz="1800" dirty="0">
                <a:solidFill>
                  <a:srgbClr val="00B050"/>
                </a:solidFill>
              </a:rPr>
            </a:br>
            <a:r>
              <a:rPr lang="ru-RU" sz="1800" dirty="0" smtClean="0">
                <a:solidFill>
                  <a:srgbClr val="00B050"/>
                </a:solidFill>
              </a:rPr>
              <a:t/>
            </a:r>
            <a:br>
              <a:rPr lang="ru-RU" sz="1800" dirty="0" smtClean="0">
                <a:solidFill>
                  <a:srgbClr val="00B050"/>
                </a:solidFill>
              </a:rPr>
            </a:br>
            <a:r>
              <a:rPr lang="ru-RU" sz="1800" dirty="0" smtClean="0">
                <a:solidFill>
                  <a:srgbClr val="00B050"/>
                </a:solidFill>
              </a:rPr>
              <a:t>Википедия. </a:t>
            </a:r>
            <a:r>
              <a:rPr lang="ru-RU" sz="1800" dirty="0">
                <a:solidFill>
                  <a:srgbClr val="00B050"/>
                </a:solidFill>
              </a:rPr>
              <a:t/>
            </a:r>
            <a:br>
              <a:rPr lang="ru-RU" sz="1800" dirty="0">
                <a:solidFill>
                  <a:srgbClr val="00B050"/>
                </a:solidFill>
              </a:rPr>
            </a:br>
            <a:r>
              <a:rPr lang="ru-RU" sz="1800" dirty="0">
                <a:solidFill>
                  <a:srgbClr val="00B050"/>
                </a:solidFill>
              </a:rPr>
              <a:t> </a:t>
            </a:r>
            <a:br>
              <a:rPr lang="ru-RU" sz="1800" dirty="0">
                <a:solidFill>
                  <a:srgbClr val="00B050"/>
                </a:solidFill>
              </a:rPr>
            </a:br>
            <a:r>
              <a:rPr lang="ru-RU" sz="1800" dirty="0"/>
              <a:t> 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969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Цели исследования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924944"/>
            <a:ext cx="7848600" cy="3201219"/>
          </a:xfrm>
        </p:spPr>
        <p:txBody>
          <a:bodyPr/>
          <a:lstStyle/>
          <a:p>
            <a:pPr lvl="0"/>
            <a:r>
              <a:rPr lang="ru-RU" sz="3600" dirty="0">
                <a:solidFill>
                  <a:srgbClr val="00B050"/>
                </a:solidFill>
              </a:rPr>
              <a:t>Найти ответы на возникшие вопросы.</a:t>
            </a:r>
          </a:p>
          <a:p>
            <a:pPr lvl="0"/>
            <a:r>
              <a:rPr lang="ru-RU" sz="3600" dirty="0">
                <a:solidFill>
                  <a:srgbClr val="00B050"/>
                </a:solidFill>
              </a:rPr>
              <a:t>Самому изготовить скакалку.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Задачи исследования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848600" cy="4464496"/>
          </a:xfrm>
        </p:spPr>
        <p:txBody>
          <a:bodyPr/>
          <a:lstStyle/>
          <a:p>
            <a:pPr lvl="0"/>
            <a:r>
              <a:rPr lang="ru-RU" dirty="0">
                <a:solidFill>
                  <a:srgbClr val="00B050"/>
                </a:solidFill>
              </a:rPr>
              <a:t>Собрать сведения из истории. </a:t>
            </a:r>
          </a:p>
          <a:p>
            <a:pPr lvl="0"/>
            <a:r>
              <a:rPr lang="ru-RU" dirty="0">
                <a:solidFill>
                  <a:srgbClr val="00B050"/>
                </a:solidFill>
              </a:rPr>
              <a:t>Узнать в какие игры можно играть с веревочкой.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FFC000"/>
                </a:solidFill>
              </a:rPr>
              <a:t>Предмет </a:t>
            </a:r>
            <a:r>
              <a:rPr lang="ru-RU" sz="4000" b="1" dirty="0" smtClean="0">
                <a:solidFill>
                  <a:srgbClr val="FFC000"/>
                </a:solidFill>
              </a:rPr>
              <a:t>исследования</a:t>
            </a:r>
            <a:endParaRPr lang="ru-RU" dirty="0"/>
          </a:p>
          <a:p>
            <a:pPr lvl="0"/>
            <a:r>
              <a:rPr lang="ru-RU" dirty="0">
                <a:solidFill>
                  <a:srgbClr val="00B050"/>
                </a:solidFill>
              </a:rPr>
              <a:t>Скакалка как один из видов спортивного тренажера.</a:t>
            </a:r>
          </a:p>
          <a:p>
            <a:pPr lvl="0"/>
            <a:r>
              <a:rPr lang="ru-RU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Общеразвивающие упражнения со скакалкой.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45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Объект исследования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00B050"/>
                </a:solidFill>
              </a:rPr>
              <a:t>скакалка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204864"/>
            <a:ext cx="7848600" cy="3921299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FFC000"/>
                </a:solidFill>
              </a:rPr>
              <a:t>Метод исследования</a:t>
            </a:r>
            <a:endParaRPr lang="ru-RU" sz="1400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ru-RU" sz="900" dirty="0" smtClean="0">
              <a:solidFill>
                <a:srgbClr val="FFC000"/>
              </a:solidFill>
            </a:endParaRPr>
          </a:p>
          <a:p>
            <a:r>
              <a:rPr lang="ru-RU" sz="3600" dirty="0" smtClean="0">
                <a:solidFill>
                  <a:srgbClr val="00B050"/>
                </a:solidFill>
              </a:rPr>
              <a:t>поиск </a:t>
            </a:r>
            <a:r>
              <a:rPr lang="ru-RU" sz="3600" dirty="0">
                <a:solidFill>
                  <a:srgbClr val="00B050"/>
                </a:solidFill>
              </a:rPr>
              <a:t>информации и обработка данных для написания проекта.</a:t>
            </a:r>
          </a:p>
          <a:p>
            <a:pPr marL="0" indent="0">
              <a:buNone/>
            </a:pP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3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Гипотеза исследования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492896"/>
            <a:ext cx="7848600" cy="3633267"/>
          </a:xfrm>
        </p:spPr>
        <p:txBody>
          <a:bodyPr/>
          <a:lstStyle/>
          <a:p>
            <a:r>
              <a:rPr lang="ru-RU" sz="3600" dirty="0" smtClean="0">
                <a:solidFill>
                  <a:srgbClr val="00B050"/>
                </a:solidFill>
              </a:rPr>
              <a:t>Данная исследовательская работа может быть использована учителем физкультуры в своей практической деятельности.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C000"/>
                </a:solidFill>
              </a:rPr>
              <a:t>История возникновения скакалки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2132856"/>
            <a:ext cx="4896544" cy="439248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Скакалка</a:t>
            </a:r>
            <a:r>
              <a:rPr lang="ru-RU" sz="2400" dirty="0">
                <a:solidFill>
                  <a:srgbClr val="C00000"/>
                </a:solidFill>
              </a:rPr>
              <a:t> </a:t>
            </a:r>
            <a:r>
              <a:rPr lang="ru-RU" sz="2400" dirty="0" smtClean="0"/>
              <a:t>— </a:t>
            </a:r>
            <a:r>
              <a:rPr lang="ru-RU" sz="2400" dirty="0" smtClean="0">
                <a:solidFill>
                  <a:srgbClr val="00B050"/>
                </a:solidFill>
              </a:rPr>
              <a:t>спортивный снаряд для физических упражнений взрослых и детей. Представляет собой синтетический или кожаный шнур. Используется как один из снарядов в упражнениях по художественной гимнастике.</a:t>
            </a:r>
            <a:endParaRPr lang="ru-RU" sz="2400" dirty="0">
              <a:solidFill>
                <a:srgbClr val="00B050"/>
              </a:solidFill>
            </a:endParaRPr>
          </a:p>
          <a:p>
            <a:endParaRPr lang="ru-RU" sz="2400" dirty="0"/>
          </a:p>
        </p:txBody>
      </p:sp>
      <p:pic>
        <p:nvPicPr>
          <p:cNvPr id="5" name="Объект 4" descr="http://go3.imgsmail.ru/imgpreview?key=3538c1d0d9c27cd6&amp;mb=imgdb_preview_1115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2664296" cy="2619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43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92288" y="4754881"/>
            <a:ext cx="54864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4293096"/>
            <a:ext cx="7704856" cy="1879104"/>
          </a:xfrm>
        </p:spPr>
        <p:txBody>
          <a:bodyPr/>
          <a:lstStyle/>
          <a:p>
            <a:r>
              <a:rPr lang="ru-RU" sz="2000" dirty="0" smtClean="0"/>
              <a:t>Постепенно прыжки на скакалках распространились по всему миру. Тогда появились три распространённых вида игры: человек сам крутит скакалку и прыгает или прыгает через скакалку , которую крутят два человека, или прыгает через две скакалки, крутящиеся в противоположном направлении.</a:t>
            </a:r>
            <a:endParaRPr lang="ru-RU" sz="200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78528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C000"/>
                </a:solidFill>
              </a:rPr>
              <a:t>Из чего состоит этот гимнастический предмет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635896" y="2132856"/>
            <a:ext cx="4536504" cy="367240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Скакалка, «прыгалка» </a:t>
            </a:r>
            <a:r>
              <a:rPr lang="ru-RU" dirty="0" smtClean="0">
                <a:solidFill>
                  <a:srgbClr val="00B050"/>
                </a:solidFill>
              </a:rPr>
              <a:t>- это верёвочка с ручками. Сами названия говорят, какие действия можно выполнять с данным предметом. 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Объект 4" descr="http://go1.imgsmail.ru/imgpreview?key=5b9bf2dbc6c4fcd4&amp;mb=imgdb_preview_982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2376264" cy="201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74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3598428"/>
            <a:ext cx="7704856" cy="2188026"/>
          </a:xfrm>
        </p:spPr>
        <p:txBody>
          <a:bodyPr/>
          <a:lstStyle/>
          <a:p>
            <a:r>
              <a:rPr lang="ru-RU" sz="2400" dirty="0" smtClean="0"/>
              <a:t>Если говорить о гимнастических снарядах, то в таких скакалках не предусмотрено ручек. Для того чтобы было удобно заниматься, края можно завязывать или обжигать. Своим внешним видом гимнастические прыгалки напоминают обычную верёвку.</a:t>
            </a:r>
            <a:endParaRPr lang="ru-RU" sz="2400" dirty="0"/>
          </a:p>
        </p:txBody>
      </p:sp>
      <p:pic>
        <p:nvPicPr>
          <p:cNvPr id="5" name="Рисунок 4" descr="http://www.fizkult-ura.ru/system/files/imce/Izobrazeniy_iz_knig/Hud_gimnastika/Oformlenie/4aa6527e09db9.jpg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9" r="6889"/>
          <a:stretch>
            <a:fillRect/>
          </a:stretch>
        </p:blipFill>
        <p:spPr bwMode="auto">
          <a:xfrm>
            <a:off x="2483768" y="566179"/>
            <a:ext cx="4507904" cy="3032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29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E1B942ACB7B9747A064344298BB686B" ma:contentTypeVersion="0" ma:contentTypeDescription="Создание документа." ma:contentTypeScope="" ma:versionID="192ed9592feef828abbc1e19e179bf5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10B6DA-5ED9-4226-A871-8A574AD5F55A}"/>
</file>

<file path=customXml/itemProps2.xml><?xml version="1.0" encoding="utf-8"?>
<ds:datastoreItem xmlns:ds="http://schemas.openxmlformats.org/officeDocument/2006/customXml" ds:itemID="{EDF50B8B-A899-4FC7-99CD-C2C1CE451273}"/>
</file>

<file path=customXml/itemProps3.xml><?xml version="1.0" encoding="utf-8"?>
<ds:datastoreItem xmlns:ds="http://schemas.openxmlformats.org/officeDocument/2006/customXml" ds:itemID="{232C46AB-6ED3-48C3-A98A-B0E08A909B24}"/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348</TotalTime>
  <Words>258</Words>
  <Application>Microsoft Office PowerPoint</Application>
  <PresentationFormat>Экран (4:3)</PresentationFormat>
  <Paragraphs>34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10069046</vt:lpstr>
      <vt:lpstr>  «Во славу скакалки»</vt:lpstr>
      <vt:lpstr>Цели исследования</vt:lpstr>
      <vt:lpstr>Задачи исследования</vt:lpstr>
      <vt:lpstr>Объект исследования скакалка</vt:lpstr>
      <vt:lpstr>Гипотеза исследования</vt:lpstr>
      <vt:lpstr>История возникновения скакалки</vt:lpstr>
      <vt:lpstr>Презентация PowerPoint</vt:lpstr>
      <vt:lpstr>Из чего состоит этот гимнастический предмет</vt:lpstr>
      <vt:lpstr>Презентация PowerPoint</vt:lpstr>
      <vt:lpstr>Презентация PowerPoint</vt:lpstr>
      <vt:lpstr>В современных видах спорта скакалка применяется повсеместно как основа при общей физической подготовки. Ведь этот спортивный тренажёр развивает практически все двигательные качества организма.</vt:lpstr>
      <vt:lpstr>В современной жизни дети с удовольствием играют в подвижные игры с использованием нехитроумной скакалки. </vt:lpstr>
      <vt:lpstr>     Литература.   Интернет ресурсы.    Википедия.      </vt:lpstr>
    </vt:vector>
  </TitlesOfParts>
  <Company>URTISI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Хозяин</cp:lastModifiedBy>
  <cp:revision>46</cp:revision>
  <dcterms:created xsi:type="dcterms:W3CDTF">2011-08-18T13:52:20Z</dcterms:created>
  <dcterms:modified xsi:type="dcterms:W3CDTF">2021-11-08T19:10:21Z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  <property fmtid="{D5CDD505-2E9C-101B-9397-08002B2CF9AE}" pid="3" name="ContentTypeId">
    <vt:lpwstr>0x0101003E1B942ACB7B9747A064344298BB686B</vt:lpwstr>
  </property>
</Properties>
</file>