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9" autoAdjust="0"/>
  </p:normalViewPr>
  <p:slideViewPr>
    <p:cSldViewPr>
      <p:cViewPr varScale="1">
        <p:scale>
          <a:sx n="82" d="100"/>
          <a:sy n="82" d="100"/>
        </p:scale>
        <p:origin x="-7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6961-23D4-460C-9BFF-A2B72B3504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C091-8D8F-49F9-8D8E-0D2919815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C091-8D8F-49F9-8D8E-0D29198155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C091-8D8F-49F9-8D8E-0D29198155A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06FBF1-DD7E-47EB-8A92-8DA93BF0C7D3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B69CAD-2AEA-4F39-ACE1-1CEFBE350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1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5697254_232211465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038558" cy="223224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4869160"/>
            <a:ext cx="8715436" cy="3001536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Попадьинская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сканиров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71744"/>
            <a:ext cx="3465587" cy="23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697254_2322114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Разумова</a:t>
            </a:r>
            <a:r>
              <a:rPr lang="ru-RU" sz="4400" dirty="0" smtClean="0"/>
              <a:t> Валерия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по лыжным гонкам среди учащихся на дистанции 1км, посвященной Всероссийской лыжной гонке «Лыжня России»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200м, проводимого в рамках Всероссийского дня бега «Кросс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Нации"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714356"/>
            <a:ext cx="8572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F:\сканирование01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канирование01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сканирование0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сканирование0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4664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сканирование01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МВ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573016"/>
            <a:ext cx="208823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Спартакиада</a:t>
            </a:r>
            <a:r>
              <a:rPr lang="ru-RU" dirty="0" smtClean="0"/>
              <a:t>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F:\DCIM\100SSCAM\SDC1762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Секция «Азбука здоровья» 1-4класс          Секция «спортивные игры» 5-9класс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:\DCIM\101MSDCF\DSC00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71810"/>
            <a:ext cx="3165666" cy="25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0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Комплекс ГТО в школе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DCIM\100SSCAM\SDC175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4290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d-online.ru/sites/default/files/styles/title_image/public/gto.jpg?itok=4WBAGAa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121444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0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Спортивно-массовые мероприятия в школе</a:t>
            </a:r>
            <a:endParaRPr lang="ru-RU" dirty="0"/>
          </a:p>
        </p:txBody>
      </p:sp>
      <p:pic>
        <p:nvPicPr>
          <p:cNvPr id="4" name="Содержимое 3" descr="E:\DCIM\100SSCAM\SDC110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021676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0SSCAM\SDC123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овая папка (4)\P1030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2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DCIM\100SSCAM\SDC11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256"/>
            <a:ext cx="300039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9651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Здоровая школа-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Здоровья желает!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Здоровая школа-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Друзей собирает.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Пусть льётся повсюду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Друзей звонкий смех,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Учитель улыбкой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Пусть радует всех.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Здоровье не купишь,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Его не продать.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 это давно уже нужно всем знать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Мартова Вера Сергеевна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Попадьинская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Стаж работы 36 лет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«Чтобы быть хорошим преподавателем, нужно любить то, что преподаешь, и любить тех, кому преподаешь»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В.Ключевский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109_PANA\P109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2880146" cy="21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«Ученикам, чтобы преуспеть, надо догонять тех, кто впереди, и не ждать тех, кто позади»</a:t>
            </a:r>
            <a:r>
              <a:rPr lang="ru-RU" sz="4800" dirty="0" smtClean="0"/>
              <a:t>                                                                                                                      				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Спортивная инфраструктура школы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E:\DCIM\100SSCAM\SDC17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3426174" cy="24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N8520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8229600" cy="11893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Олимпийская надежда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6895" t="15610" r="6360" b="17606"/>
          <a:stretch>
            <a:fillRect/>
          </a:stretch>
        </p:blipFill>
        <p:spPr bwMode="auto">
          <a:xfrm>
            <a:off x="1785918" y="2357430"/>
            <a:ext cx="5421382" cy="260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http://www.beg.nvb.ru/Pics/News/1244_news.p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73101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Шапошников Андрей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Чемпион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прыжках в длину с места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броске мяча из-за головы сидя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 в подтягивании на высокой перекладине</a:t>
            </a:r>
          </a:p>
        </p:txBody>
      </p:sp>
      <p:pic>
        <p:nvPicPr>
          <p:cNvPr id="4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48680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Разумова</a:t>
            </a:r>
            <a:r>
              <a:rPr lang="ru-RU" sz="4400" dirty="0" smtClean="0"/>
              <a:t> Екатерина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101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400м, проводимого в рамках Всероссийского дня бега «Кросс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района по лыжным гонкам среди учащихся на дистанции 2км, посвященной Всероссийской лыжной гонке «Лыжня России» 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Призёр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районных соревнований по силовому многоборью в упражнении поднимание туловища из положения лежа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Призёр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районных соревнований по силовому многоборью в упражнении прыжки со скакалкой</a:t>
            </a: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7" y="428604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Озерова Кристина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500 м, проводимого в рамках Всероссийского дня бега «Кросс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5" y="428604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1488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Разумов Алексей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Сусанинского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по легкоатлетическому кроссу на дистанции 800м, проводимого в рамках Всероссийского дня бега «Кросс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2015, посвященного «Дню учителя»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районных соревнований по силовому многоборью в подтягивании на высокой перекладине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i643.jpg"/>
          <p:cNvPicPr>
            <a:picLocks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0648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9_PANA\P109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49E90C-C6F5-464D-9D9E-9C9CEA9F9C06}"/>
</file>

<file path=customXml/itemProps2.xml><?xml version="1.0" encoding="utf-8"?>
<ds:datastoreItem xmlns:ds="http://schemas.openxmlformats.org/officeDocument/2006/customXml" ds:itemID="{1AD98D35-527F-490B-BFEB-F1E6DCB438C4}"/>
</file>

<file path=customXml/itemProps3.xml><?xml version="1.0" encoding="utf-8"?>
<ds:datastoreItem xmlns:ds="http://schemas.openxmlformats.org/officeDocument/2006/customXml" ds:itemID="{A0A9A898-AD5B-4418-9FB6-921C6DA6E93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387</Words>
  <Application>Microsoft Office PowerPoint</Application>
  <PresentationFormat>Экран (4:3)</PresentationFormat>
  <Paragraphs>143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общеобразовательное учреждение</vt:lpstr>
      <vt:lpstr>Мартова Вера Сергеевна</vt:lpstr>
      <vt:lpstr>Слайд 3</vt:lpstr>
      <vt:lpstr>Спортивная инфраструктура школы</vt:lpstr>
      <vt:lpstr>  Олимпийская надежда </vt:lpstr>
      <vt:lpstr>Шапошников Андрей</vt:lpstr>
      <vt:lpstr>Разумова Екатерина</vt:lpstr>
      <vt:lpstr>Озерова Кристина</vt:lpstr>
      <vt:lpstr>Разумов Алексей</vt:lpstr>
      <vt:lpstr>Разумова Валерия</vt:lpstr>
      <vt:lpstr>Слайд 11</vt:lpstr>
      <vt:lpstr>Спартакиада школьников</vt:lpstr>
      <vt:lpstr>Внеклассная работа</vt:lpstr>
      <vt:lpstr>Комплекс ГТО в школе</vt:lpstr>
      <vt:lpstr>Спортивно-массовые мероприятия в школе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</dc:title>
  <dc:creator>ШКОЛА</dc:creator>
  <cp:lastModifiedBy>1</cp:lastModifiedBy>
  <cp:revision>42</cp:revision>
  <dcterms:created xsi:type="dcterms:W3CDTF">2016-03-11T12:07:01Z</dcterms:created>
  <dcterms:modified xsi:type="dcterms:W3CDTF">2016-04-02T16:40:54Z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