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notesSlides/notesSlide5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7.xml" ContentType="application/vnd.openxmlformats-officedocument.presentationml.notesSlide+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92" r:id="rId1"/>
  </p:sldMasterIdLst>
  <p:notesMasterIdLst>
    <p:notesMasterId r:id="rId53"/>
  </p:notesMasterIdLst>
  <p:handoutMasterIdLst>
    <p:handoutMasterId r:id="rId54"/>
  </p:handoutMasterIdLst>
  <p:sldIdLst>
    <p:sldId id="340" r:id="rId2"/>
    <p:sldId id="368" r:id="rId3"/>
    <p:sldId id="343" r:id="rId4"/>
    <p:sldId id="344" r:id="rId5"/>
    <p:sldId id="345" r:id="rId6"/>
    <p:sldId id="346" r:id="rId7"/>
    <p:sldId id="369" r:id="rId8"/>
    <p:sldId id="350" r:id="rId9"/>
    <p:sldId id="349" r:id="rId10"/>
    <p:sldId id="370" r:id="rId11"/>
    <p:sldId id="263" r:id="rId12"/>
    <p:sldId id="257" r:id="rId13"/>
    <p:sldId id="371" r:id="rId14"/>
    <p:sldId id="376" r:id="rId15"/>
    <p:sldId id="375" r:id="rId16"/>
    <p:sldId id="352" r:id="rId17"/>
    <p:sldId id="333" r:id="rId18"/>
    <p:sldId id="295" r:id="rId19"/>
    <p:sldId id="359" r:id="rId20"/>
    <p:sldId id="268" r:id="rId21"/>
    <p:sldId id="298" r:id="rId22"/>
    <p:sldId id="327" r:id="rId23"/>
    <p:sldId id="307" r:id="rId24"/>
    <p:sldId id="312" r:id="rId25"/>
    <p:sldId id="326" r:id="rId26"/>
    <p:sldId id="300" r:id="rId27"/>
    <p:sldId id="313" r:id="rId28"/>
    <p:sldId id="308" r:id="rId29"/>
    <p:sldId id="357" r:id="rId30"/>
    <p:sldId id="356" r:id="rId31"/>
    <p:sldId id="361" r:id="rId32"/>
    <p:sldId id="299" r:id="rId33"/>
    <p:sldId id="306" r:id="rId34"/>
    <p:sldId id="315" r:id="rId35"/>
    <p:sldId id="363" r:id="rId36"/>
    <p:sldId id="320" r:id="rId37"/>
    <p:sldId id="319" r:id="rId38"/>
    <p:sldId id="331" r:id="rId39"/>
    <p:sldId id="323" r:id="rId40"/>
    <p:sldId id="351" r:id="rId41"/>
    <p:sldId id="362" r:id="rId42"/>
    <p:sldId id="309" r:id="rId43"/>
    <p:sldId id="310" r:id="rId44"/>
    <p:sldId id="337" r:id="rId45"/>
    <p:sldId id="317" r:id="rId46"/>
    <p:sldId id="388" r:id="rId47"/>
    <p:sldId id="318" r:id="rId48"/>
    <p:sldId id="389" r:id="rId49"/>
    <p:sldId id="378" r:id="rId50"/>
    <p:sldId id="390" r:id="rId51"/>
    <p:sldId id="380" r:id="rId52"/>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CC"/>
    <a:srgbClr val="FF3300"/>
    <a:srgbClr val="99CCFF"/>
    <a:srgbClr val="CCCCFF"/>
    <a:srgbClr val="33CCCC"/>
    <a:srgbClr val="52DAEC"/>
    <a:srgbClr val="129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0" autoAdjust="0"/>
    <p:restoredTop sz="94148" autoAdjust="0"/>
  </p:normalViewPr>
  <p:slideViewPr>
    <p:cSldViewPr snapToGrid="0">
      <p:cViewPr>
        <p:scale>
          <a:sx n="66" d="100"/>
          <a:sy n="66" d="100"/>
        </p:scale>
        <p:origin x="-1374"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296"/>
    </p:cViewPr>
  </p:sorterViewPr>
  <p:notesViewPr>
    <p:cSldViewPr snapToGrid="0">
      <p:cViewPr>
        <p:scale>
          <a:sx n="75" d="100"/>
          <a:sy n="75" d="100"/>
        </p:scale>
        <p:origin x="-140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4BD3D-D225-461D-B815-90A5983E5CA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5385354C-173B-427A-8592-B1F507ADAF92}">
      <dgm:prSet/>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outerShdw blurRad="50800" dist="38100" algn="l" rotWithShape="0">
            <a:prstClr val="black">
              <a:alpha val="40000"/>
            </a:prstClr>
          </a:outerShdw>
        </a:effectLst>
      </dgm:spPr>
      <dgm:t>
        <a:bodyPr>
          <a:scene3d>
            <a:camera prst="orthographicFront"/>
            <a:lightRig rig="morning" dir="t"/>
          </a:scene3d>
          <a:sp3d extrusionH="44450" contourW="44450" prstMaterial="dkEdge">
            <a:bevelT w="44450"/>
            <a:bevelB w="44450"/>
          </a:sp3d>
        </a:bodyPr>
        <a:lstStyle/>
        <a:p>
          <a:pPr rtl="0"/>
          <a:r>
            <a:rPr lang="ru-RU" b="1" dirty="0" smtClean="0">
              <a:latin typeface="Tahoma" pitchFamily="34" charset="0"/>
              <a:cs typeface="Tahoma" pitchFamily="34" charset="0"/>
            </a:rPr>
            <a:t>Первый раунд</a:t>
          </a:r>
          <a:endParaRPr lang="ru-RU" b="1" dirty="0">
            <a:latin typeface="Tahoma" pitchFamily="34" charset="0"/>
            <a:cs typeface="Tahoma" pitchFamily="34" charset="0"/>
          </a:endParaRPr>
        </a:p>
      </dgm:t>
    </dgm:pt>
    <dgm:pt modelId="{28DFE85B-988A-408A-89F5-13E6AFFC1295}" type="parTrans" cxnId="{EADB7596-F28F-4E3B-BEB7-6DD03B3D4DC8}">
      <dgm:prSet/>
      <dgm:spPr/>
      <dgm:t>
        <a:bodyPr/>
        <a:lstStyle/>
        <a:p>
          <a:endParaRPr lang="ru-RU"/>
        </a:p>
      </dgm:t>
    </dgm:pt>
    <dgm:pt modelId="{C11C7E37-28C5-4E75-B2B8-CC85C9B2B14E}" type="sibTrans" cxnId="{EADB7596-F28F-4E3B-BEB7-6DD03B3D4DC8}">
      <dgm:prSet/>
      <dgm:spPr/>
      <dgm:t>
        <a:bodyPr/>
        <a:lstStyle/>
        <a:p>
          <a:endParaRPr lang="ru-RU"/>
        </a:p>
      </dgm:t>
    </dgm:pt>
    <dgm:pt modelId="{7F43F977-EBDD-4680-91DC-5553B8A8158B}" type="pres">
      <dgm:prSet presAssocID="{C614BD3D-D225-461D-B815-90A5983E5CA1}" presName="Name0" presStyleCnt="0">
        <dgm:presLayoutVars>
          <dgm:chPref val="3"/>
          <dgm:dir/>
          <dgm:animLvl val="lvl"/>
          <dgm:resizeHandles/>
        </dgm:presLayoutVars>
      </dgm:prSet>
      <dgm:spPr/>
      <dgm:t>
        <a:bodyPr/>
        <a:lstStyle/>
        <a:p>
          <a:endParaRPr lang="ru-RU"/>
        </a:p>
      </dgm:t>
    </dgm:pt>
    <dgm:pt modelId="{E5FBC6AA-F2A8-484E-A7D7-5D55C29D08AC}" type="pres">
      <dgm:prSet presAssocID="{5385354C-173B-427A-8592-B1F507ADAF92}" presName="horFlow" presStyleCnt="0"/>
      <dgm:spPr/>
    </dgm:pt>
    <dgm:pt modelId="{048EBB4F-34D0-4A8F-B90D-7C83DC1E4384}" type="pres">
      <dgm:prSet presAssocID="{5385354C-173B-427A-8592-B1F507ADAF92}" presName="bigChev" presStyleLbl="node1" presStyleIdx="0" presStyleCnt="1" custScaleX="98178"/>
      <dgm:spPr/>
      <dgm:t>
        <a:bodyPr/>
        <a:lstStyle/>
        <a:p>
          <a:endParaRPr lang="ru-RU"/>
        </a:p>
      </dgm:t>
    </dgm:pt>
  </dgm:ptLst>
  <dgm:cxnLst>
    <dgm:cxn modelId="{044CD49F-8FA1-482A-B41F-6457666539D5}" type="presOf" srcId="{C614BD3D-D225-461D-B815-90A5983E5CA1}" destId="{7F43F977-EBDD-4680-91DC-5553B8A8158B}" srcOrd="0" destOrd="0" presId="urn:microsoft.com/office/officeart/2005/8/layout/lProcess3"/>
    <dgm:cxn modelId="{EADB7596-F28F-4E3B-BEB7-6DD03B3D4DC8}" srcId="{C614BD3D-D225-461D-B815-90A5983E5CA1}" destId="{5385354C-173B-427A-8592-B1F507ADAF92}" srcOrd="0" destOrd="0" parTransId="{28DFE85B-988A-408A-89F5-13E6AFFC1295}" sibTransId="{C11C7E37-28C5-4E75-B2B8-CC85C9B2B14E}"/>
    <dgm:cxn modelId="{8FAB18B1-F90E-479A-9FA6-49409F9A2D23}" type="presOf" srcId="{5385354C-173B-427A-8592-B1F507ADAF92}" destId="{048EBB4F-34D0-4A8F-B90D-7C83DC1E4384}" srcOrd="0" destOrd="0" presId="urn:microsoft.com/office/officeart/2005/8/layout/lProcess3"/>
    <dgm:cxn modelId="{05B5EA22-184B-4866-B390-FEAAB907C699}" type="presParOf" srcId="{7F43F977-EBDD-4680-91DC-5553B8A8158B}" destId="{E5FBC6AA-F2A8-484E-A7D7-5D55C29D08AC}" srcOrd="0" destOrd="0" presId="urn:microsoft.com/office/officeart/2005/8/layout/lProcess3"/>
    <dgm:cxn modelId="{185213BA-A1AC-48F8-8B58-49FDADD862B4}" type="presParOf" srcId="{E5FBC6AA-F2A8-484E-A7D7-5D55C29D08AC}" destId="{048EBB4F-34D0-4A8F-B90D-7C83DC1E4384}"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97028E-B4A7-45C8-B97B-908601929A2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68A0941B-C3CA-45F3-ADAC-59772AEF898E}">
      <dgm:prSet/>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outerShdw blurRad="50800" dist="38100" algn="l" rotWithShape="0">
            <a:prstClr val="black">
              <a:alpha val="40000"/>
            </a:prstClr>
          </a:outerShdw>
        </a:effectLst>
      </dgm:spPr>
      <dgm:t>
        <a:bodyPr>
          <a:scene3d>
            <a:camera prst="orthographicFront"/>
            <a:lightRig rig="morning" dir="t"/>
          </a:scene3d>
          <a:sp3d extrusionH="44450" contourW="44450" prstMaterial="dkEdge">
            <a:bevelT w="44450"/>
            <a:bevelB w="44450"/>
          </a:sp3d>
        </a:bodyPr>
        <a:lstStyle/>
        <a:p>
          <a:pPr rtl="0"/>
          <a:r>
            <a:rPr lang="ru-RU" b="1" dirty="0" smtClean="0">
              <a:latin typeface="Tahoma" pitchFamily="34" charset="0"/>
              <a:cs typeface="Tahoma" pitchFamily="34" charset="0"/>
            </a:rPr>
            <a:t>Второй</a:t>
          </a:r>
          <a:r>
            <a:rPr lang="ru-RU" dirty="0" smtClean="0">
              <a:latin typeface="Tahoma" pitchFamily="34" charset="0"/>
              <a:cs typeface="Tahoma" pitchFamily="34" charset="0"/>
            </a:rPr>
            <a:t> </a:t>
          </a:r>
          <a:r>
            <a:rPr lang="ru-RU" b="1" dirty="0" smtClean="0">
              <a:latin typeface="Tahoma" pitchFamily="34" charset="0"/>
              <a:cs typeface="Tahoma" pitchFamily="34" charset="0"/>
            </a:rPr>
            <a:t>раунд</a:t>
          </a:r>
          <a:endParaRPr lang="ru-RU" b="1" dirty="0">
            <a:latin typeface="Tahoma" pitchFamily="34" charset="0"/>
            <a:cs typeface="Tahoma" pitchFamily="34" charset="0"/>
          </a:endParaRPr>
        </a:p>
      </dgm:t>
    </dgm:pt>
    <dgm:pt modelId="{87004958-4AA7-4457-A75B-84D660EDB002}" type="parTrans" cxnId="{EAFC61E7-82D4-4BE8-8227-685C2A9B2CA1}">
      <dgm:prSet/>
      <dgm:spPr/>
      <dgm:t>
        <a:bodyPr/>
        <a:lstStyle/>
        <a:p>
          <a:endParaRPr lang="ru-RU"/>
        </a:p>
      </dgm:t>
    </dgm:pt>
    <dgm:pt modelId="{A39D1FA2-9A67-4D67-A7E3-7D8771D79EE1}" type="sibTrans" cxnId="{EAFC61E7-82D4-4BE8-8227-685C2A9B2CA1}">
      <dgm:prSet/>
      <dgm:spPr/>
      <dgm:t>
        <a:bodyPr/>
        <a:lstStyle/>
        <a:p>
          <a:endParaRPr lang="ru-RU"/>
        </a:p>
      </dgm:t>
    </dgm:pt>
    <dgm:pt modelId="{95BE5747-BC36-4B08-A228-B08E1D2AEE1E}" type="pres">
      <dgm:prSet presAssocID="{0C97028E-B4A7-45C8-B97B-908601929A25}" presName="Name0" presStyleCnt="0">
        <dgm:presLayoutVars>
          <dgm:chPref val="3"/>
          <dgm:dir/>
          <dgm:animLvl val="lvl"/>
          <dgm:resizeHandles/>
        </dgm:presLayoutVars>
      </dgm:prSet>
      <dgm:spPr/>
      <dgm:t>
        <a:bodyPr/>
        <a:lstStyle/>
        <a:p>
          <a:endParaRPr lang="ru-RU"/>
        </a:p>
      </dgm:t>
    </dgm:pt>
    <dgm:pt modelId="{8BB0849B-45D7-46A0-917C-63A5A399CFC4}" type="pres">
      <dgm:prSet presAssocID="{68A0941B-C3CA-45F3-ADAC-59772AEF898E}" presName="horFlow" presStyleCnt="0"/>
      <dgm:spPr/>
    </dgm:pt>
    <dgm:pt modelId="{E66BC135-D732-445E-BEC2-998EA4023A83}" type="pres">
      <dgm:prSet presAssocID="{68A0941B-C3CA-45F3-ADAC-59772AEF898E}" presName="bigChev" presStyleLbl="node1" presStyleIdx="0" presStyleCnt="1" custLinFactNeighborX="-3430" custLinFactNeighborY="-2042"/>
      <dgm:spPr/>
      <dgm:t>
        <a:bodyPr/>
        <a:lstStyle/>
        <a:p>
          <a:endParaRPr lang="ru-RU"/>
        </a:p>
      </dgm:t>
    </dgm:pt>
  </dgm:ptLst>
  <dgm:cxnLst>
    <dgm:cxn modelId="{614C492F-04F0-4AA3-A07A-7827BC3DABA7}" type="presOf" srcId="{0C97028E-B4A7-45C8-B97B-908601929A25}" destId="{95BE5747-BC36-4B08-A228-B08E1D2AEE1E}" srcOrd="0" destOrd="0" presId="urn:microsoft.com/office/officeart/2005/8/layout/lProcess3"/>
    <dgm:cxn modelId="{EAFC61E7-82D4-4BE8-8227-685C2A9B2CA1}" srcId="{0C97028E-B4A7-45C8-B97B-908601929A25}" destId="{68A0941B-C3CA-45F3-ADAC-59772AEF898E}" srcOrd="0" destOrd="0" parTransId="{87004958-4AA7-4457-A75B-84D660EDB002}" sibTransId="{A39D1FA2-9A67-4D67-A7E3-7D8771D79EE1}"/>
    <dgm:cxn modelId="{2328992A-3B4E-48DC-8282-4BD03F86ECDF}" type="presOf" srcId="{68A0941B-C3CA-45F3-ADAC-59772AEF898E}" destId="{E66BC135-D732-445E-BEC2-998EA4023A83}" srcOrd="0" destOrd="0" presId="urn:microsoft.com/office/officeart/2005/8/layout/lProcess3"/>
    <dgm:cxn modelId="{E82C0CDF-4C31-48C6-B1DD-F213FA3C297A}" type="presParOf" srcId="{95BE5747-BC36-4B08-A228-B08E1D2AEE1E}" destId="{8BB0849B-45D7-46A0-917C-63A5A399CFC4}" srcOrd="0" destOrd="0" presId="urn:microsoft.com/office/officeart/2005/8/layout/lProcess3"/>
    <dgm:cxn modelId="{1CFA575E-04F8-4D28-B5FC-51999F8F8EE3}" type="presParOf" srcId="{8BB0849B-45D7-46A0-917C-63A5A399CFC4}" destId="{E66BC135-D732-445E-BEC2-998EA4023A83}"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C8CD79-BE0A-42BB-B37C-92ACE7EEFAA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53EBD941-86DA-478A-BF58-9FD7EEC7A3E8}">
      <dgm:prSet custT="1"/>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outerShdw blurRad="50800" dist="38100" algn="l" rotWithShape="0">
            <a:prstClr val="black">
              <a:alpha val="40000"/>
            </a:prstClr>
          </a:outerShdw>
        </a:effectLst>
      </dgm:spPr>
      <dgm:t>
        <a:bodyPr>
          <a:scene3d>
            <a:camera prst="orthographicFront"/>
            <a:lightRig rig="morning" dir="t"/>
          </a:scene3d>
          <a:sp3d extrusionH="44450" contourW="44450" prstMaterial="dkEdge">
            <a:bevelT w="44450"/>
            <a:bevelB w="44450"/>
          </a:sp3d>
        </a:bodyPr>
        <a:lstStyle/>
        <a:p>
          <a:pPr rtl="0"/>
          <a:r>
            <a:rPr lang="ru-RU" sz="6600" b="1" dirty="0" smtClean="0">
              <a:latin typeface="Tahoma" pitchFamily="34" charset="0"/>
              <a:cs typeface="Tahoma" pitchFamily="34" charset="0"/>
            </a:rPr>
            <a:t>Третий раунд</a:t>
          </a:r>
          <a:endParaRPr lang="ru-RU" sz="6600" b="1" dirty="0">
            <a:latin typeface="Tahoma" pitchFamily="34" charset="0"/>
            <a:cs typeface="Tahoma" pitchFamily="34" charset="0"/>
          </a:endParaRPr>
        </a:p>
      </dgm:t>
    </dgm:pt>
    <dgm:pt modelId="{733B18C4-1DCD-41AC-BABB-9EB2E4CF32C9}" type="parTrans" cxnId="{4BFAB73C-ED3C-45DD-B830-AD5BB8814009}">
      <dgm:prSet/>
      <dgm:spPr/>
      <dgm:t>
        <a:bodyPr/>
        <a:lstStyle/>
        <a:p>
          <a:endParaRPr lang="ru-RU"/>
        </a:p>
      </dgm:t>
    </dgm:pt>
    <dgm:pt modelId="{E4F540D3-5A65-48F3-88D3-ABA2C8CA494B}" type="sibTrans" cxnId="{4BFAB73C-ED3C-45DD-B830-AD5BB8814009}">
      <dgm:prSet/>
      <dgm:spPr/>
      <dgm:t>
        <a:bodyPr/>
        <a:lstStyle/>
        <a:p>
          <a:endParaRPr lang="ru-RU"/>
        </a:p>
      </dgm:t>
    </dgm:pt>
    <dgm:pt modelId="{B2F0ECFF-930E-4650-BDCB-8757A516FD0E}" type="pres">
      <dgm:prSet presAssocID="{56C8CD79-BE0A-42BB-B37C-92ACE7EEFAAE}" presName="Name0" presStyleCnt="0">
        <dgm:presLayoutVars>
          <dgm:chPref val="3"/>
          <dgm:dir/>
          <dgm:animLvl val="lvl"/>
          <dgm:resizeHandles/>
        </dgm:presLayoutVars>
      </dgm:prSet>
      <dgm:spPr/>
      <dgm:t>
        <a:bodyPr/>
        <a:lstStyle/>
        <a:p>
          <a:endParaRPr lang="ru-RU"/>
        </a:p>
      </dgm:t>
    </dgm:pt>
    <dgm:pt modelId="{DDDC3189-D9FE-4179-966A-0D2C5E47D2EF}" type="pres">
      <dgm:prSet presAssocID="{53EBD941-86DA-478A-BF58-9FD7EEC7A3E8}" presName="horFlow" presStyleCnt="0"/>
      <dgm:spPr/>
    </dgm:pt>
    <dgm:pt modelId="{C9792162-4E1C-4A6A-87B2-C29A4EB256C8}" type="pres">
      <dgm:prSet presAssocID="{53EBD941-86DA-478A-BF58-9FD7EEC7A3E8}" presName="bigChev" presStyleLbl="node1" presStyleIdx="0" presStyleCnt="1" custLinFactNeighborX="824" custLinFactNeighborY="-824"/>
      <dgm:spPr/>
      <dgm:t>
        <a:bodyPr/>
        <a:lstStyle/>
        <a:p>
          <a:endParaRPr lang="ru-RU"/>
        </a:p>
      </dgm:t>
    </dgm:pt>
  </dgm:ptLst>
  <dgm:cxnLst>
    <dgm:cxn modelId="{4BFAB73C-ED3C-45DD-B830-AD5BB8814009}" srcId="{56C8CD79-BE0A-42BB-B37C-92ACE7EEFAAE}" destId="{53EBD941-86DA-478A-BF58-9FD7EEC7A3E8}" srcOrd="0" destOrd="0" parTransId="{733B18C4-1DCD-41AC-BABB-9EB2E4CF32C9}" sibTransId="{E4F540D3-5A65-48F3-88D3-ABA2C8CA494B}"/>
    <dgm:cxn modelId="{42ADF996-8688-46B5-A6DE-99238174A2CF}" type="presOf" srcId="{53EBD941-86DA-478A-BF58-9FD7EEC7A3E8}" destId="{C9792162-4E1C-4A6A-87B2-C29A4EB256C8}" srcOrd="0" destOrd="0" presId="urn:microsoft.com/office/officeart/2005/8/layout/lProcess3"/>
    <dgm:cxn modelId="{DD5B138D-BC6F-4132-A3F5-DA282C2C0885}" type="presOf" srcId="{56C8CD79-BE0A-42BB-B37C-92ACE7EEFAAE}" destId="{B2F0ECFF-930E-4650-BDCB-8757A516FD0E}" srcOrd="0" destOrd="0" presId="urn:microsoft.com/office/officeart/2005/8/layout/lProcess3"/>
    <dgm:cxn modelId="{AE99CA59-4132-4652-84DE-4417A7D74989}" type="presParOf" srcId="{B2F0ECFF-930E-4650-BDCB-8757A516FD0E}" destId="{DDDC3189-D9FE-4179-966A-0D2C5E47D2EF}" srcOrd="0" destOrd="0" presId="urn:microsoft.com/office/officeart/2005/8/layout/lProcess3"/>
    <dgm:cxn modelId="{A08069A1-016A-4DDF-832C-97DC5604C258}" type="presParOf" srcId="{DDDC3189-D9FE-4179-966A-0D2C5E47D2EF}" destId="{C9792162-4E1C-4A6A-87B2-C29A4EB256C8}"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780BD2-5EA4-4DFA-85BD-2F5B637FA07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B07E4FDB-D7D6-454B-A402-7E48E644C672}">
      <dgm:prSet custT="1"/>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outerShdw blurRad="50800" dist="38100" dir="18900000" algn="bl" rotWithShape="0">
            <a:prstClr val="black">
              <a:alpha val="40000"/>
            </a:prstClr>
          </a:outerShdw>
        </a:effectLst>
        <a:scene3d>
          <a:camera prst="orthographicFront"/>
          <a:lightRig rig="morning" dir="t"/>
        </a:scene3d>
        <a:sp3d>
          <a:bevelT w="19050"/>
        </a:sp3d>
      </dgm:spPr>
      <dgm:t>
        <a:bodyPr>
          <a:sp3d extrusionH="76200" contourW="50800" prstMaterial="dkEdge">
            <a:bevelT w="50800"/>
            <a:bevelB w="50800"/>
          </a:sp3d>
        </a:bodyPr>
        <a:lstStyle/>
        <a:p>
          <a:pPr rtl="0"/>
          <a:r>
            <a:rPr lang="ru-RU" sz="6000" b="1" dirty="0" smtClean="0">
              <a:latin typeface="Tahoma" pitchFamily="34" charset="0"/>
              <a:cs typeface="Tahoma" pitchFamily="34" charset="0"/>
            </a:rPr>
            <a:t>Финальный раунд</a:t>
          </a:r>
          <a:endParaRPr lang="ru-RU" sz="6000" b="1" dirty="0">
            <a:latin typeface="Tahoma" pitchFamily="34" charset="0"/>
            <a:cs typeface="Tahoma" pitchFamily="34" charset="0"/>
          </a:endParaRPr>
        </a:p>
      </dgm:t>
    </dgm:pt>
    <dgm:pt modelId="{34EDF439-AEC2-44B2-8C9C-7FD394434092}" type="parTrans" cxnId="{DE2CDA8C-E112-4933-AA21-B5AC795D14A1}">
      <dgm:prSet/>
      <dgm:spPr/>
      <dgm:t>
        <a:bodyPr/>
        <a:lstStyle/>
        <a:p>
          <a:endParaRPr lang="ru-RU"/>
        </a:p>
      </dgm:t>
    </dgm:pt>
    <dgm:pt modelId="{CC0D4162-3E9F-4B75-98F9-06380CF98674}" type="sibTrans" cxnId="{DE2CDA8C-E112-4933-AA21-B5AC795D14A1}">
      <dgm:prSet/>
      <dgm:spPr/>
      <dgm:t>
        <a:bodyPr/>
        <a:lstStyle/>
        <a:p>
          <a:endParaRPr lang="ru-RU"/>
        </a:p>
      </dgm:t>
    </dgm:pt>
    <dgm:pt modelId="{E72CE7E6-7983-4D73-8F10-A715AE77E1E3}" type="pres">
      <dgm:prSet presAssocID="{9C780BD2-5EA4-4DFA-85BD-2F5B637FA07B}" presName="Name0" presStyleCnt="0">
        <dgm:presLayoutVars>
          <dgm:chPref val="3"/>
          <dgm:dir/>
          <dgm:animLvl val="lvl"/>
          <dgm:resizeHandles/>
        </dgm:presLayoutVars>
      </dgm:prSet>
      <dgm:spPr/>
      <dgm:t>
        <a:bodyPr/>
        <a:lstStyle/>
        <a:p>
          <a:endParaRPr lang="ru-RU"/>
        </a:p>
      </dgm:t>
    </dgm:pt>
    <dgm:pt modelId="{9C225889-11CA-4AE1-8A36-69D30C1ED1EE}" type="pres">
      <dgm:prSet presAssocID="{B07E4FDB-D7D6-454B-A402-7E48E644C672}" presName="horFlow" presStyleCnt="0"/>
      <dgm:spPr/>
    </dgm:pt>
    <dgm:pt modelId="{18462639-D2F2-4246-90F3-CF1AA3598EBB}" type="pres">
      <dgm:prSet presAssocID="{B07E4FDB-D7D6-454B-A402-7E48E644C672}" presName="bigChev" presStyleLbl="node1" presStyleIdx="0" presStyleCnt="1" custScaleX="109871" custLinFactNeighborX="1760" custLinFactNeighborY="-8"/>
      <dgm:spPr/>
      <dgm:t>
        <a:bodyPr/>
        <a:lstStyle/>
        <a:p>
          <a:endParaRPr lang="ru-RU"/>
        </a:p>
      </dgm:t>
    </dgm:pt>
  </dgm:ptLst>
  <dgm:cxnLst>
    <dgm:cxn modelId="{268DB449-83B0-41C7-AA73-9A5F60652F93}" type="presOf" srcId="{9C780BD2-5EA4-4DFA-85BD-2F5B637FA07B}" destId="{E72CE7E6-7983-4D73-8F10-A715AE77E1E3}" srcOrd="0" destOrd="0" presId="urn:microsoft.com/office/officeart/2005/8/layout/lProcess3"/>
    <dgm:cxn modelId="{DE2CDA8C-E112-4933-AA21-B5AC795D14A1}" srcId="{9C780BD2-5EA4-4DFA-85BD-2F5B637FA07B}" destId="{B07E4FDB-D7D6-454B-A402-7E48E644C672}" srcOrd="0" destOrd="0" parTransId="{34EDF439-AEC2-44B2-8C9C-7FD394434092}" sibTransId="{CC0D4162-3E9F-4B75-98F9-06380CF98674}"/>
    <dgm:cxn modelId="{907B9172-37C1-4747-9637-BEF1E935F552}" type="presOf" srcId="{B07E4FDB-D7D6-454B-A402-7E48E644C672}" destId="{18462639-D2F2-4246-90F3-CF1AA3598EBB}" srcOrd="0" destOrd="0" presId="urn:microsoft.com/office/officeart/2005/8/layout/lProcess3"/>
    <dgm:cxn modelId="{1FED7766-1251-4970-A405-1A4A4B5F3856}" type="presParOf" srcId="{E72CE7E6-7983-4D73-8F10-A715AE77E1E3}" destId="{9C225889-11CA-4AE1-8A36-69D30C1ED1EE}" srcOrd="0" destOrd="0" presId="urn:microsoft.com/office/officeart/2005/8/layout/lProcess3"/>
    <dgm:cxn modelId="{7F9784E9-0C8E-4D62-B956-269C934243D8}" type="presParOf" srcId="{9C225889-11CA-4AE1-8A36-69D30C1ED1EE}" destId="{18462639-D2F2-4246-90F3-CF1AA3598EBB}"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EBB4F-34D0-4A8F-B90D-7C83DC1E4384}">
      <dsp:nvSpPr>
        <dsp:cNvPr id="0" name=""/>
        <dsp:cNvSpPr/>
      </dsp:nvSpPr>
      <dsp:spPr>
        <a:xfrm>
          <a:off x="681442" y="848"/>
          <a:ext cx="7098207" cy="2891974"/>
        </a:xfrm>
        <a:prstGeom prst="chevron">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scene3d>
            <a:camera prst="orthographicFront"/>
            <a:lightRig rig="morning" dir="t"/>
          </a:scene3d>
          <a:sp3d extrusionH="44450" contourW="44450" prstMaterial="dkEdge">
            <a:bevelT w="44450"/>
            <a:bevelB w="44450"/>
          </a:sp3d>
        </a:bodyPr>
        <a:lstStyle/>
        <a:p>
          <a:pPr lvl="0" algn="ctr" defTabSz="2889250" rtl="0">
            <a:lnSpc>
              <a:spcPct val="90000"/>
            </a:lnSpc>
            <a:spcBef>
              <a:spcPct val="0"/>
            </a:spcBef>
            <a:spcAft>
              <a:spcPct val="35000"/>
            </a:spcAft>
          </a:pPr>
          <a:r>
            <a:rPr lang="ru-RU" sz="6500" b="1" kern="1200" dirty="0" smtClean="0">
              <a:latin typeface="Tahoma" pitchFamily="34" charset="0"/>
              <a:cs typeface="Tahoma" pitchFamily="34" charset="0"/>
            </a:rPr>
            <a:t>Первый раунд</a:t>
          </a:r>
          <a:endParaRPr lang="ru-RU" sz="6500" b="1" kern="1200" dirty="0">
            <a:latin typeface="Tahoma" pitchFamily="34" charset="0"/>
            <a:cs typeface="Tahoma" pitchFamily="34" charset="0"/>
          </a:endParaRPr>
        </a:p>
      </dsp:txBody>
      <dsp:txXfrm>
        <a:off x="2127429" y="848"/>
        <a:ext cx="4206233" cy="2891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BC135-D732-445E-BEC2-998EA4023A83}">
      <dsp:nvSpPr>
        <dsp:cNvPr id="0" name=""/>
        <dsp:cNvSpPr/>
      </dsp:nvSpPr>
      <dsp:spPr>
        <a:xfrm>
          <a:off x="0" y="315496"/>
          <a:ext cx="7086600" cy="2834640"/>
        </a:xfrm>
        <a:prstGeom prst="chevron">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scene3d>
            <a:camera prst="orthographicFront"/>
            <a:lightRig rig="morning" dir="t"/>
          </a:scene3d>
          <a:sp3d extrusionH="44450" contourW="44450" prstMaterial="dkEdge">
            <a:bevelT w="44450"/>
            <a:bevelB w="44450"/>
          </a:sp3d>
        </a:bodyPr>
        <a:lstStyle/>
        <a:p>
          <a:pPr lvl="0" algn="ctr" defTabSz="2889250" rtl="0">
            <a:lnSpc>
              <a:spcPct val="90000"/>
            </a:lnSpc>
            <a:spcBef>
              <a:spcPct val="0"/>
            </a:spcBef>
            <a:spcAft>
              <a:spcPct val="35000"/>
            </a:spcAft>
          </a:pPr>
          <a:r>
            <a:rPr lang="ru-RU" sz="6500" b="1" kern="1200" dirty="0" smtClean="0">
              <a:latin typeface="Tahoma" pitchFamily="34" charset="0"/>
              <a:cs typeface="Tahoma" pitchFamily="34" charset="0"/>
            </a:rPr>
            <a:t>Второй</a:t>
          </a:r>
          <a:r>
            <a:rPr lang="ru-RU" sz="6500" kern="1200" dirty="0" smtClean="0">
              <a:latin typeface="Tahoma" pitchFamily="34" charset="0"/>
              <a:cs typeface="Tahoma" pitchFamily="34" charset="0"/>
            </a:rPr>
            <a:t> </a:t>
          </a:r>
          <a:r>
            <a:rPr lang="ru-RU" sz="6500" b="1" kern="1200" dirty="0" smtClean="0">
              <a:latin typeface="Tahoma" pitchFamily="34" charset="0"/>
              <a:cs typeface="Tahoma" pitchFamily="34" charset="0"/>
            </a:rPr>
            <a:t>раунд</a:t>
          </a:r>
          <a:endParaRPr lang="ru-RU" sz="6500" b="1" kern="1200" dirty="0">
            <a:latin typeface="Tahoma" pitchFamily="34" charset="0"/>
            <a:cs typeface="Tahoma" pitchFamily="34" charset="0"/>
          </a:endParaRPr>
        </a:p>
      </dsp:txBody>
      <dsp:txXfrm>
        <a:off x="1417320" y="315496"/>
        <a:ext cx="4251960" cy="2834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92162-4E1C-4A6A-87B2-C29A4EB256C8}">
      <dsp:nvSpPr>
        <dsp:cNvPr id="0" name=""/>
        <dsp:cNvSpPr/>
      </dsp:nvSpPr>
      <dsp:spPr>
        <a:xfrm>
          <a:off x="0" y="28551"/>
          <a:ext cx="7023014" cy="2809205"/>
        </a:xfrm>
        <a:prstGeom prst="chevron">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0" bIns="41910" numCol="1" spcCol="1270" anchor="ctr" anchorCtr="0">
          <a:noAutofit/>
          <a:scene3d>
            <a:camera prst="orthographicFront"/>
            <a:lightRig rig="morning" dir="t"/>
          </a:scene3d>
          <a:sp3d extrusionH="44450" contourW="44450" prstMaterial="dkEdge">
            <a:bevelT w="44450"/>
            <a:bevelB w="44450"/>
          </a:sp3d>
        </a:bodyPr>
        <a:lstStyle/>
        <a:p>
          <a:pPr lvl="0" algn="ctr" defTabSz="2933700" rtl="0">
            <a:lnSpc>
              <a:spcPct val="90000"/>
            </a:lnSpc>
            <a:spcBef>
              <a:spcPct val="0"/>
            </a:spcBef>
            <a:spcAft>
              <a:spcPct val="35000"/>
            </a:spcAft>
          </a:pPr>
          <a:r>
            <a:rPr lang="ru-RU" sz="6600" b="1" kern="1200" dirty="0" smtClean="0">
              <a:latin typeface="Tahoma" pitchFamily="34" charset="0"/>
              <a:cs typeface="Tahoma" pitchFamily="34" charset="0"/>
            </a:rPr>
            <a:t>Третий раунд</a:t>
          </a:r>
          <a:endParaRPr lang="ru-RU" sz="6600" b="1" kern="1200" dirty="0">
            <a:latin typeface="Tahoma" pitchFamily="34" charset="0"/>
            <a:cs typeface="Tahoma" pitchFamily="34" charset="0"/>
          </a:endParaRPr>
        </a:p>
      </dsp:txBody>
      <dsp:txXfrm>
        <a:off x="1404603" y="28551"/>
        <a:ext cx="4213809" cy="2809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62639-D2F2-4246-90F3-CF1AA3598EBB}">
      <dsp:nvSpPr>
        <dsp:cNvPr id="0" name=""/>
        <dsp:cNvSpPr/>
      </dsp:nvSpPr>
      <dsp:spPr>
        <a:xfrm>
          <a:off x="725791" y="0"/>
          <a:ext cx="7947020" cy="2893218"/>
        </a:xfrm>
        <a:prstGeom prst="chevron">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a:scene3d>
          <a:camera prst="orthographicFront"/>
          <a:lightRig rig="morning" dir="t"/>
        </a:scene3d>
        <a:sp3d>
          <a:bevelT w="1905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0" bIns="38100" numCol="1" spcCol="1270" anchor="ctr" anchorCtr="0">
          <a:noAutofit/>
          <a:sp3d extrusionH="76200" contourW="50800" prstMaterial="dkEdge">
            <a:bevelT w="50800"/>
            <a:bevelB w="50800"/>
          </a:sp3d>
        </a:bodyPr>
        <a:lstStyle/>
        <a:p>
          <a:pPr lvl="0" algn="ctr" defTabSz="2667000" rtl="0">
            <a:lnSpc>
              <a:spcPct val="90000"/>
            </a:lnSpc>
            <a:spcBef>
              <a:spcPct val="0"/>
            </a:spcBef>
            <a:spcAft>
              <a:spcPct val="35000"/>
            </a:spcAft>
          </a:pPr>
          <a:r>
            <a:rPr lang="ru-RU" sz="6000" b="1" kern="1200" dirty="0" smtClean="0">
              <a:latin typeface="Tahoma" pitchFamily="34" charset="0"/>
              <a:cs typeface="Tahoma" pitchFamily="34" charset="0"/>
            </a:rPr>
            <a:t>Финальный раунд</a:t>
          </a:r>
          <a:endParaRPr lang="ru-RU" sz="6000" b="1" kern="1200" dirty="0">
            <a:latin typeface="Tahoma" pitchFamily="34" charset="0"/>
            <a:cs typeface="Tahoma" pitchFamily="34" charset="0"/>
          </a:endParaRPr>
        </a:p>
      </dsp:txBody>
      <dsp:txXfrm>
        <a:off x="2172400" y="0"/>
        <a:ext cx="5053802" cy="28932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59C2C0E-BE6F-407D-8131-ED412CDA62C1}" type="slidenum">
              <a:rPr lang="en-US"/>
              <a:pPr>
                <a:defRPr/>
              </a:pPr>
              <a:t>‹#›</a:t>
            </a:fld>
            <a:endParaRPr lang="en-US"/>
          </a:p>
        </p:txBody>
      </p:sp>
    </p:spTree>
    <p:extLst>
      <p:ext uri="{BB962C8B-B14F-4D97-AF65-F5344CB8AC3E}">
        <p14:creationId xmlns:p14="http://schemas.microsoft.com/office/powerpoint/2010/main" val="363352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506BBC-6E09-42DF-BF12-A451F863E3CA}" type="slidenum">
              <a:rPr lang="en-US"/>
              <a:pPr>
                <a:defRPr/>
              </a:pPr>
              <a:t>‹#›</a:t>
            </a:fld>
            <a:endParaRPr lang="en-US"/>
          </a:p>
        </p:txBody>
      </p:sp>
    </p:spTree>
    <p:extLst>
      <p:ext uri="{BB962C8B-B14F-4D97-AF65-F5344CB8AC3E}">
        <p14:creationId xmlns:p14="http://schemas.microsoft.com/office/powerpoint/2010/main" val="865661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smtClean="0"/>
          </a:p>
        </p:txBody>
      </p:sp>
      <p:sp>
        <p:nvSpPr>
          <p:cNvPr id="58372" name="Номер слайда 3"/>
          <p:cNvSpPr>
            <a:spLocks noGrp="1"/>
          </p:cNvSpPr>
          <p:nvPr>
            <p:ph type="sldNum" sz="quarter" idx="5"/>
          </p:nvPr>
        </p:nvSpPr>
        <p:spPr>
          <a:noFill/>
        </p:spPr>
        <p:txBody>
          <a:bodyPr/>
          <a:lstStyle/>
          <a:p>
            <a:fld id="{CEA906EA-BA37-4C5F-9893-85E4BDC0DB9C}" type="slidenum">
              <a:rPr lang="ru-RU" smtClean="0"/>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a:ln/>
        </p:spPr>
      </p:sp>
      <p:sp>
        <p:nvSpPr>
          <p:cNvPr id="69635" name="Заметки 2"/>
          <p:cNvSpPr>
            <a:spLocks noGrp="1"/>
          </p:cNvSpPr>
          <p:nvPr>
            <p:ph type="body" idx="1"/>
          </p:nvPr>
        </p:nvSpPr>
        <p:spPr>
          <a:noFill/>
          <a:ln/>
        </p:spPr>
        <p:txBody>
          <a:bodyPr/>
          <a:lstStyle/>
          <a:p>
            <a:endParaRPr lang="ru-RU" smtClean="0"/>
          </a:p>
        </p:txBody>
      </p:sp>
      <p:sp>
        <p:nvSpPr>
          <p:cNvPr id="69636" name="Номер слайда 3"/>
          <p:cNvSpPr>
            <a:spLocks noGrp="1"/>
          </p:cNvSpPr>
          <p:nvPr>
            <p:ph type="sldNum" sz="quarter" idx="5"/>
          </p:nvPr>
        </p:nvSpPr>
        <p:spPr>
          <a:noFill/>
        </p:spPr>
        <p:txBody>
          <a:bodyPr/>
          <a:lstStyle/>
          <a:p>
            <a:fld id="{22C0F65C-F0C4-469B-A839-76C180E1FFBB}"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8033A99-CD9B-41F2-ADA6-B70FD72B8784}" type="slidenum">
              <a:rPr lang="en-US" smtClean="0"/>
              <a:pPr/>
              <a:t>11</a:t>
            </a:fld>
            <a:endParaRPr lang="en-US" smtClean="0"/>
          </a:p>
        </p:txBody>
      </p:sp>
      <p:sp>
        <p:nvSpPr>
          <p:cNvPr id="70659" name="Rectangle 2"/>
          <p:cNvSpPr>
            <a:spLocks noGrp="1" noRot="1" noChangeAspect="1" noChangeArrowheads="1" noTextEdit="1"/>
          </p:cNvSpPr>
          <p:nvPr>
            <p:ph type="sldImg"/>
          </p:nvPr>
        </p:nvSpPr>
        <p:spPr>
          <a:xfrm>
            <a:off x="254000" y="209550"/>
            <a:ext cx="2714625" cy="2036763"/>
          </a:xfrm>
          <a:ln/>
        </p:spPr>
      </p:sp>
      <p:sp>
        <p:nvSpPr>
          <p:cNvPr id="70660" name="Text Box 5"/>
          <p:cNvSpPr txBox="1">
            <a:spLocks noChangeArrowheads="1"/>
          </p:cNvSpPr>
          <p:nvPr/>
        </p:nvSpPr>
        <p:spPr bwMode="auto">
          <a:xfrm>
            <a:off x="3116263" y="165100"/>
            <a:ext cx="3646487" cy="2222500"/>
          </a:xfrm>
          <a:prstGeom prst="rect">
            <a:avLst/>
          </a:prstGeom>
          <a:noFill/>
          <a:ln w="9525">
            <a:noFill/>
            <a:miter lim="800000"/>
            <a:headEnd/>
            <a:tailEnd/>
          </a:ln>
        </p:spPr>
        <p:txBody>
          <a:bodyPr>
            <a:spAutoFit/>
          </a:bodyPr>
          <a:lstStyle/>
          <a:p>
            <a:r>
              <a:rPr lang="en-US" sz="1400" b="1"/>
              <a:t>Slide 3-Question/Answer (Cat1, $100)</a:t>
            </a:r>
          </a:p>
          <a:p>
            <a:r>
              <a:rPr lang="en-US" sz="1200"/>
              <a:t>This slide is the first Question/Answer slide.  It corresponds to Category 1 for $100.  Once you have followed the instructions on Slide 2 to replace category name placeholders with your actual categories, the text “Cat1” on this slide will be replaced with </a:t>
            </a:r>
            <a:r>
              <a:rPr lang="en-US" sz="1200" u="sng"/>
              <a:t>your</a:t>
            </a:r>
            <a:r>
              <a:rPr lang="en-US" sz="1200"/>
              <a:t> 1</a:t>
            </a:r>
            <a:r>
              <a:rPr lang="en-US" sz="1200" baseline="30000"/>
              <a:t>st</a:t>
            </a:r>
            <a:r>
              <a:rPr lang="en-US" sz="1200"/>
              <a:t> category name.</a:t>
            </a:r>
          </a:p>
          <a:p>
            <a:endParaRPr lang="en-US" sz="600"/>
          </a:p>
          <a:p>
            <a:r>
              <a:rPr lang="en-US" sz="1200"/>
              <a:t>When you click on Category 1 for $100 on the main slide, this slide opens automatically, with the Question appearing at the top.  (Note: On TV Jeopardy, the contestant is actually shown an</a:t>
            </a:r>
          </a:p>
        </p:txBody>
      </p:sp>
      <p:sp>
        <p:nvSpPr>
          <p:cNvPr id="70661" name="Line 6"/>
          <p:cNvSpPr>
            <a:spLocks noChangeShapeType="1"/>
          </p:cNvSpPr>
          <p:nvPr/>
        </p:nvSpPr>
        <p:spPr bwMode="auto">
          <a:xfrm>
            <a:off x="3149600" y="152400"/>
            <a:ext cx="3552825" cy="0"/>
          </a:xfrm>
          <a:prstGeom prst="line">
            <a:avLst/>
          </a:prstGeom>
          <a:noFill/>
          <a:ln w="9525">
            <a:solidFill>
              <a:schemeClr val="tx1"/>
            </a:solidFill>
            <a:round/>
            <a:headEnd/>
            <a:tailEnd/>
          </a:ln>
        </p:spPr>
        <p:txBody>
          <a:bodyPr/>
          <a:lstStyle/>
          <a:p>
            <a:endParaRPr lang="ru-RU"/>
          </a:p>
        </p:txBody>
      </p:sp>
      <p:sp>
        <p:nvSpPr>
          <p:cNvPr id="70662" name="Line 7"/>
          <p:cNvSpPr>
            <a:spLocks noChangeShapeType="1"/>
          </p:cNvSpPr>
          <p:nvPr/>
        </p:nvSpPr>
        <p:spPr bwMode="auto">
          <a:xfrm>
            <a:off x="3162300" y="152400"/>
            <a:ext cx="0" cy="2197100"/>
          </a:xfrm>
          <a:prstGeom prst="line">
            <a:avLst/>
          </a:prstGeom>
          <a:noFill/>
          <a:ln w="9525">
            <a:solidFill>
              <a:schemeClr val="tx1"/>
            </a:solidFill>
            <a:round/>
            <a:headEnd/>
            <a:tailEnd/>
          </a:ln>
        </p:spPr>
        <p:txBody>
          <a:bodyPr/>
          <a:lstStyle/>
          <a:p>
            <a:endParaRPr lang="ru-RU"/>
          </a:p>
        </p:txBody>
      </p:sp>
      <p:sp>
        <p:nvSpPr>
          <p:cNvPr id="70663" name="Line 8"/>
          <p:cNvSpPr>
            <a:spLocks noChangeShapeType="1"/>
          </p:cNvSpPr>
          <p:nvPr/>
        </p:nvSpPr>
        <p:spPr bwMode="auto">
          <a:xfrm flipH="1">
            <a:off x="282575" y="2349500"/>
            <a:ext cx="2879725" cy="0"/>
          </a:xfrm>
          <a:prstGeom prst="line">
            <a:avLst/>
          </a:prstGeom>
          <a:noFill/>
          <a:ln w="9525">
            <a:solidFill>
              <a:schemeClr val="tx1"/>
            </a:solidFill>
            <a:round/>
            <a:headEnd/>
            <a:tailEnd/>
          </a:ln>
        </p:spPr>
        <p:txBody>
          <a:bodyPr/>
          <a:lstStyle/>
          <a:p>
            <a:endParaRPr lang="ru-RU"/>
          </a:p>
        </p:txBody>
      </p:sp>
      <p:sp>
        <p:nvSpPr>
          <p:cNvPr id="70664" name="Line 9"/>
          <p:cNvSpPr>
            <a:spLocks noChangeShapeType="1"/>
          </p:cNvSpPr>
          <p:nvPr/>
        </p:nvSpPr>
        <p:spPr bwMode="auto">
          <a:xfrm>
            <a:off x="276225" y="2336800"/>
            <a:ext cx="0" cy="2854325"/>
          </a:xfrm>
          <a:prstGeom prst="line">
            <a:avLst/>
          </a:prstGeom>
          <a:noFill/>
          <a:ln w="9525">
            <a:solidFill>
              <a:schemeClr val="tx1"/>
            </a:solidFill>
            <a:round/>
            <a:headEnd/>
            <a:tailEnd/>
          </a:ln>
        </p:spPr>
        <p:txBody>
          <a:bodyPr/>
          <a:lstStyle/>
          <a:p>
            <a:endParaRPr lang="ru-RU"/>
          </a:p>
        </p:txBody>
      </p:sp>
      <p:sp>
        <p:nvSpPr>
          <p:cNvPr id="70665" name="Line 10"/>
          <p:cNvSpPr>
            <a:spLocks noChangeShapeType="1"/>
          </p:cNvSpPr>
          <p:nvPr/>
        </p:nvSpPr>
        <p:spPr bwMode="auto">
          <a:xfrm>
            <a:off x="276225" y="5200650"/>
            <a:ext cx="6429375" cy="0"/>
          </a:xfrm>
          <a:prstGeom prst="line">
            <a:avLst/>
          </a:prstGeom>
          <a:noFill/>
          <a:ln w="9525">
            <a:solidFill>
              <a:schemeClr val="tx1"/>
            </a:solidFill>
            <a:round/>
            <a:headEnd/>
            <a:tailEnd/>
          </a:ln>
        </p:spPr>
        <p:txBody>
          <a:bodyPr/>
          <a:lstStyle/>
          <a:p>
            <a:endParaRPr lang="ru-RU"/>
          </a:p>
        </p:txBody>
      </p:sp>
      <p:sp>
        <p:nvSpPr>
          <p:cNvPr id="70666" name="Line 11"/>
          <p:cNvSpPr>
            <a:spLocks noChangeShapeType="1"/>
          </p:cNvSpPr>
          <p:nvPr/>
        </p:nvSpPr>
        <p:spPr bwMode="auto">
          <a:xfrm flipH="1">
            <a:off x="6686550" y="155575"/>
            <a:ext cx="28575" cy="5035550"/>
          </a:xfrm>
          <a:prstGeom prst="line">
            <a:avLst/>
          </a:prstGeom>
          <a:noFill/>
          <a:ln w="9525">
            <a:solidFill>
              <a:schemeClr val="tx1"/>
            </a:solidFill>
            <a:round/>
            <a:headEnd/>
            <a:tailEnd/>
          </a:ln>
        </p:spPr>
        <p:txBody>
          <a:bodyPr/>
          <a:lstStyle/>
          <a:p>
            <a:endParaRPr lang="ru-RU"/>
          </a:p>
        </p:txBody>
      </p:sp>
      <p:sp>
        <p:nvSpPr>
          <p:cNvPr id="70667" name="Text Box 12"/>
          <p:cNvSpPr txBox="1">
            <a:spLocks noChangeArrowheads="1"/>
          </p:cNvSpPr>
          <p:nvPr/>
        </p:nvSpPr>
        <p:spPr bwMode="auto">
          <a:xfrm>
            <a:off x="279400" y="2338388"/>
            <a:ext cx="6342063" cy="2832100"/>
          </a:xfrm>
          <a:prstGeom prst="rect">
            <a:avLst/>
          </a:prstGeom>
          <a:noFill/>
          <a:ln w="9525">
            <a:noFill/>
            <a:miter lim="800000"/>
            <a:headEnd/>
            <a:tailEnd/>
          </a:ln>
        </p:spPr>
        <p:txBody>
          <a:bodyPr>
            <a:spAutoFit/>
          </a:bodyPr>
          <a:lstStyle/>
          <a:p>
            <a:r>
              <a:rPr lang="en-US" sz="1200"/>
              <a:t>answer and is asked to offer a related question.  Since this concept is sometimes difficult to understand and implement, this PowerPoint version shows a question followed by the corresponding answer.)  </a:t>
            </a:r>
          </a:p>
          <a:p>
            <a:endParaRPr lang="en-US" sz="600"/>
          </a:p>
          <a:p>
            <a:r>
              <a:rPr lang="en-US" sz="1200"/>
              <a:t>One way to play the game in class is to set up three teams.  For each round, have one person from each team stand up as contestants.  Have one pick the category and dollar value; click on that box and then ready the question that appears.  Call on the first contestant that raises his or her hand for the answer.  If they are correct, their team gets corresponding points or dollars (e.g., 1 point for each $100).  If the first contestant misses the question or does not answer quickly enough, his or her team loses the corresponding points.  Then, offer the question to the remaining two contestants in order of their raised hands.  After the question has been answered correctly, or after all three contestants miss it, or after no contestant wants to try, return to the main slide by clicking on the yellow arrow.  The current contestants then sit down, and the game moves to the next round.</a:t>
            </a:r>
          </a:p>
          <a:p>
            <a:endParaRPr lang="en-US" sz="600"/>
          </a:p>
          <a:p>
            <a:r>
              <a:rPr lang="en-US" sz="1200"/>
              <a:t>Note that this Jeopardy game does not have a Double Jeopardy question.</a:t>
            </a:r>
          </a:p>
        </p:txBody>
      </p:sp>
      <p:sp>
        <p:nvSpPr>
          <p:cNvPr id="70668" name="Text Box 13"/>
          <p:cNvSpPr txBox="1">
            <a:spLocks noChangeArrowheads="1"/>
          </p:cNvSpPr>
          <p:nvPr/>
        </p:nvSpPr>
        <p:spPr bwMode="auto">
          <a:xfrm>
            <a:off x="190500" y="5227638"/>
            <a:ext cx="6554788" cy="914400"/>
          </a:xfrm>
          <a:prstGeom prst="rect">
            <a:avLst/>
          </a:prstGeom>
          <a:noFill/>
          <a:ln w="9525">
            <a:noFill/>
            <a:miter lim="800000"/>
            <a:headEnd/>
            <a:tailEnd/>
          </a:ln>
        </p:spPr>
        <p:txBody>
          <a:bodyPr>
            <a:spAutoFit/>
          </a:bodyPr>
          <a:lstStyle/>
          <a:p>
            <a:r>
              <a:rPr lang="en-US" sz="1200" b="1"/>
              <a:t>To tailor this slide, follow these instructions:</a:t>
            </a:r>
            <a:endParaRPr lang="en-US" sz="1200"/>
          </a:p>
          <a:p>
            <a:endParaRPr lang="en-US" sz="600"/>
          </a:p>
          <a:p>
            <a:r>
              <a:rPr lang="en-US" sz="1200"/>
              <a:t>You are now ready to put in your questions and answers, but you might want to go ahead and save this file first, using </a:t>
            </a:r>
            <a:r>
              <a:rPr lang="en-US" sz="1200">
                <a:solidFill>
                  <a:srgbClr val="FF0000"/>
                </a:solidFill>
              </a:rPr>
              <a:t>Save As</a:t>
            </a:r>
            <a:r>
              <a:rPr lang="en-US" sz="1200"/>
              <a:t> and giving it a new name—one that makes sense for this particular Jeopardy game (e.g., </a:t>
            </a:r>
            <a:r>
              <a:rPr lang="en-US" sz="1200">
                <a:solidFill>
                  <a:srgbClr val="FF0000"/>
                </a:solidFill>
              </a:rPr>
              <a:t>Fractions Jeopardy</a:t>
            </a:r>
            <a:r>
              <a:rPr lang="en-US" sz="1200"/>
              <a:t>).</a:t>
            </a:r>
          </a:p>
        </p:txBody>
      </p:sp>
      <p:sp>
        <p:nvSpPr>
          <p:cNvPr id="70669" name="Rectangle 15"/>
          <p:cNvSpPr>
            <a:spLocks noChangeArrowheads="1"/>
          </p:cNvSpPr>
          <p:nvPr/>
        </p:nvSpPr>
        <p:spPr bwMode="auto">
          <a:xfrm>
            <a:off x="355600" y="6092825"/>
            <a:ext cx="6394450" cy="2014538"/>
          </a:xfrm>
          <a:prstGeom prst="rect">
            <a:avLst/>
          </a:prstGeom>
          <a:noFill/>
          <a:ln w="9525">
            <a:noFill/>
            <a:miter lim="800000"/>
            <a:headEnd/>
            <a:tailEnd/>
          </a:ln>
        </p:spPr>
        <p:txBody>
          <a:bodyPr/>
          <a:lstStyle/>
          <a:p>
            <a:pPr marL="228600" indent="-228600">
              <a:spcBef>
                <a:spcPct val="30000"/>
              </a:spcBef>
              <a:buFontTx/>
              <a:buAutoNum type="arabicPeriod"/>
            </a:pPr>
            <a:r>
              <a:rPr lang="en-US" sz="1200">
                <a:cs typeface="Times New Roman" pitchFamily="18" charset="0"/>
              </a:rPr>
              <a:t>If your Question is short, simply double click on the word “Question” and type in your specific question (e.g., “50% of 150” or “Capitol of France”).  If the text you enter will not fit on one line, there’s room for two lines at this font size.  If you need more room, reduce the font size by triple clicking on the text and using the Font Size selector in the toolbar.  In some cases, your question may need a drawn figure or graphic.  You can use PowerPoint features to draw the figure you need or to insert graphics.  A few examples are show below.</a:t>
            </a:r>
          </a:p>
          <a:p>
            <a:pPr marL="228600" indent="-228600">
              <a:spcBef>
                <a:spcPct val="30000"/>
              </a:spcBef>
              <a:buFontTx/>
              <a:buAutoNum type="arabicPeriod"/>
            </a:pPr>
            <a:r>
              <a:rPr lang="en-US" sz="1200">
                <a:cs typeface="Times New Roman" pitchFamily="18" charset="0"/>
              </a:rPr>
              <a:t>Double click on the word “Answer” and type in your answer in the same way.</a:t>
            </a:r>
          </a:p>
          <a:p>
            <a:pPr marL="228600" indent="-228600">
              <a:spcBef>
                <a:spcPct val="30000"/>
              </a:spcBef>
              <a:buFontTx/>
              <a:buAutoNum type="arabicPeriod"/>
            </a:pPr>
            <a:r>
              <a:rPr lang="en-US" sz="1200">
                <a:cs typeface="Times New Roman" pitchFamily="18" charset="0"/>
              </a:rPr>
              <a:t>Do the same steps to tailor the remaining Question/Answer slides, remembering to make questions of higher dollar value more difficult.  </a:t>
            </a:r>
            <a:r>
              <a:rPr lang="en-US" sz="1200" b="1">
                <a:cs typeface="Times New Roman" pitchFamily="18" charset="0"/>
              </a:rPr>
              <a:t>Also remember to save your work.</a:t>
            </a:r>
          </a:p>
          <a:p>
            <a:pPr marL="228600" indent="-228600">
              <a:spcBef>
                <a:spcPct val="30000"/>
              </a:spcBef>
              <a:buFontTx/>
              <a:buAutoNum type="arabicPeriod"/>
            </a:pPr>
            <a:endParaRPr lang="en-US" sz="1200" b="1">
              <a:solidFill>
                <a:srgbClr val="FF0000"/>
              </a:solidFill>
              <a:cs typeface="Times New Roman" pitchFamily="18" charset="0"/>
            </a:endParaRPr>
          </a:p>
        </p:txBody>
      </p:sp>
      <p:sp>
        <p:nvSpPr>
          <p:cNvPr id="70670" name="Text Box 16"/>
          <p:cNvSpPr txBox="1">
            <a:spLocks noChangeArrowheads="1"/>
          </p:cNvSpPr>
          <p:nvPr/>
        </p:nvSpPr>
        <p:spPr bwMode="auto">
          <a:xfrm>
            <a:off x="190500" y="8148638"/>
            <a:ext cx="1649413" cy="274637"/>
          </a:xfrm>
          <a:prstGeom prst="rect">
            <a:avLst/>
          </a:prstGeom>
          <a:noFill/>
          <a:ln w="9525">
            <a:noFill/>
            <a:miter lim="800000"/>
            <a:headEnd/>
            <a:tailEnd/>
          </a:ln>
        </p:spPr>
        <p:txBody>
          <a:bodyPr wrap="none">
            <a:spAutoFit/>
          </a:bodyPr>
          <a:lstStyle/>
          <a:p>
            <a:r>
              <a:rPr lang="en-US" sz="1200" b="1"/>
              <a:t>Example Questions:</a:t>
            </a:r>
          </a:p>
        </p:txBody>
      </p:sp>
      <p:pic>
        <p:nvPicPr>
          <p:cNvPr id="70671" name="Picture 17"/>
          <p:cNvPicPr>
            <a:picLocks noChangeAspect="1" noChangeArrowheads="1"/>
          </p:cNvPicPr>
          <p:nvPr/>
        </p:nvPicPr>
        <p:blipFill>
          <a:blip r:embed="rId3"/>
          <a:srcRect/>
          <a:stretch>
            <a:fillRect/>
          </a:stretch>
        </p:blipFill>
        <p:spPr bwMode="auto">
          <a:xfrm>
            <a:off x="434975" y="8491538"/>
            <a:ext cx="1433513" cy="588962"/>
          </a:xfrm>
          <a:prstGeom prst="rect">
            <a:avLst/>
          </a:prstGeom>
          <a:noFill/>
          <a:ln w="9525">
            <a:noFill/>
            <a:miter lim="800000"/>
            <a:headEnd/>
            <a:tailEnd/>
          </a:ln>
        </p:spPr>
      </p:pic>
      <p:pic>
        <p:nvPicPr>
          <p:cNvPr id="70672" name="Picture 18"/>
          <p:cNvPicPr>
            <a:picLocks noChangeAspect="1" noChangeArrowheads="1"/>
          </p:cNvPicPr>
          <p:nvPr/>
        </p:nvPicPr>
        <p:blipFill>
          <a:blip r:embed="rId4"/>
          <a:srcRect/>
          <a:stretch>
            <a:fillRect/>
          </a:stretch>
        </p:blipFill>
        <p:spPr bwMode="auto">
          <a:xfrm>
            <a:off x="1998663" y="8496300"/>
            <a:ext cx="1298575" cy="584200"/>
          </a:xfrm>
          <a:prstGeom prst="rect">
            <a:avLst/>
          </a:prstGeom>
          <a:noFill/>
          <a:ln w="9525">
            <a:noFill/>
            <a:miter lim="800000"/>
            <a:headEnd/>
            <a:tailEnd/>
          </a:ln>
        </p:spPr>
      </p:pic>
      <p:pic>
        <p:nvPicPr>
          <p:cNvPr id="70673" name="Picture 19"/>
          <p:cNvPicPr>
            <a:picLocks noChangeAspect="1" noChangeArrowheads="1"/>
          </p:cNvPicPr>
          <p:nvPr/>
        </p:nvPicPr>
        <p:blipFill>
          <a:blip r:embed="rId5"/>
          <a:srcRect/>
          <a:stretch>
            <a:fillRect/>
          </a:stretch>
        </p:blipFill>
        <p:spPr bwMode="auto">
          <a:xfrm>
            <a:off x="3427413" y="8494713"/>
            <a:ext cx="1398587" cy="585787"/>
          </a:xfrm>
          <a:prstGeom prst="rect">
            <a:avLst/>
          </a:prstGeom>
          <a:noFill/>
          <a:ln w="9525">
            <a:noFill/>
            <a:miter lim="800000"/>
            <a:headEnd/>
            <a:tailEnd/>
          </a:ln>
        </p:spPr>
      </p:pic>
      <p:pic>
        <p:nvPicPr>
          <p:cNvPr id="70674" name="Picture 20"/>
          <p:cNvPicPr>
            <a:picLocks noChangeAspect="1" noChangeArrowheads="1"/>
          </p:cNvPicPr>
          <p:nvPr/>
        </p:nvPicPr>
        <p:blipFill>
          <a:blip r:embed="rId6"/>
          <a:srcRect/>
          <a:stretch>
            <a:fillRect/>
          </a:stretch>
        </p:blipFill>
        <p:spPr bwMode="auto">
          <a:xfrm>
            <a:off x="4957763" y="8496300"/>
            <a:ext cx="1379537" cy="584200"/>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7EBB563-DA11-4ED0-8EFB-7CE26FF87FA0}" type="slidenum">
              <a:rPr lang="en-US" smtClean="0"/>
              <a:pPr/>
              <a:t>12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b="1"/>
              <a:t>       </a:t>
            </a:r>
          </a:p>
          <a:p>
            <a:pPr>
              <a:spcBef>
                <a:spcPct val="30000"/>
              </a:spcBef>
            </a:pPr>
            <a:r>
              <a:rPr lang="en-US"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pic>
        <p:nvPicPr>
          <p:cNvPr id="7168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a:ln/>
        </p:spPr>
      </p:sp>
      <p:sp>
        <p:nvSpPr>
          <p:cNvPr id="72707" name="Заметки 2"/>
          <p:cNvSpPr>
            <a:spLocks noGrp="1"/>
          </p:cNvSpPr>
          <p:nvPr>
            <p:ph type="body" idx="1"/>
          </p:nvPr>
        </p:nvSpPr>
        <p:spPr>
          <a:noFill/>
          <a:ln/>
        </p:spPr>
        <p:txBody>
          <a:bodyPr/>
          <a:lstStyle/>
          <a:p>
            <a:endParaRPr lang="ru-RU" smtClean="0"/>
          </a:p>
        </p:txBody>
      </p:sp>
      <p:sp>
        <p:nvSpPr>
          <p:cNvPr id="72708" name="Номер слайда 3"/>
          <p:cNvSpPr>
            <a:spLocks noGrp="1"/>
          </p:cNvSpPr>
          <p:nvPr>
            <p:ph type="sldNum" sz="quarter" idx="5"/>
          </p:nvPr>
        </p:nvSpPr>
        <p:spPr>
          <a:noFill/>
        </p:spPr>
        <p:txBody>
          <a:bodyPr/>
          <a:lstStyle/>
          <a:p>
            <a:fld id="{86F17E98-1CC6-46B8-A50E-F9DB727137B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a:ln/>
        </p:spPr>
      </p:sp>
      <p:sp>
        <p:nvSpPr>
          <p:cNvPr id="73731" name="Заметки 2"/>
          <p:cNvSpPr>
            <a:spLocks noGrp="1"/>
          </p:cNvSpPr>
          <p:nvPr>
            <p:ph type="body" idx="1"/>
          </p:nvPr>
        </p:nvSpPr>
        <p:spPr>
          <a:noFill/>
          <a:ln/>
        </p:spPr>
        <p:txBody>
          <a:bodyPr/>
          <a:lstStyle/>
          <a:p>
            <a:endParaRPr lang="ru-RU" smtClean="0"/>
          </a:p>
        </p:txBody>
      </p:sp>
      <p:sp>
        <p:nvSpPr>
          <p:cNvPr id="73732" name="Номер слайда 3"/>
          <p:cNvSpPr>
            <a:spLocks noGrp="1"/>
          </p:cNvSpPr>
          <p:nvPr>
            <p:ph type="sldNum" sz="quarter" idx="5"/>
          </p:nvPr>
        </p:nvSpPr>
        <p:spPr>
          <a:noFill/>
        </p:spPr>
        <p:txBody>
          <a:bodyPr/>
          <a:lstStyle/>
          <a:p>
            <a:fld id="{CED8D3D4-C661-45FE-8B3C-91235C07AE85}"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a:ln/>
        </p:spPr>
      </p:sp>
      <p:sp>
        <p:nvSpPr>
          <p:cNvPr id="74755" name="Заметки 2"/>
          <p:cNvSpPr>
            <a:spLocks noGrp="1"/>
          </p:cNvSpPr>
          <p:nvPr>
            <p:ph type="body" idx="1"/>
          </p:nvPr>
        </p:nvSpPr>
        <p:spPr>
          <a:noFill/>
          <a:ln/>
        </p:spPr>
        <p:txBody>
          <a:bodyPr/>
          <a:lstStyle/>
          <a:p>
            <a:endParaRPr lang="ru-RU" smtClean="0"/>
          </a:p>
        </p:txBody>
      </p:sp>
      <p:sp>
        <p:nvSpPr>
          <p:cNvPr id="74756" name="Номер слайда 3"/>
          <p:cNvSpPr>
            <a:spLocks noGrp="1"/>
          </p:cNvSpPr>
          <p:nvPr>
            <p:ph type="sldNum" sz="quarter" idx="5"/>
          </p:nvPr>
        </p:nvSpPr>
        <p:spPr>
          <a:noFill/>
        </p:spPr>
        <p:txBody>
          <a:bodyPr/>
          <a:lstStyle/>
          <a:p>
            <a:fld id="{086F6901-5EE4-4E4C-85B9-09AE1B034533}"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a:ln/>
        </p:spPr>
      </p:sp>
      <p:sp>
        <p:nvSpPr>
          <p:cNvPr id="75779" name="Заметки 2"/>
          <p:cNvSpPr>
            <a:spLocks noGrp="1"/>
          </p:cNvSpPr>
          <p:nvPr>
            <p:ph type="body" idx="1"/>
          </p:nvPr>
        </p:nvSpPr>
        <p:spPr>
          <a:noFill/>
          <a:ln/>
        </p:spPr>
        <p:txBody>
          <a:bodyPr/>
          <a:lstStyle/>
          <a:p>
            <a:endParaRPr lang="ru-RU" smtClean="0"/>
          </a:p>
        </p:txBody>
      </p:sp>
      <p:sp>
        <p:nvSpPr>
          <p:cNvPr id="75780" name="Номер слайда 3"/>
          <p:cNvSpPr>
            <a:spLocks noGrp="1"/>
          </p:cNvSpPr>
          <p:nvPr>
            <p:ph type="sldNum" sz="quarter" idx="5"/>
          </p:nvPr>
        </p:nvSpPr>
        <p:spPr>
          <a:noFill/>
        </p:spPr>
        <p:txBody>
          <a:bodyPr/>
          <a:lstStyle/>
          <a:p>
            <a:fld id="{91B915C6-A562-48FB-AA0F-541DD860AD4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a:ln/>
        </p:spPr>
      </p:sp>
      <p:sp>
        <p:nvSpPr>
          <p:cNvPr id="76803" name="Заметки 2"/>
          <p:cNvSpPr>
            <a:spLocks noGrp="1"/>
          </p:cNvSpPr>
          <p:nvPr>
            <p:ph type="body" idx="1"/>
          </p:nvPr>
        </p:nvSpPr>
        <p:spPr>
          <a:noFill/>
          <a:ln/>
        </p:spPr>
        <p:txBody>
          <a:bodyPr/>
          <a:lstStyle/>
          <a:p>
            <a:endParaRPr lang="ru-RU" smtClean="0"/>
          </a:p>
        </p:txBody>
      </p:sp>
      <p:sp>
        <p:nvSpPr>
          <p:cNvPr id="76804" name="Номер слайда 3"/>
          <p:cNvSpPr>
            <a:spLocks noGrp="1"/>
          </p:cNvSpPr>
          <p:nvPr>
            <p:ph type="sldNum" sz="quarter" idx="5"/>
          </p:nvPr>
        </p:nvSpPr>
        <p:spPr>
          <a:noFill/>
        </p:spPr>
        <p:txBody>
          <a:bodyPr/>
          <a:lstStyle/>
          <a:p>
            <a:fld id="{B1BE7139-EE3D-4B7A-9FFA-931172E0E2E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a:ln/>
        </p:spPr>
      </p:sp>
      <p:sp>
        <p:nvSpPr>
          <p:cNvPr id="77827" name="Заметки 2"/>
          <p:cNvSpPr>
            <a:spLocks noGrp="1"/>
          </p:cNvSpPr>
          <p:nvPr>
            <p:ph type="body" idx="1"/>
          </p:nvPr>
        </p:nvSpPr>
        <p:spPr>
          <a:noFill/>
          <a:ln/>
        </p:spPr>
        <p:txBody>
          <a:bodyPr/>
          <a:lstStyle/>
          <a:p>
            <a:endParaRPr lang="ru-RU" smtClean="0"/>
          </a:p>
        </p:txBody>
      </p:sp>
      <p:sp>
        <p:nvSpPr>
          <p:cNvPr id="77828" name="Номер слайда 3"/>
          <p:cNvSpPr>
            <a:spLocks noGrp="1"/>
          </p:cNvSpPr>
          <p:nvPr>
            <p:ph type="sldNum" sz="quarter" idx="5"/>
          </p:nvPr>
        </p:nvSpPr>
        <p:spPr>
          <a:noFill/>
        </p:spPr>
        <p:txBody>
          <a:bodyPr/>
          <a:lstStyle/>
          <a:p>
            <a:fld id="{7FF44568-C846-45DB-AAF4-75BE1A33BC65}"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a:ln/>
        </p:spPr>
        <p:txBody>
          <a:bodyPr/>
          <a:lstStyle/>
          <a:p>
            <a:endParaRPr lang="ru-RU" smtClean="0"/>
          </a:p>
        </p:txBody>
      </p:sp>
      <p:sp>
        <p:nvSpPr>
          <p:cNvPr id="78852" name="Номер слайда 3"/>
          <p:cNvSpPr>
            <a:spLocks noGrp="1"/>
          </p:cNvSpPr>
          <p:nvPr>
            <p:ph type="sldNum" sz="quarter" idx="5"/>
          </p:nvPr>
        </p:nvSpPr>
        <p:spPr>
          <a:noFill/>
        </p:spPr>
        <p:txBody>
          <a:bodyPr/>
          <a:lstStyle/>
          <a:p>
            <a:fld id="{9D96DAA5-0EE4-42EE-9EE4-75611A527EE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noFill/>
          <a:ln/>
        </p:spPr>
        <p:txBody>
          <a:bodyPr/>
          <a:lstStyle/>
          <a:p>
            <a:endParaRPr lang="ru-RU" smtClean="0"/>
          </a:p>
        </p:txBody>
      </p:sp>
      <p:sp>
        <p:nvSpPr>
          <p:cNvPr id="60420" name="Номер слайда 3"/>
          <p:cNvSpPr>
            <a:spLocks noGrp="1"/>
          </p:cNvSpPr>
          <p:nvPr>
            <p:ph type="sldNum" sz="quarter" idx="5"/>
          </p:nvPr>
        </p:nvSpPr>
        <p:spPr>
          <a:noFill/>
        </p:spPr>
        <p:txBody>
          <a:bodyPr/>
          <a:lstStyle/>
          <a:p>
            <a:fld id="{968FE85E-1997-4191-8094-091508CE3981}"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67BCC93-F7B5-43B3-88BF-994BA648B726}" type="slidenum">
              <a:rPr lang="en-US" smtClean="0"/>
              <a:pPr/>
              <a:t>20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b="1"/>
              <a:t>       </a:t>
            </a:r>
          </a:p>
          <a:p>
            <a:pPr>
              <a:spcBef>
                <a:spcPct val="30000"/>
              </a:spcBef>
            </a:pPr>
            <a:r>
              <a:rPr lang="en-US"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pic>
        <p:nvPicPr>
          <p:cNvPr id="79877"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p:spPr>
        <p:txBody>
          <a:bodyPr/>
          <a:lstStyle/>
          <a:p>
            <a:endParaRPr lang="ru-RU" smtClean="0"/>
          </a:p>
        </p:txBody>
      </p:sp>
      <p:sp>
        <p:nvSpPr>
          <p:cNvPr id="80900" name="Номер слайда 3"/>
          <p:cNvSpPr>
            <a:spLocks noGrp="1"/>
          </p:cNvSpPr>
          <p:nvPr>
            <p:ph type="sldNum" sz="quarter" idx="5"/>
          </p:nvPr>
        </p:nvSpPr>
        <p:spPr>
          <a:noFill/>
        </p:spPr>
        <p:txBody>
          <a:bodyPr/>
          <a:lstStyle/>
          <a:p>
            <a:fld id="{1E488D33-20DC-4136-B6A3-87C339E2224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a:ln/>
        </p:spPr>
      </p:sp>
      <p:sp>
        <p:nvSpPr>
          <p:cNvPr id="81923" name="Заметки 2"/>
          <p:cNvSpPr>
            <a:spLocks noGrp="1"/>
          </p:cNvSpPr>
          <p:nvPr>
            <p:ph type="body" idx="1"/>
          </p:nvPr>
        </p:nvSpPr>
        <p:spPr>
          <a:noFill/>
          <a:ln/>
        </p:spPr>
        <p:txBody>
          <a:bodyPr/>
          <a:lstStyle/>
          <a:p>
            <a:endParaRPr lang="ru-RU" smtClean="0"/>
          </a:p>
        </p:txBody>
      </p:sp>
      <p:sp>
        <p:nvSpPr>
          <p:cNvPr id="81924" name="Номер слайда 3"/>
          <p:cNvSpPr>
            <a:spLocks noGrp="1"/>
          </p:cNvSpPr>
          <p:nvPr>
            <p:ph type="sldNum" sz="quarter" idx="5"/>
          </p:nvPr>
        </p:nvSpPr>
        <p:spPr>
          <a:noFill/>
        </p:spPr>
        <p:txBody>
          <a:bodyPr/>
          <a:lstStyle/>
          <a:p>
            <a:fld id="{92755FA5-5306-4692-853B-4EA3EB54F954}"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a:ln/>
        </p:spPr>
      </p:sp>
      <p:sp>
        <p:nvSpPr>
          <p:cNvPr id="82947" name="Заметки 2"/>
          <p:cNvSpPr>
            <a:spLocks noGrp="1"/>
          </p:cNvSpPr>
          <p:nvPr>
            <p:ph type="body" idx="1"/>
          </p:nvPr>
        </p:nvSpPr>
        <p:spPr>
          <a:noFill/>
          <a:ln/>
        </p:spPr>
        <p:txBody>
          <a:bodyPr/>
          <a:lstStyle/>
          <a:p>
            <a:endParaRPr lang="ru-RU" smtClean="0"/>
          </a:p>
        </p:txBody>
      </p:sp>
      <p:sp>
        <p:nvSpPr>
          <p:cNvPr id="82948" name="Номер слайда 3"/>
          <p:cNvSpPr>
            <a:spLocks noGrp="1"/>
          </p:cNvSpPr>
          <p:nvPr>
            <p:ph type="sldNum" sz="quarter" idx="5"/>
          </p:nvPr>
        </p:nvSpPr>
        <p:spPr>
          <a:noFill/>
        </p:spPr>
        <p:txBody>
          <a:bodyPr/>
          <a:lstStyle/>
          <a:p>
            <a:fld id="{75541708-0D3C-4EFD-8968-03FE7872AB0B}"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ln/>
        </p:spPr>
        <p:txBody>
          <a:bodyPr/>
          <a:lstStyle/>
          <a:p>
            <a:endParaRPr lang="ru-RU" smtClean="0"/>
          </a:p>
        </p:txBody>
      </p:sp>
      <p:sp>
        <p:nvSpPr>
          <p:cNvPr id="83972" name="Номер слайда 3"/>
          <p:cNvSpPr>
            <a:spLocks noGrp="1"/>
          </p:cNvSpPr>
          <p:nvPr>
            <p:ph type="sldNum" sz="quarter" idx="5"/>
          </p:nvPr>
        </p:nvSpPr>
        <p:spPr>
          <a:noFill/>
        </p:spPr>
        <p:txBody>
          <a:bodyPr/>
          <a:lstStyle/>
          <a:p>
            <a:fld id="{86BB0163-6D36-4F19-BC7A-F4F87F9F2BC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a:ln/>
        </p:spPr>
      </p:sp>
      <p:sp>
        <p:nvSpPr>
          <p:cNvPr id="84995" name="Заметки 2"/>
          <p:cNvSpPr>
            <a:spLocks noGrp="1"/>
          </p:cNvSpPr>
          <p:nvPr>
            <p:ph type="body" idx="1"/>
          </p:nvPr>
        </p:nvSpPr>
        <p:spPr>
          <a:noFill/>
          <a:ln/>
        </p:spPr>
        <p:txBody>
          <a:bodyPr/>
          <a:lstStyle/>
          <a:p>
            <a:endParaRPr lang="ru-RU" smtClean="0"/>
          </a:p>
        </p:txBody>
      </p:sp>
      <p:sp>
        <p:nvSpPr>
          <p:cNvPr id="84996" name="Номер слайда 3"/>
          <p:cNvSpPr>
            <a:spLocks noGrp="1"/>
          </p:cNvSpPr>
          <p:nvPr>
            <p:ph type="sldNum" sz="quarter" idx="5"/>
          </p:nvPr>
        </p:nvSpPr>
        <p:spPr>
          <a:noFill/>
        </p:spPr>
        <p:txBody>
          <a:bodyPr/>
          <a:lstStyle/>
          <a:p>
            <a:fld id="{173F12A2-CAD2-41E0-996D-4D7381498CDC}"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a:noFill/>
          <a:ln/>
        </p:spPr>
        <p:txBody>
          <a:bodyPr/>
          <a:lstStyle/>
          <a:p>
            <a:endParaRPr lang="ru-RU" smtClean="0"/>
          </a:p>
        </p:txBody>
      </p:sp>
      <p:sp>
        <p:nvSpPr>
          <p:cNvPr id="86020" name="Номер слайда 3"/>
          <p:cNvSpPr>
            <a:spLocks noGrp="1"/>
          </p:cNvSpPr>
          <p:nvPr>
            <p:ph type="sldNum" sz="quarter" idx="5"/>
          </p:nvPr>
        </p:nvSpPr>
        <p:spPr>
          <a:noFill/>
        </p:spPr>
        <p:txBody>
          <a:bodyPr/>
          <a:lstStyle/>
          <a:p>
            <a:fld id="{5AAEBFE8-0C6B-479A-92A4-4AE650253A6A}"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a:ln/>
        </p:spPr>
      </p:sp>
      <p:sp>
        <p:nvSpPr>
          <p:cNvPr id="87043" name="Заметки 2"/>
          <p:cNvSpPr>
            <a:spLocks noGrp="1"/>
          </p:cNvSpPr>
          <p:nvPr>
            <p:ph type="body" idx="1"/>
          </p:nvPr>
        </p:nvSpPr>
        <p:spPr>
          <a:noFill/>
          <a:ln/>
        </p:spPr>
        <p:txBody>
          <a:bodyPr/>
          <a:lstStyle/>
          <a:p>
            <a:endParaRPr lang="ru-RU" smtClean="0"/>
          </a:p>
        </p:txBody>
      </p:sp>
      <p:sp>
        <p:nvSpPr>
          <p:cNvPr id="87044" name="Номер слайда 3"/>
          <p:cNvSpPr>
            <a:spLocks noGrp="1"/>
          </p:cNvSpPr>
          <p:nvPr>
            <p:ph type="sldNum" sz="quarter" idx="5"/>
          </p:nvPr>
        </p:nvSpPr>
        <p:spPr>
          <a:noFill/>
        </p:spPr>
        <p:txBody>
          <a:bodyPr/>
          <a:lstStyle/>
          <a:p>
            <a:fld id="{EF2E5CC4-0674-4E74-97C0-EB1D919C5F0B}"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a:ln/>
        </p:spPr>
      </p:sp>
      <p:sp>
        <p:nvSpPr>
          <p:cNvPr id="88067" name="Заметки 2"/>
          <p:cNvSpPr>
            <a:spLocks noGrp="1"/>
          </p:cNvSpPr>
          <p:nvPr>
            <p:ph type="body" idx="1"/>
          </p:nvPr>
        </p:nvSpPr>
        <p:spPr>
          <a:noFill/>
          <a:ln/>
        </p:spPr>
        <p:txBody>
          <a:bodyPr/>
          <a:lstStyle/>
          <a:p>
            <a:endParaRPr lang="ru-RU" smtClean="0"/>
          </a:p>
        </p:txBody>
      </p:sp>
      <p:sp>
        <p:nvSpPr>
          <p:cNvPr id="88068" name="Номер слайда 3"/>
          <p:cNvSpPr>
            <a:spLocks noGrp="1"/>
          </p:cNvSpPr>
          <p:nvPr>
            <p:ph type="sldNum" sz="quarter" idx="5"/>
          </p:nvPr>
        </p:nvSpPr>
        <p:spPr>
          <a:noFill/>
        </p:spPr>
        <p:txBody>
          <a:bodyPr/>
          <a:lstStyle/>
          <a:p>
            <a:fld id="{3F229A14-ACE8-4888-82D2-95F0EFC0E9B0}"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a:ln/>
        </p:spPr>
      </p:sp>
      <p:sp>
        <p:nvSpPr>
          <p:cNvPr id="89091" name="Заметки 2"/>
          <p:cNvSpPr>
            <a:spLocks noGrp="1"/>
          </p:cNvSpPr>
          <p:nvPr>
            <p:ph type="body" idx="1"/>
          </p:nvPr>
        </p:nvSpPr>
        <p:spPr>
          <a:noFill/>
          <a:ln/>
        </p:spPr>
        <p:txBody>
          <a:bodyPr/>
          <a:lstStyle/>
          <a:p>
            <a:endParaRPr lang="ru-RU" smtClean="0"/>
          </a:p>
        </p:txBody>
      </p:sp>
      <p:sp>
        <p:nvSpPr>
          <p:cNvPr id="89092" name="Номер слайда 3"/>
          <p:cNvSpPr>
            <a:spLocks noGrp="1"/>
          </p:cNvSpPr>
          <p:nvPr>
            <p:ph type="sldNum" sz="quarter" idx="5"/>
          </p:nvPr>
        </p:nvSpPr>
        <p:spPr>
          <a:noFill/>
        </p:spPr>
        <p:txBody>
          <a:bodyPr/>
          <a:lstStyle/>
          <a:p>
            <a:fld id="{C734414A-75CC-4018-8F25-1C56F94D072E}"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a:ln/>
        </p:spPr>
      </p:sp>
      <p:sp>
        <p:nvSpPr>
          <p:cNvPr id="62467" name="Заметки 2"/>
          <p:cNvSpPr>
            <a:spLocks noGrp="1"/>
          </p:cNvSpPr>
          <p:nvPr>
            <p:ph type="body" idx="1"/>
          </p:nvPr>
        </p:nvSpPr>
        <p:spPr>
          <a:noFill/>
          <a:ln/>
        </p:spPr>
        <p:txBody>
          <a:bodyPr/>
          <a:lstStyle/>
          <a:p>
            <a:endParaRPr lang="ru-RU" smtClean="0"/>
          </a:p>
        </p:txBody>
      </p:sp>
      <p:sp>
        <p:nvSpPr>
          <p:cNvPr id="62468" name="Номер слайда 3"/>
          <p:cNvSpPr>
            <a:spLocks noGrp="1"/>
          </p:cNvSpPr>
          <p:nvPr>
            <p:ph type="sldNum" sz="quarter" idx="5"/>
          </p:nvPr>
        </p:nvSpPr>
        <p:spPr>
          <a:noFill/>
        </p:spPr>
        <p:txBody>
          <a:bodyPr/>
          <a:lstStyle/>
          <a:p>
            <a:fld id="{B8F5CD3C-8AD0-496C-B9FD-C36427B8F324}"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a:ln/>
        </p:spPr>
      </p:sp>
      <p:sp>
        <p:nvSpPr>
          <p:cNvPr id="90115" name="Заметки 2"/>
          <p:cNvSpPr>
            <a:spLocks noGrp="1"/>
          </p:cNvSpPr>
          <p:nvPr>
            <p:ph type="body" idx="1"/>
          </p:nvPr>
        </p:nvSpPr>
        <p:spPr>
          <a:noFill/>
          <a:ln/>
        </p:spPr>
        <p:txBody>
          <a:bodyPr/>
          <a:lstStyle/>
          <a:p>
            <a:endParaRPr lang="ru-RU" smtClean="0"/>
          </a:p>
        </p:txBody>
      </p:sp>
      <p:sp>
        <p:nvSpPr>
          <p:cNvPr id="90116" name="Номер слайда 3"/>
          <p:cNvSpPr>
            <a:spLocks noGrp="1"/>
          </p:cNvSpPr>
          <p:nvPr>
            <p:ph type="sldNum" sz="quarter" idx="5"/>
          </p:nvPr>
        </p:nvSpPr>
        <p:spPr>
          <a:noFill/>
        </p:spPr>
        <p:txBody>
          <a:bodyPr/>
          <a:lstStyle/>
          <a:p>
            <a:fld id="{23D82E34-E217-472B-B131-8C78804E39B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a:ln/>
        </p:spPr>
        <p:txBody>
          <a:bodyPr/>
          <a:lstStyle/>
          <a:p>
            <a:endParaRPr lang="ru-RU" smtClean="0"/>
          </a:p>
        </p:txBody>
      </p:sp>
      <p:sp>
        <p:nvSpPr>
          <p:cNvPr id="91140" name="Номер слайда 3"/>
          <p:cNvSpPr>
            <a:spLocks noGrp="1"/>
          </p:cNvSpPr>
          <p:nvPr>
            <p:ph type="sldNum" sz="quarter" idx="5"/>
          </p:nvPr>
        </p:nvSpPr>
        <p:spPr>
          <a:noFill/>
        </p:spPr>
        <p:txBody>
          <a:bodyPr/>
          <a:lstStyle/>
          <a:p>
            <a:fld id="{158B2EF9-E37C-4630-AE1D-E1E921EE2A5A}"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a:ln/>
        </p:spPr>
        <p:txBody>
          <a:bodyPr/>
          <a:lstStyle/>
          <a:p>
            <a:endParaRPr lang="ru-RU" smtClean="0"/>
          </a:p>
        </p:txBody>
      </p:sp>
      <p:sp>
        <p:nvSpPr>
          <p:cNvPr id="92164" name="Номер слайда 3"/>
          <p:cNvSpPr>
            <a:spLocks noGrp="1"/>
          </p:cNvSpPr>
          <p:nvPr>
            <p:ph type="sldNum" sz="quarter" idx="5"/>
          </p:nvPr>
        </p:nvSpPr>
        <p:spPr>
          <a:noFill/>
        </p:spPr>
        <p:txBody>
          <a:bodyPr/>
          <a:lstStyle/>
          <a:p>
            <a:fld id="{BADDA1B5-B237-43B1-BDF6-03C523226A0E}"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a:ln/>
        </p:spPr>
      </p:sp>
      <p:sp>
        <p:nvSpPr>
          <p:cNvPr id="93187" name="Заметки 2"/>
          <p:cNvSpPr>
            <a:spLocks noGrp="1"/>
          </p:cNvSpPr>
          <p:nvPr>
            <p:ph type="body" idx="1"/>
          </p:nvPr>
        </p:nvSpPr>
        <p:spPr>
          <a:noFill/>
          <a:ln/>
        </p:spPr>
        <p:txBody>
          <a:bodyPr/>
          <a:lstStyle/>
          <a:p>
            <a:endParaRPr lang="ru-RU" smtClean="0"/>
          </a:p>
        </p:txBody>
      </p:sp>
      <p:sp>
        <p:nvSpPr>
          <p:cNvPr id="93188" name="Номер слайда 3"/>
          <p:cNvSpPr>
            <a:spLocks noGrp="1"/>
          </p:cNvSpPr>
          <p:nvPr>
            <p:ph type="sldNum" sz="quarter" idx="5"/>
          </p:nvPr>
        </p:nvSpPr>
        <p:spPr>
          <a:noFill/>
        </p:spPr>
        <p:txBody>
          <a:bodyPr/>
          <a:lstStyle/>
          <a:p>
            <a:fld id="{A401532B-98DC-4759-A8E8-8B716921BACA}"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a:ln/>
        </p:spPr>
        <p:txBody>
          <a:bodyPr/>
          <a:lstStyle/>
          <a:p>
            <a:endParaRPr lang="ru-RU" smtClean="0"/>
          </a:p>
        </p:txBody>
      </p:sp>
      <p:sp>
        <p:nvSpPr>
          <p:cNvPr id="94212" name="Номер слайда 3"/>
          <p:cNvSpPr>
            <a:spLocks noGrp="1"/>
          </p:cNvSpPr>
          <p:nvPr>
            <p:ph type="sldNum" sz="quarter" idx="5"/>
          </p:nvPr>
        </p:nvSpPr>
        <p:spPr>
          <a:noFill/>
        </p:spPr>
        <p:txBody>
          <a:bodyPr/>
          <a:lstStyle/>
          <a:p>
            <a:fld id="{6B8F6E59-4D78-42AA-BBD5-138B0358014E}"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a:noFill/>
          <a:ln/>
        </p:spPr>
        <p:txBody>
          <a:bodyPr/>
          <a:lstStyle/>
          <a:p>
            <a:endParaRPr lang="ru-RU" smtClean="0"/>
          </a:p>
        </p:txBody>
      </p:sp>
      <p:sp>
        <p:nvSpPr>
          <p:cNvPr id="95236" name="Номер слайда 3"/>
          <p:cNvSpPr>
            <a:spLocks noGrp="1"/>
          </p:cNvSpPr>
          <p:nvPr>
            <p:ph type="sldNum" sz="quarter" idx="5"/>
          </p:nvPr>
        </p:nvSpPr>
        <p:spPr>
          <a:noFill/>
        </p:spPr>
        <p:txBody>
          <a:bodyPr/>
          <a:lstStyle/>
          <a:p>
            <a:fld id="{9B0D4DFF-9107-423D-96CB-84817A892B03}"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a:ln/>
        </p:spPr>
      </p:sp>
      <p:sp>
        <p:nvSpPr>
          <p:cNvPr id="96259" name="Заметки 2"/>
          <p:cNvSpPr>
            <a:spLocks noGrp="1"/>
          </p:cNvSpPr>
          <p:nvPr>
            <p:ph type="body" idx="1"/>
          </p:nvPr>
        </p:nvSpPr>
        <p:spPr>
          <a:noFill/>
          <a:ln/>
        </p:spPr>
        <p:txBody>
          <a:bodyPr/>
          <a:lstStyle/>
          <a:p>
            <a:endParaRPr lang="ru-RU" smtClean="0"/>
          </a:p>
        </p:txBody>
      </p:sp>
      <p:sp>
        <p:nvSpPr>
          <p:cNvPr id="96260" name="Номер слайда 3"/>
          <p:cNvSpPr>
            <a:spLocks noGrp="1"/>
          </p:cNvSpPr>
          <p:nvPr>
            <p:ph type="sldNum" sz="quarter" idx="5"/>
          </p:nvPr>
        </p:nvSpPr>
        <p:spPr>
          <a:noFill/>
        </p:spPr>
        <p:txBody>
          <a:bodyPr/>
          <a:lstStyle/>
          <a:p>
            <a:fld id="{1ABAA4E8-BED5-4B8B-B475-1124939E5DED}"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noFill/>
          <a:ln/>
        </p:spPr>
        <p:txBody>
          <a:bodyPr/>
          <a:lstStyle/>
          <a:p>
            <a:endParaRPr lang="ru-RU" smtClean="0"/>
          </a:p>
        </p:txBody>
      </p:sp>
      <p:sp>
        <p:nvSpPr>
          <p:cNvPr id="97284" name="Номер слайда 3"/>
          <p:cNvSpPr>
            <a:spLocks noGrp="1"/>
          </p:cNvSpPr>
          <p:nvPr>
            <p:ph type="sldNum" sz="quarter" idx="5"/>
          </p:nvPr>
        </p:nvSpPr>
        <p:spPr>
          <a:noFill/>
        </p:spPr>
        <p:txBody>
          <a:bodyPr/>
          <a:lstStyle/>
          <a:p>
            <a:fld id="{392756F7-911C-4337-9A12-FE6704E3A61B}"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a:ln/>
        </p:spPr>
        <p:txBody>
          <a:bodyPr/>
          <a:lstStyle/>
          <a:p>
            <a:endParaRPr lang="ru-RU" smtClean="0"/>
          </a:p>
        </p:txBody>
      </p:sp>
      <p:sp>
        <p:nvSpPr>
          <p:cNvPr id="98308" name="Номер слайда 3"/>
          <p:cNvSpPr>
            <a:spLocks noGrp="1"/>
          </p:cNvSpPr>
          <p:nvPr>
            <p:ph type="sldNum" sz="quarter" idx="5"/>
          </p:nvPr>
        </p:nvSpPr>
        <p:spPr>
          <a:noFill/>
        </p:spPr>
        <p:txBody>
          <a:bodyPr/>
          <a:lstStyle/>
          <a:p>
            <a:fld id="{F550B92F-6B0E-485D-9423-92B6FA42A35A}"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a:ln/>
        </p:spPr>
      </p:sp>
      <p:sp>
        <p:nvSpPr>
          <p:cNvPr id="99331" name="Заметки 2"/>
          <p:cNvSpPr>
            <a:spLocks noGrp="1"/>
          </p:cNvSpPr>
          <p:nvPr>
            <p:ph type="body" idx="1"/>
          </p:nvPr>
        </p:nvSpPr>
        <p:spPr>
          <a:noFill/>
          <a:ln/>
        </p:spPr>
        <p:txBody>
          <a:bodyPr/>
          <a:lstStyle/>
          <a:p>
            <a:endParaRPr lang="ru-RU" smtClean="0"/>
          </a:p>
        </p:txBody>
      </p:sp>
      <p:sp>
        <p:nvSpPr>
          <p:cNvPr id="99332" name="Номер слайда 3"/>
          <p:cNvSpPr>
            <a:spLocks noGrp="1"/>
          </p:cNvSpPr>
          <p:nvPr>
            <p:ph type="sldNum" sz="quarter" idx="5"/>
          </p:nvPr>
        </p:nvSpPr>
        <p:spPr>
          <a:noFill/>
        </p:spPr>
        <p:txBody>
          <a:bodyPr/>
          <a:lstStyle/>
          <a:p>
            <a:fld id="{B04C2FE8-6C23-4E27-800E-07EEEAB2B9FB}"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748C2B5-4930-4ADA-8E6A-1FF8545A004B}" type="slidenum">
              <a:rPr lang="en-US" smtClean="0"/>
              <a:pPr/>
              <a:t>4</a:t>
            </a:fld>
            <a:endParaRPr lang="en-US" smtClean="0"/>
          </a:p>
        </p:txBody>
      </p:sp>
      <p:sp>
        <p:nvSpPr>
          <p:cNvPr id="63491" name="Rectangle 2"/>
          <p:cNvSpPr>
            <a:spLocks noGrp="1" noRot="1" noChangeAspect="1" noChangeArrowheads="1" noTextEdit="1"/>
          </p:cNvSpPr>
          <p:nvPr>
            <p:ph type="sldImg"/>
          </p:nvPr>
        </p:nvSpPr>
        <p:spPr>
          <a:xfrm>
            <a:off x="276225" y="250825"/>
            <a:ext cx="2693988" cy="2020888"/>
          </a:xfrm>
          <a:ln/>
        </p:spPr>
      </p:sp>
      <p:sp>
        <p:nvSpPr>
          <p:cNvPr id="63492" name="Rectangle 4"/>
          <p:cNvSpPr>
            <a:spLocks noChangeArrowheads="1"/>
          </p:cNvSpPr>
          <p:nvPr/>
        </p:nvSpPr>
        <p:spPr bwMode="auto">
          <a:xfrm>
            <a:off x="161925" y="8380413"/>
            <a:ext cx="3854450" cy="465137"/>
          </a:xfrm>
          <a:prstGeom prst="rect">
            <a:avLst/>
          </a:prstGeom>
          <a:noFill/>
          <a:ln w="9525">
            <a:noFill/>
            <a:miter lim="800000"/>
            <a:headEnd/>
            <a:tailEnd/>
          </a:ln>
        </p:spPr>
        <p:txBody>
          <a:bodyPr/>
          <a:lstStyle/>
          <a:p>
            <a:pPr marL="228600" indent="-228600">
              <a:spcBef>
                <a:spcPct val="30000"/>
              </a:spcBef>
            </a:pPr>
            <a:r>
              <a:rPr lang="en-US" sz="1200">
                <a:cs typeface="Times New Roman" pitchFamily="18" charset="0"/>
              </a:rPr>
              <a:t>2.	Now, repeat Step 1 for the remaining four category placeholder names:</a:t>
            </a:r>
          </a:p>
        </p:txBody>
      </p:sp>
      <p:sp>
        <p:nvSpPr>
          <p:cNvPr id="63493" name="Text Box 6"/>
          <p:cNvSpPr txBox="1">
            <a:spLocks noChangeArrowheads="1"/>
          </p:cNvSpPr>
          <p:nvPr/>
        </p:nvSpPr>
        <p:spPr bwMode="auto">
          <a:xfrm>
            <a:off x="3182938" y="165100"/>
            <a:ext cx="3494087" cy="2312988"/>
          </a:xfrm>
          <a:prstGeom prst="rect">
            <a:avLst/>
          </a:prstGeom>
          <a:noFill/>
          <a:ln w="9525">
            <a:noFill/>
            <a:miter lim="800000"/>
            <a:headEnd/>
            <a:tailEnd/>
          </a:ln>
        </p:spPr>
        <p:txBody>
          <a:bodyPr>
            <a:spAutoFit/>
          </a:bodyPr>
          <a:lstStyle/>
          <a:p>
            <a:r>
              <a:rPr lang="en-US" sz="1400" b="1"/>
              <a:t>Slide 2-Category Selection</a:t>
            </a:r>
          </a:p>
          <a:p>
            <a:r>
              <a:rPr lang="en-US" sz="1200"/>
              <a:t>This slide is the main game board.  You go here to begin the game, and you return here after each Question/Answer slide. This is where the “contestant” selects one of the five categories and a dollar value for the question.  The higher the value, the more difficult the question.  When you open this slide, the categories appear one at a time, and the dollar values appear at random with an accompanying laser beep.  Here’s how it works: if the contestant selects the first category for $300, </a:t>
            </a:r>
            <a:r>
              <a:rPr lang="en-US" sz="1200" u="sng">
                <a:solidFill>
                  <a:srgbClr val="FF0000"/>
                </a:solidFill>
              </a:rPr>
              <a:t>you would click on the $300 text under</a:t>
            </a:r>
            <a:r>
              <a:rPr lang="en-US" sz="1200"/>
              <a:t> </a:t>
            </a:r>
          </a:p>
        </p:txBody>
      </p:sp>
      <p:sp>
        <p:nvSpPr>
          <p:cNvPr id="63494" name="Text Box 9"/>
          <p:cNvSpPr txBox="1">
            <a:spLocks noChangeArrowheads="1"/>
          </p:cNvSpPr>
          <p:nvPr/>
        </p:nvSpPr>
        <p:spPr bwMode="auto">
          <a:xfrm>
            <a:off x="190500" y="3703638"/>
            <a:ext cx="6554788" cy="1096962"/>
          </a:xfrm>
          <a:prstGeom prst="rect">
            <a:avLst/>
          </a:prstGeom>
          <a:noFill/>
          <a:ln w="9525">
            <a:noFill/>
            <a:miter lim="800000"/>
            <a:headEnd/>
            <a:tailEnd/>
          </a:ln>
        </p:spPr>
        <p:txBody>
          <a:bodyPr>
            <a:spAutoFit/>
          </a:bodyPr>
          <a:lstStyle/>
          <a:p>
            <a:r>
              <a:rPr lang="en-US" sz="1200" b="1"/>
              <a:t>To tailor this slide, follow these instructions:</a:t>
            </a:r>
            <a:endParaRPr lang="en-US" sz="1200"/>
          </a:p>
          <a:p>
            <a:endParaRPr lang="en-US" sz="600"/>
          </a:p>
          <a:p>
            <a:r>
              <a:rPr lang="en-US" sz="1200"/>
              <a:t>Five different categories are used in the game.  The category names appear at the top of the columns on this slide and on the five associated Question/ Answer slides (one for each dollar value).  Rather than changing all of these separately, you will use the Replace command to change each placeholder category name only once.</a:t>
            </a:r>
            <a:endParaRPr lang="en-US" sz="1200" b="1"/>
          </a:p>
        </p:txBody>
      </p:sp>
      <p:sp>
        <p:nvSpPr>
          <p:cNvPr id="63495" name="Rectangle 10"/>
          <p:cNvSpPr>
            <a:spLocks noChangeArrowheads="1"/>
          </p:cNvSpPr>
          <p:nvPr/>
        </p:nvSpPr>
        <p:spPr bwMode="auto">
          <a:xfrm>
            <a:off x="161925" y="4797425"/>
            <a:ext cx="4616450" cy="2789238"/>
          </a:xfrm>
          <a:prstGeom prst="rect">
            <a:avLst/>
          </a:prstGeom>
          <a:noFill/>
          <a:ln w="9525">
            <a:noFill/>
            <a:miter lim="800000"/>
            <a:headEnd/>
            <a:tailEnd/>
          </a:ln>
        </p:spPr>
        <p:txBody>
          <a:bodyPr/>
          <a:lstStyle/>
          <a:p>
            <a:pPr marL="177800" indent="-177800">
              <a:spcBef>
                <a:spcPct val="30000"/>
              </a:spcBef>
            </a:pPr>
            <a:r>
              <a:rPr lang="en-US" sz="1200">
                <a:cs typeface="Times New Roman" pitchFamily="18" charset="0"/>
              </a:rPr>
              <a:t>1.  Under </a:t>
            </a:r>
            <a:r>
              <a:rPr lang="en-US" sz="1200">
                <a:solidFill>
                  <a:srgbClr val="FF0000"/>
                </a:solidFill>
                <a:cs typeface="Times New Roman" pitchFamily="18" charset="0"/>
              </a:rPr>
              <a:t>Edit</a:t>
            </a:r>
            <a:r>
              <a:rPr lang="en-US" sz="1200">
                <a:cs typeface="Times New Roman" pitchFamily="18" charset="0"/>
              </a:rPr>
              <a:t>, choose </a:t>
            </a:r>
            <a:r>
              <a:rPr lang="en-US" sz="1200">
                <a:solidFill>
                  <a:srgbClr val="FF0000"/>
                </a:solidFill>
                <a:cs typeface="Times New Roman" pitchFamily="18" charset="0"/>
              </a:rPr>
              <a:t>Replace</a:t>
            </a:r>
          </a:p>
          <a:p>
            <a:pPr lvl="1" indent="-165100">
              <a:spcBef>
                <a:spcPct val="30000"/>
              </a:spcBef>
              <a:buFontTx/>
              <a:buChar char="•"/>
            </a:pPr>
            <a:r>
              <a:rPr lang="en-US" sz="1200">
                <a:cs typeface="Times New Roman" pitchFamily="18" charset="0"/>
              </a:rPr>
              <a:t>Type the placeholder name for category 1 as shown in the pop-up at the right.</a:t>
            </a:r>
          </a:p>
          <a:p>
            <a:pPr lvl="1" indent="-165100">
              <a:spcBef>
                <a:spcPct val="30000"/>
              </a:spcBef>
              <a:buFontTx/>
              <a:buChar char="•"/>
            </a:pPr>
            <a:r>
              <a:rPr lang="en-US" sz="1200">
                <a:cs typeface="Times New Roman" pitchFamily="18" charset="0"/>
              </a:rPr>
              <a:t>Type in </a:t>
            </a:r>
            <a:r>
              <a:rPr lang="en-US" sz="1200" u="sng">
                <a:cs typeface="Times New Roman" pitchFamily="18" charset="0"/>
              </a:rPr>
              <a:t>your</a:t>
            </a:r>
            <a:r>
              <a:rPr lang="en-US" sz="1200">
                <a:cs typeface="Times New Roman" pitchFamily="18" charset="0"/>
              </a:rPr>
              <a:t> category name (e.g., Mixed Numbers) under </a:t>
            </a:r>
            <a:r>
              <a:rPr lang="en-US" sz="1200">
                <a:solidFill>
                  <a:srgbClr val="FF0000"/>
                </a:solidFill>
                <a:cs typeface="Times New Roman" pitchFamily="18" charset="0"/>
              </a:rPr>
              <a:t>Replace with:</a:t>
            </a:r>
          </a:p>
          <a:p>
            <a:pPr lvl="1" indent="-165100">
              <a:spcBef>
                <a:spcPct val="30000"/>
              </a:spcBef>
            </a:pPr>
            <a:r>
              <a:rPr lang="en-US" sz="1200">
                <a:solidFill>
                  <a:srgbClr val="FF0000"/>
                </a:solidFill>
                <a:cs typeface="Times New Roman" pitchFamily="18" charset="0"/>
              </a:rPr>
              <a:t>	</a:t>
            </a:r>
            <a:r>
              <a:rPr lang="en-US" sz="1200">
                <a:cs typeface="Times New Roman" pitchFamily="18" charset="0"/>
              </a:rPr>
              <a:t>The Replace pop-up should now look like the one on the right, only with your category name.</a:t>
            </a:r>
            <a:endParaRPr lang="en-US" sz="1200">
              <a:solidFill>
                <a:srgbClr val="FF0000"/>
              </a:solidFill>
              <a:cs typeface="Times New Roman" pitchFamily="18" charset="0"/>
            </a:endParaRPr>
          </a:p>
          <a:p>
            <a:pPr lvl="1" indent="-165100">
              <a:spcBef>
                <a:spcPct val="30000"/>
              </a:spcBef>
              <a:buFontTx/>
              <a:buChar char="•"/>
            </a:pPr>
            <a:r>
              <a:rPr lang="en-US" sz="1200">
                <a:cs typeface="Times New Roman" pitchFamily="18" charset="0"/>
              </a:rPr>
              <a:t>Click the </a:t>
            </a:r>
            <a:r>
              <a:rPr lang="en-US" sz="1200">
                <a:solidFill>
                  <a:srgbClr val="FF0000"/>
                </a:solidFill>
                <a:cs typeface="Times New Roman" pitchFamily="18" charset="0"/>
              </a:rPr>
              <a:t>Replace All</a:t>
            </a:r>
            <a:r>
              <a:rPr lang="en-US" sz="1200">
                <a:cs typeface="Times New Roman" pitchFamily="18" charset="0"/>
              </a:rPr>
              <a:t> button to make the changes.</a:t>
            </a:r>
          </a:p>
          <a:p>
            <a:pPr lvl="1" indent="-165100">
              <a:spcBef>
                <a:spcPct val="30000"/>
              </a:spcBef>
            </a:pPr>
            <a:r>
              <a:rPr lang="en-US" sz="1200">
                <a:cs typeface="Times New Roman" pitchFamily="18" charset="0"/>
              </a:rPr>
              <a:t>	You will then see this pop-up</a:t>
            </a:r>
          </a:p>
          <a:p>
            <a:pPr lvl="1" indent="-165100">
              <a:spcBef>
                <a:spcPct val="30000"/>
              </a:spcBef>
            </a:pPr>
            <a:endParaRPr lang="en-US" sz="200">
              <a:cs typeface="Times New Roman" pitchFamily="18" charset="0"/>
            </a:endParaRPr>
          </a:p>
          <a:p>
            <a:pPr lvl="1" indent="-165100">
              <a:spcBef>
                <a:spcPct val="30000"/>
              </a:spcBef>
              <a:buFontTx/>
              <a:buChar char="•"/>
            </a:pPr>
            <a:r>
              <a:rPr lang="en-US" sz="1200">
                <a:cs typeface="Times New Roman" pitchFamily="18" charset="0"/>
              </a:rPr>
              <a:t>Click the </a:t>
            </a:r>
            <a:r>
              <a:rPr lang="en-US" sz="1200">
                <a:solidFill>
                  <a:srgbClr val="FF0000"/>
                </a:solidFill>
                <a:cs typeface="Times New Roman" pitchFamily="18" charset="0"/>
              </a:rPr>
              <a:t>OK</a:t>
            </a:r>
            <a:r>
              <a:rPr lang="en-US" sz="1200">
                <a:cs typeface="Times New Roman" pitchFamily="18" charset="0"/>
              </a:rPr>
              <a:t> button.  This replaces the six occurrences of the specified placeholder category name with your category name.  After this, the top of the slide will look like this:</a:t>
            </a:r>
          </a:p>
        </p:txBody>
      </p:sp>
      <p:grpSp>
        <p:nvGrpSpPr>
          <p:cNvPr id="63496" name="Group 11"/>
          <p:cNvGrpSpPr>
            <a:grpSpLocks/>
          </p:cNvGrpSpPr>
          <p:nvPr/>
        </p:nvGrpSpPr>
        <p:grpSpPr bwMode="auto">
          <a:xfrm>
            <a:off x="4719638" y="5032375"/>
            <a:ext cx="2138362" cy="1089025"/>
            <a:chOff x="1851" y="1698"/>
            <a:chExt cx="2058" cy="924"/>
          </a:xfrm>
        </p:grpSpPr>
        <p:pic>
          <p:nvPicPr>
            <p:cNvPr id="63513" name="Picture 12"/>
            <p:cNvPicPr>
              <a:picLocks noChangeAspect="1" noChangeArrowheads="1"/>
            </p:cNvPicPr>
            <p:nvPr/>
          </p:nvPicPr>
          <p:blipFill>
            <a:blip r:embed="rId3"/>
            <a:srcRect/>
            <a:stretch>
              <a:fillRect/>
            </a:stretch>
          </p:blipFill>
          <p:spPr bwMode="auto">
            <a:xfrm>
              <a:off x="1851" y="1698"/>
              <a:ext cx="2058" cy="924"/>
            </a:xfrm>
            <a:prstGeom prst="rect">
              <a:avLst/>
            </a:prstGeom>
            <a:noFill/>
            <a:ln w="9525">
              <a:noFill/>
              <a:miter lim="800000"/>
              <a:headEnd/>
              <a:tailEnd/>
            </a:ln>
          </p:spPr>
        </p:pic>
        <p:sp>
          <p:nvSpPr>
            <p:cNvPr id="63514" name="Oval 13"/>
            <p:cNvSpPr>
              <a:spLocks noChangeArrowheads="1"/>
            </p:cNvSpPr>
            <p:nvPr/>
          </p:nvSpPr>
          <p:spPr bwMode="auto">
            <a:xfrm>
              <a:off x="1860" y="1932"/>
              <a:ext cx="360" cy="186"/>
            </a:xfrm>
            <a:prstGeom prst="ellipse">
              <a:avLst/>
            </a:prstGeom>
            <a:noFill/>
            <a:ln w="19050">
              <a:solidFill>
                <a:srgbClr val="FF0000"/>
              </a:solidFill>
              <a:round/>
              <a:headEnd/>
              <a:tailEnd/>
            </a:ln>
          </p:spPr>
          <p:txBody>
            <a:bodyPr wrap="none" anchor="ctr"/>
            <a:lstStyle/>
            <a:p>
              <a:endParaRPr lang="ru-RU"/>
            </a:p>
          </p:txBody>
        </p:sp>
        <p:sp>
          <p:nvSpPr>
            <p:cNvPr id="63515" name="Oval 14"/>
            <p:cNvSpPr>
              <a:spLocks noChangeArrowheads="1"/>
            </p:cNvSpPr>
            <p:nvPr/>
          </p:nvSpPr>
          <p:spPr bwMode="auto">
            <a:xfrm>
              <a:off x="1860" y="2184"/>
              <a:ext cx="612" cy="168"/>
            </a:xfrm>
            <a:prstGeom prst="ellipse">
              <a:avLst/>
            </a:prstGeom>
            <a:noFill/>
            <a:ln w="19050">
              <a:solidFill>
                <a:srgbClr val="FF0000"/>
              </a:solidFill>
              <a:round/>
              <a:headEnd/>
              <a:tailEnd/>
            </a:ln>
          </p:spPr>
          <p:txBody>
            <a:bodyPr wrap="none" anchor="ctr"/>
            <a:lstStyle/>
            <a:p>
              <a:endParaRPr lang="ru-RU"/>
            </a:p>
          </p:txBody>
        </p:sp>
      </p:grpSp>
      <p:sp>
        <p:nvSpPr>
          <p:cNvPr id="63497" name="Line 16"/>
          <p:cNvSpPr>
            <a:spLocks noChangeShapeType="1"/>
          </p:cNvSpPr>
          <p:nvPr/>
        </p:nvSpPr>
        <p:spPr bwMode="auto">
          <a:xfrm flipV="1">
            <a:off x="1771650" y="5708650"/>
            <a:ext cx="2908300" cy="76200"/>
          </a:xfrm>
          <a:prstGeom prst="line">
            <a:avLst/>
          </a:prstGeom>
          <a:noFill/>
          <a:ln w="9525">
            <a:solidFill>
              <a:srgbClr val="FF0000"/>
            </a:solidFill>
            <a:round/>
            <a:headEnd/>
            <a:tailEnd type="triangle" w="med" len="med"/>
          </a:ln>
        </p:spPr>
        <p:txBody>
          <a:bodyPr/>
          <a:lstStyle/>
          <a:p>
            <a:endParaRPr lang="ru-RU"/>
          </a:p>
        </p:txBody>
      </p:sp>
      <p:sp>
        <p:nvSpPr>
          <p:cNvPr id="63498" name="Line 17"/>
          <p:cNvSpPr>
            <a:spLocks noChangeShapeType="1"/>
          </p:cNvSpPr>
          <p:nvPr/>
        </p:nvSpPr>
        <p:spPr bwMode="auto">
          <a:xfrm>
            <a:off x="2133600" y="5346700"/>
            <a:ext cx="2546350" cy="44450"/>
          </a:xfrm>
          <a:prstGeom prst="line">
            <a:avLst/>
          </a:prstGeom>
          <a:noFill/>
          <a:ln w="9525">
            <a:solidFill>
              <a:srgbClr val="FF0000"/>
            </a:solidFill>
            <a:round/>
            <a:headEnd/>
            <a:tailEnd type="triangle" w="med" len="med"/>
          </a:ln>
        </p:spPr>
        <p:txBody>
          <a:bodyPr/>
          <a:lstStyle/>
          <a:p>
            <a:endParaRPr lang="ru-RU"/>
          </a:p>
        </p:txBody>
      </p:sp>
      <p:pic>
        <p:nvPicPr>
          <p:cNvPr id="63499" name="Picture 19"/>
          <p:cNvPicPr>
            <a:picLocks noChangeAspect="1" noChangeArrowheads="1"/>
          </p:cNvPicPr>
          <p:nvPr/>
        </p:nvPicPr>
        <p:blipFill>
          <a:blip r:embed="rId4"/>
          <a:srcRect/>
          <a:stretch>
            <a:fillRect/>
          </a:stretch>
        </p:blipFill>
        <p:spPr bwMode="auto">
          <a:xfrm>
            <a:off x="4357688" y="6203950"/>
            <a:ext cx="2500312" cy="574675"/>
          </a:xfrm>
          <a:prstGeom prst="rect">
            <a:avLst/>
          </a:prstGeom>
          <a:noFill/>
          <a:ln w="9525">
            <a:noFill/>
            <a:miter lim="800000"/>
            <a:headEnd/>
            <a:tailEnd/>
          </a:ln>
        </p:spPr>
      </p:pic>
      <p:sp>
        <p:nvSpPr>
          <p:cNvPr id="63500" name="Line 20"/>
          <p:cNvSpPr>
            <a:spLocks noChangeShapeType="1"/>
          </p:cNvSpPr>
          <p:nvPr/>
        </p:nvSpPr>
        <p:spPr bwMode="auto">
          <a:xfrm flipV="1">
            <a:off x="2727325" y="6613525"/>
            <a:ext cx="1597025" cy="57150"/>
          </a:xfrm>
          <a:prstGeom prst="line">
            <a:avLst/>
          </a:prstGeom>
          <a:noFill/>
          <a:ln w="9525">
            <a:solidFill>
              <a:srgbClr val="FF0000"/>
            </a:solidFill>
            <a:round/>
            <a:headEnd/>
            <a:tailEnd type="triangle" w="med" len="med"/>
          </a:ln>
        </p:spPr>
        <p:txBody>
          <a:bodyPr/>
          <a:lstStyle/>
          <a:p>
            <a:endParaRPr lang="ru-RU"/>
          </a:p>
        </p:txBody>
      </p:sp>
      <p:sp>
        <p:nvSpPr>
          <p:cNvPr id="63501" name="Rectangle 22"/>
          <p:cNvSpPr>
            <a:spLocks noChangeArrowheads="1"/>
          </p:cNvSpPr>
          <p:nvPr/>
        </p:nvSpPr>
        <p:spPr bwMode="auto">
          <a:xfrm>
            <a:off x="254000" y="2405063"/>
            <a:ext cx="6426200" cy="1187450"/>
          </a:xfrm>
          <a:prstGeom prst="rect">
            <a:avLst/>
          </a:prstGeom>
          <a:noFill/>
          <a:ln w="9525">
            <a:noFill/>
            <a:miter lim="800000"/>
            <a:headEnd/>
            <a:tailEnd/>
          </a:ln>
        </p:spPr>
        <p:txBody>
          <a:bodyPr>
            <a:spAutoFit/>
          </a:bodyPr>
          <a:lstStyle/>
          <a:p>
            <a:r>
              <a:rPr lang="en-US" sz="1200" u="sng">
                <a:solidFill>
                  <a:srgbClr val="FF0000"/>
                </a:solidFill>
              </a:rPr>
              <a:t>the 1st category</a:t>
            </a:r>
            <a:r>
              <a:rPr lang="en-US" sz="1200"/>
              <a:t> (i.e., the 3rd dollar box in column one).  As a result, the corresponding Question/Answer slide will automatically appear.  Once the question, and then the answer, for that slide have been shown, you will click on the arrow in the bottom right of that slide to return to this main slide.  When you return to this slide, the dollar amount for the box you selected will have changed from white to blue to show that that particular question has already been used.  Below, you will see how to tailor the game for your particular categories.</a:t>
            </a:r>
          </a:p>
        </p:txBody>
      </p:sp>
      <p:sp>
        <p:nvSpPr>
          <p:cNvPr id="63502" name="Line 23"/>
          <p:cNvSpPr>
            <a:spLocks noChangeShapeType="1"/>
          </p:cNvSpPr>
          <p:nvPr/>
        </p:nvSpPr>
        <p:spPr bwMode="auto">
          <a:xfrm>
            <a:off x="3149600" y="152400"/>
            <a:ext cx="3552825" cy="0"/>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162300" y="152400"/>
            <a:ext cx="0" cy="219710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flipH="1">
            <a:off x="282575" y="2349500"/>
            <a:ext cx="2879725" cy="0"/>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276225" y="2343150"/>
            <a:ext cx="0" cy="1266825"/>
          </a:xfrm>
          <a:prstGeom prst="line">
            <a:avLst/>
          </a:prstGeom>
          <a:noFill/>
          <a:ln w="9525">
            <a:solidFill>
              <a:schemeClr val="tx1"/>
            </a:solidFill>
            <a:round/>
            <a:headEnd/>
            <a:tailEnd/>
          </a:ln>
        </p:spPr>
        <p:txBody>
          <a:bodyPr/>
          <a:lstStyle/>
          <a:p>
            <a:endParaRPr lang="ru-RU"/>
          </a:p>
        </p:txBody>
      </p:sp>
      <p:sp>
        <p:nvSpPr>
          <p:cNvPr id="63506" name="Line 27"/>
          <p:cNvSpPr>
            <a:spLocks noChangeShapeType="1"/>
          </p:cNvSpPr>
          <p:nvPr/>
        </p:nvSpPr>
        <p:spPr bwMode="auto">
          <a:xfrm>
            <a:off x="276225" y="3629025"/>
            <a:ext cx="6429375" cy="0"/>
          </a:xfrm>
          <a:prstGeom prst="line">
            <a:avLst/>
          </a:prstGeom>
          <a:noFill/>
          <a:ln w="9525">
            <a:solidFill>
              <a:schemeClr val="tx1"/>
            </a:solidFill>
            <a:round/>
            <a:headEnd/>
            <a:tailEnd/>
          </a:ln>
        </p:spPr>
        <p:txBody>
          <a:bodyPr/>
          <a:lstStyle/>
          <a:p>
            <a:endParaRPr lang="ru-RU"/>
          </a:p>
        </p:txBody>
      </p:sp>
      <p:sp>
        <p:nvSpPr>
          <p:cNvPr id="63507" name="Line 28"/>
          <p:cNvSpPr>
            <a:spLocks noChangeShapeType="1"/>
          </p:cNvSpPr>
          <p:nvPr/>
        </p:nvSpPr>
        <p:spPr bwMode="auto">
          <a:xfrm>
            <a:off x="6705600" y="152400"/>
            <a:ext cx="0" cy="3467100"/>
          </a:xfrm>
          <a:prstGeom prst="line">
            <a:avLst/>
          </a:prstGeom>
          <a:noFill/>
          <a:ln w="9525">
            <a:solidFill>
              <a:schemeClr val="tx1"/>
            </a:solidFill>
            <a:round/>
            <a:headEnd/>
            <a:tailEnd/>
          </a:ln>
        </p:spPr>
        <p:txBody>
          <a:bodyPr/>
          <a:lstStyle/>
          <a:p>
            <a:endParaRPr lang="ru-RU"/>
          </a:p>
        </p:txBody>
      </p:sp>
      <p:pic>
        <p:nvPicPr>
          <p:cNvPr id="63508" name="Picture 30"/>
          <p:cNvPicPr>
            <a:picLocks noChangeAspect="1" noChangeArrowheads="1"/>
          </p:cNvPicPr>
          <p:nvPr/>
        </p:nvPicPr>
        <p:blipFill>
          <a:blip r:embed="rId5"/>
          <a:srcRect/>
          <a:stretch>
            <a:fillRect/>
          </a:stretch>
        </p:blipFill>
        <p:spPr bwMode="auto">
          <a:xfrm>
            <a:off x="1190625" y="7497763"/>
            <a:ext cx="1704975" cy="419100"/>
          </a:xfrm>
          <a:prstGeom prst="rect">
            <a:avLst/>
          </a:prstGeom>
          <a:noFill/>
          <a:ln w="9525">
            <a:noFill/>
            <a:miter lim="800000"/>
            <a:headEnd/>
            <a:tailEnd/>
          </a:ln>
        </p:spPr>
      </p:pic>
      <p:sp>
        <p:nvSpPr>
          <p:cNvPr id="63509" name="Text Box 31"/>
          <p:cNvSpPr txBox="1">
            <a:spLocks noChangeArrowheads="1"/>
          </p:cNvSpPr>
          <p:nvPr/>
        </p:nvSpPr>
        <p:spPr bwMode="auto">
          <a:xfrm>
            <a:off x="3111500" y="7421563"/>
            <a:ext cx="3746500" cy="822325"/>
          </a:xfrm>
          <a:prstGeom prst="rect">
            <a:avLst/>
          </a:prstGeom>
          <a:noFill/>
          <a:ln w="9525">
            <a:noFill/>
            <a:miter lim="800000"/>
            <a:headEnd/>
            <a:tailEnd/>
          </a:ln>
        </p:spPr>
        <p:txBody>
          <a:bodyPr>
            <a:spAutoFit/>
          </a:bodyPr>
          <a:lstStyle/>
          <a:p>
            <a:r>
              <a:rPr lang="en-US" sz="1200"/>
              <a:t>Notice that in this case, “Mixed Numbers” doesn’t fit on the line.  To fix this, simply click on the text right  before the “N” and press Backspace followed by Enter.  Now it’s on two lines:</a:t>
            </a:r>
          </a:p>
        </p:txBody>
      </p:sp>
      <p:pic>
        <p:nvPicPr>
          <p:cNvPr id="63510" name="Picture 32"/>
          <p:cNvPicPr>
            <a:picLocks noChangeAspect="1" noChangeArrowheads="1"/>
          </p:cNvPicPr>
          <p:nvPr/>
        </p:nvPicPr>
        <p:blipFill>
          <a:blip r:embed="rId6"/>
          <a:srcRect l="2907" t="375" r="57570" b="85510"/>
          <a:stretch>
            <a:fillRect/>
          </a:stretch>
        </p:blipFill>
        <p:spPr bwMode="auto">
          <a:xfrm>
            <a:off x="5249863" y="8089900"/>
            <a:ext cx="1473200" cy="395288"/>
          </a:xfrm>
          <a:prstGeom prst="rect">
            <a:avLst/>
          </a:prstGeom>
          <a:noFill/>
          <a:ln w="9525">
            <a:noFill/>
            <a:miter lim="800000"/>
            <a:headEnd/>
            <a:tailEnd/>
          </a:ln>
        </p:spPr>
      </p:pic>
      <p:pic>
        <p:nvPicPr>
          <p:cNvPr id="63511" name="Picture 33"/>
          <p:cNvPicPr>
            <a:picLocks noChangeAspect="1" noChangeArrowheads="1"/>
          </p:cNvPicPr>
          <p:nvPr/>
        </p:nvPicPr>
        <p:blipFill>
          <a:blip r:embed="rId6"/>
          <a:srcRect l="22583" t="375" r="3651" b="86191"/>
          <a:stretch>
            <a:fillRect/>
          </a:stretch>
        </p:blipFill>
        <p:spPr bwMode="auto">
          <a:xfrm>
            <a:off x="1916113" y="8623300"/>
            <a:ext cx="2749550" cy="376238"/>
          </a:xfrm>
          <a:prstGeom prst="rect">
            <a:avLst/>
          </a:prstGeom>
          <a:noFill/>
          <a:ln w="9525">
            <a:noFill/>
            <a:miter lim="800000"/>
            <a:headEnd/>
            <a:tailEnd/>
          </a:ln>
        </p:spPr>
      </p:pic>
      <p:sp>
        <p:nvSpPr>
          <p:cNvPr id="63512" name="Line 34"/>
          <p:cNvSpPr>
            <a:spLocks noChangeShapeType="1"/>
          </p:cNvSpPr>
          <p:nvPr/>
        </p:nvSpPr>
        <p:spPr bwMode="auto">
          <a:xfrm flipH="1" flipV="1">
            <a:off x="774700" y="1473200"/>
            <a:ext cx="3175000" cy="825500"/>
          </a:xfrm>
          <a:prstGeom prst="line">
            <a:avLst/>
          </a:prstGeom>
          <a:noFill/>
          <a:ln w="9525">
            <a:solidFill>
              <a:srgbClr val="FF0000"/>
            </a:solidFill>
            <a:round/>
            <a:headEnd/>
            <a:tailEnd type="triangle" w="med" len="med"/>
          </a:ln>
        </p:spPr>
        <p:txBody>
          <a:bodyPr/>
          <a:lstStyle/>
          <a:p>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a:ln/>
        </p:spPr>
      </p:sp>
      <p:sp>
        <p:nvSpPr>
          <p:cNvPr id="100355" name="Заметки 2"/>
          <p:cNvSpPr>
            <a:spLocks noGrp="1"/>
          </p:cNvSpPr>
          <p:nvPr>
            <p:ph type="body" idx="1"/>
          </p:nvPr>
        </p:nvSpPr>
        <p:spPr>
          <a:noFill/>
          <a:ln/>
        </p:spPr>
        <p:txBody>
          <a:bodyPr/>
          <a:lstStyle/>
          <a:p>
            <a:endParaRPr lang="ru-RU" smtClean="0"/>
          </a:p>
        </p:txBody>
      </p:sp>
      <p:sp>
        <p:nvSpPr>
          <p:cNvPr id="100356" name="Номер слайда 3"/>
          <p:cNvSpPr>
            <a:spLocks noGrp="1"/>
          </p:cNvSpPr>
          <p:nvPr>
            <p:ph type="sldNum" sz="quarter" idx="5"/>
          </p:nvPr>
        </p:nvSpPr>
        <p:spPr>
          <a:noFill/>
        </p:spPr>
        <p:txBody>
          <a:bodyPr/>
          <a:lstStyle/>
          <a:p>
            <a:fld id="{441F544B-875F-4764-AABC-310A81CF9F97}"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a:ln/>
        </p:spPr>
      </p:sp>
      <p:sp>
        <p:nvSpPr>
          <p:cNvPr id="101379" name="Заметки 2"/>
          <p:cNvSpPr>
            <a:spLocks noGrp="1"/>
          </p:cNvSpPr>
          <p:nvPr>
            <p:ph type="body" idx="1"/>
          </p:nvPr>
        </p:nvSpPr>
        <p:spPr>
          <a:noFill/>
          <a:ln/>
        </p:spPr>
        <p:txBody>
          <a:bodyPr/>
          <a:lstStyle/>
          <a:p>
            <a:endParaRPr lang="ru-RU" smtClean="0"/>
          </a:p>
        </p:txBody>
      </p:sp>
      <p:sp>
        <p:nvSpPr>
          <p:cNvPr id="101380" name="Номер слайда 3"/>
          <p:cNvSpPr>
            <a:spLocks noGrp="1"/>
          </p:cNvSpPr>
          <p:nvPr>
            <p:ph type="sldNum" sz="quarter" idx="5"/>
          </p:nvPr>
        </p:nvSpPr>
        <p:spPr>
          <a:noFill/>
        </p:spPr>
        <p:txBody>
          <a:bodyPr/>
          <a:lstStyle/>
          <a:p>
            <a:fld id="{21A357A7-694C-4CDD-BF6D-243A4C226729}"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noFill/>
          <a:ln/>
        </p:spPr>
        <p:txBody>
          <a:bodyPr/>
          <a:lstStyle/>
          <a:p>
            <a:endParaRPr lang="ru-RU" smtClean="0"/>
          </a:p>
        </p:txBody>
      </p:sp>
      <p:sp>
        <p:nvSpPr>
          <p:cNvPr id="102404" name="Номер слайда 3"/>
          <p:cNvSpPr>
            <a:spLocks noGrp="1"/>
          </p:cNvSpPr>
          <p:nvPr>
            <p:ph type="sldNum" sz="quarter" idx="5"/>
          </p:nvPr>
        </p:nvSpPr>
        <p:spPr>
          <a:noFill/>
        </p:spPr>
        <p:txBody>
          <a:bodyPr/>
          <a:lstStyle/>
          <a:p>
            <a:fld id="{EA88D694-E610-4543-8D63-ECC9EEA31975}"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a:ln/>
        </p:spPr>
      </p:sp>
      <p:sp>
        <p:nvSpPr>
          <p:cNvPr id="103427" name="Заметки 2"/>
          <p:cNvSpPr>
            <a:spLocks noGrp="1"/>
          </p:cNvSpPr>
          <p:nvPr>
            <p:ph type="body" idx="1"/>
          </p:nvPr>
        </p:nvSpPr>
        <p:spPr>
          <a:noFill/>
          <a:ln/>
        </p:spPr>
        <p:txBody>
          <a:bodyPr/>
          <a:lstStyle/>
          <a:p>
            <a:endParaRPr lang="ru-RU" smtClean="0"/>
          </a:p>
        </p:txBody>
      </p:sp>
      <p:sp>
        <p:nvSpPr>
          <p:cNvPr id="103428" name="Номер слайда 3"/>
          <p:cNvSpPr>
            <a:spLocks noGrp="1"/>
          </p:cNvSpPr>
          <p:nvPr>
            <p:ph type="sldNum" sz="quarter" idx="5"/>
          </p:nvPr>
        </p:nvSpPr>
        <p:spPr>
          <a:noFill/>
        </p:spPr>
        <p:txBody>
          <a:bodyPr/>
          <a:lstStyle/>
          <a:p>
            <a:fld id="{4A1747F3-192A-48F3-9BD8-6BCC663DF9BC}"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a:ln/>
        </p:spPr>
      </p:sp>
      <p:sp>
        <p:nvSpPr>
          <p:cNvPr id="104451" name="Заметки 2"/>
          <p:cNvSpPr>
            <a:spLocks noGrp="1"/>
          </p:cNvSpPr>
          <p:nvPr>
            <p:ph type="body" idx="1"/>
          </p:nvPr>
        </p:nvSpPr>
        <p:spPr>
          <a:noFill/>
          <a:ln/>
        </p:spPr>
        <p:txBody>
          <a:bodyPr/>
          <a:lstStyle/>
          <a:p>
            <a:endParaRPr lang="ru-RU" smtClean="0"/>
          </a:p>
        </p:txBody>
      </p:sp>
      <p:sp>
        <p:nvSpPr>
          <p:cNvPr id="104452" name="Номер слайда 3"/>
          <p:cNvSpPr>
            <a:spLocks noGrp="1"/>
          </p:cNvSpPr>
          <p:nvPr>
            <p:ph type="sldNum" sz="quarter" idx="5"/>
          </p:nvPr>
        </p:nvSpPr>
        <p:spPr>
          <a:noFill/>
        </p:spPr>
        <p:txBody>
          <a:bodyPr/>
          <a:lstStyle/>
          <a:p>
            <a:fld id="{F5297BBF-AF9D-4BC4-BB2E-AC3982D18E58}"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a:ln/>
        </p:spPr>
      </p:sp>
      <p:sp>
        <p:nvSpPr>
          <p:cNvPr id="105475" name="Заметки 2"/>
          <p:cNvSpPr>
            <a:spLocks noGrp="1"/>
          </p:cNvSpPr>
          <p:nvPr>
            <p:ph type="body" idx="1"/>
          </p:nvPr>
        </p:nvSpPr>
        <p:spPr>
          <a:noFill/>
          <a:ln/>
        </p:spPr>
        <p:txBody>
          <a:bodyPr/>
          <a:lstStyle/>
          <a:p>
            <a:endParaRPr lang="ru-RU" smtClean="0"/>
          </a:p>
        </p:txBody>
      </p:sp>
      <p:sp>
        <p:nvSpPr>
          <p:cNvPr id="105476" name="Номер слайда 3"/>
          <p:cNvSpPr>
            <a:spLocks noGrp="1"/>
          </p:cNvSpPr>
          <p:nvPr>
            <p:ph type="sldNum" sz="quarter" idx="5"/>
          </p:nvPr>
        </p:nvSpPr>
        <p:spPr>
          <a:noFill/>
        </p:spPr>
        <p:txBody>
          <a:bodyPr/>
          <a:lstStyle/>
          <a:p>
            <a:fld id="{82AD6CC6-F001-4D12-A88F-ED0782BD542C}"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a:ln/>
        </p:spPr>
      </p:sp>
      <p:sp>
        <p:nvSpPr>
          <p:cNvPr id="106499" name="Заметки 2"/>
          <p:cNvSpPr>
            <a:spLocks noGrp="1"/>
          </p:cNvSpPr>
          <p:nvPr>
            <p:ph type="body" idx="1"/>
          </p:nvPr>
        </p:nvSpPr>
        <p:spPr>
          <a:noFill/>
          <a:ln/>
        </p:spPr>
        <p:txBody>
          <a:bodyPr/>
          <a:lstStyle/>
          <a:p>
            <a:endParaRPr lang="ru-RU" smtClean="0"/>
          </a:p>
        </p:txBody>
      </p:sp>
      <p:sp>
        <p:nvSpPr>
          <p:cNvPr id="106500" name="Номер слайда 3"/>
          <p:cNvSpPr>
            <a:spLocks noGrp="1"/>
          </p:cNvSpPr>
          <p:nvPr>
            <p:ph type="sldNum" sz="quarter" idx="5"/>
          </p:nvPr>
        </p:nvSpPr>
        <p:spPr>
          <a:noFill/>
        </p:spPr>
        <p:txBody>
          <a:bodyPr/>
          <a:lstStyle/>
          <a:p>
            <a:fld id="{7781ADBC-A0BC-4EB1-B8A6-6FE51D3F4C46}"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a:ln/>
        </p:spPr>
      </p:sp>
      <p:sp>
        <p:nvSpPr>
          <p:cNvPr id="107523" name="Заметки 2"/>
          <p:cNvSpPr>
            <a:spLocks noGrp="1"/>
          </p:cNvSpPr>
          <p:nvPr>
            <p:ph type="body" idx="1"/>
          </p:nvPr>
        </p:nvSpPr>
        <p:spPr>
          <a:noFill/>
          <a:ln/>
        </p:spPr>
        <p:txBody>
          <a:bodyPr/>
          <a:lstStyle/>
          <a:p>
            <a:endParaRPr lang="ru-RU" smtClean="0"/>
          </a:p>
        </p:txBody>
      </p:sp>
      <p:sp>
        <p:nvSpPr>
          <p:cNvPr id="107524" name="Номер слайда 3"/>
          <p:cNvSpPr>
            <a:spLocks noGrp="1"/>
          </p:cNvSpPr>
          <p:nvPr>
            <p:ph type="sldNum" sz="quarter" idx="5"/>
          </p:nvPr>
        </p:nvSpPr>
        <p:spPr>
          <a:noFill/>
        </p:spPr>
        <p:txBody>
          <a:bodyPr/>
          <a:lstStyle/>
          <a:p>
            <a:fld id="{5EA932AC-B800-4DA2-98C8-39AB8AE1FEEE}"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a:ln/>
        </p:spPr>
      </p:sp>
      <p:sp>
        <p:nvSpPr>
          <p:cNvPr id="108547" name="Заметки 2"/>
          <p:cNvSpPr>
            <a:spLocks noGrp="1"/>
          </p:cNvSpPr>
          <p:nvPr>
            <p:ph type="body" idx="1"/>
          </p:nvPr>
        </p:nvSpPr>
        <p:spPr>
          <a:noFill/>
          <a:ln/>
        </p:spPr>
        <p:txBody>
          <a:bodyPr/>
          <a:lstStyle/>
          <a:p>
            <a:endParaRPr lang="ru-RU" smtClean="0"/>
          </a:p>
        </p:txBody>
      </p:sp>
      <p:sp>
        <p:nvSpPr>
          <p:cNvPr id="108548" name="Номер слайда 3"/>
          <p:cNvSpPr>
            <a:spLocks noGrp="1"/>
          </p:cNvSpPr>
          <p:nvPr>
            <p:ph type="sldNum" sz="quarter" idx="5"/>
          </p:nvPr>
        </p:nvSpPr>
        <p:spPr>
          <a:noFill/>
        </p:spPr>
        <p:txBody>
          <a:bodyPr/>
          <a:lstStyle/>
          <a:p>
            <a:fld id="{F12E6305-834C-4D25-BECA-D1849ED91315}"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a:ln/>
        </p:spPr>
      </p:sp>
      <p:sp>
        <p:nvSpPr>
          <p:cNvPr id="109571" name="Заметки 2"/>
          <p:cNvSpPr>
            <a:spLocks noGrp="1"/>
          </p:cNvSpPr>
          <p:nvPr>
            <p:ph type="body" idx="1"/>
          </p:nvPr>
        </p:nvSpPr>
        <p:spPr>
          <a:noFill/>
          <a:ln/>
        </p:spPr>
        <p:txBody>
          <a:bodyPr/>
          <a:lstStyle/>
          <a:p>
            <a:endParaRPr lang="ru-RU" smtClean="0"/>
          </a:p>
        </p:txBody>
      </p:sp>
      <p:sp>
        <p:nvSpPr>
          <p:cNvPr id="109572" name="Номер слайда 3"/>
          <p:cNvSpPr>
            <a:spLocks noGrp="1"/>
          </p:cNvSpPr>
          <p:nvPr>
            <p:ph type="sldNum" sz="quarter" idx="5"/>
          </p:nvPr>
        </p:nvSpPr>
        <p:spPr>
          <a:noFill/>
        </p:spPr>
        <p:txBody>
          <a:bodyPr/>
          <a:lstStyle/>
          <a:p>
            <a:fld id="{9A6F2602-E5C1-429E-A2F4-5CDB694D627D}"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a:ln/>
        </p:spPr>
      </p:sp>
      <p:sp>
        <p:nvSpPr>
          <p:cNvPr id="64515" name="Заметки 2"/>
          <p:cNvSpPr>
            <a:spLocks noGrp="1"/>
          </p:cNvSpPr>
          <p:nvPr>
            <p:ph type="body" idx="1"/>
          </p:nvPr>
        </p:nvSpPr>
        <p:spPr>
          <a:noFill/>
          <a:ln/>
        </p:spPr>
        <p:txBody>
          <a:bodyPr/>
          <a:lstStyle/>
          <a:p>
            <a:endParaRPr lang="ru-RU" smtClean="0"/>
          </a:p>
        </p:txBody>
      </p:sp>
      <p:sp>
        <p:nvSpPr>
          <p:cNvPr id="64516" name="Номер слайда 3"/>
          <p:cNvSpPr>
            <a:spLocks noGrp="1"/>
          </p:cNvSpPr>
          <p:nvPr>
            <p:ph type="sldNum" sz="quarter" idx="5"/>
          </p:nvPr>
        </p:nvSpPr>
        <p:spPr>
          <a:noFill/>
        </p:spPr>
        <p:txBody>
          <a:bodyPr/>
          <a:lstStyle/>
          <a:p>
            <a:fld id="{29BEDC73-DD2D-4C7C-9A52-3BB53A99D016}"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a:ln/>
        </p:spPr>
      </p:sp>
      <p:sp>
        <p:nvSpPr>
          <p:cNvPr id="110595" name="Заметки 2"/>
          <p:cNvSpPr>
            <a:spLocks noGrp="1"/>
          </p:cNvSpPr>
          <p:nvPr>
            <p:ph type="body" idx="1"/>
          </p:nvPr>
        </p:nvSpPr>
        <p:spPr>
          <a:noFill/>
          <a:ln/>
        </p:spPr>
        <p:txBody>
          <a:bodyPr/>
          <a:lstStyle/>
          <a:p>
            <a:endParaRPr lang="ru-RU" smtClean="0"/>
          </a:p>
        </p:txBody>
      </p:sp>
      <p:sp>
        <p:nvSpPr>
          <p:cNvPr id="110596" name="Номер слайда 3"/>
          <p:cNvSpPr>
            <a:spLocks noGrp="1"/>
          </p:cNvSpPr>
          <p:nvPr>
            <p:ph type="sldNum" sz="quarter" idx="5"/>
          </p:nvPr>
        </p:nvSpPr>
        <p:spPr>
          <a:noFill/>
        </p:spPr>
        <p:txBody>
          <a:bodyPr/>
          <a:lstStyle/>
          <a:p>
            <a:fld id="{6BB67034-324C-4865-8DEA-ECF31F9C039B}"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a:ln/>
        </p:spPr>
      </p:sp>
      <p:sp>
        <p:nvSpPr>
          <p:cNvPr id="111619" name="Заметки 2"/>
          <p:cNvSpPr>
            <a:spLocks noGrp="1"/>
          </p:cNvSpPr>
          <p:nvPr>
            <p:ph type="body" idx="1"/>
          </p:nvPr>
        </p:nvSpPr>
        <p:spPr>
          <a:noFill/>
          <a:ln/>
        </p:spPr>
        <p:txBody>
          <a:bodyPr/>
          <a:lstStyle/>
          <a:p>
            <a:endParaRPr lang="ru-RU" smtClean="0"/>
          </a:p>
        </p:txBody>
      </p:sp>
      <p:sp>
        <p:nvSpPr>
          <p:cNvPr id="111620" name="Номер слайда 3"/>
          <p:cNvSpPr>
            <a:spLocks noGrp="1"/>
          </p:cNvSpPr>
          <p:nvPr>
            <p:ph type="sldNum" sz="quarter" idx="5"/>
          </p:nvPr>
        </p:nvSpPr>
        <p:spPr>
          <a:noFill/>
        </p:spPr>
        <p:txBody>
          <a:bodyPr/>
          <a:lstStyle/>
          <a:p>
            <a:fld id="{365D4B77-52DB-4292-8C92-38F2718C27FB}" type="slidenum">
              <a:rPr lang="en-US" smtClean="0"/>
              <a:pPr/>
              <a:t>51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0A095A8-BFCE-4796-BBEE-CD2F1CDE3B5F}" type="slidenum">
              <a:rPr lang="en-US" smtClean="0"/>
              <a:pPr/>
              <a:t>6</a:t>
            </a:fld>
            <a:endParaRPr lang="en-US" smtClean="0"/>
          </a:p>
        </p:txBody>
      </p:sp>
      <p:sp>
        <p:nvSpPr>
          <p:cNvPr id="65539" name="Rectangle 2"/>
          <p:cNvSpPr>
            <a:spLocks noGrp="1" noRot="1" noChangeAspect="1" noChangeArrowheads="1" noTextEdit="1"/>
          </p:cNvSpPr>
          <p:nvPr>
            <p:ph type="sldImg"/>
          </p:nvPr>
        </p:nvSpPr>
        <p:spPr>
          <a:xfrm>
            <a:off x="276225" y="250825"/>
            <a:ext cx="2693988" cy="2020888"/>
          </a:xfrm>
          <a:ln/>
        </p:spPr>
      </p:sp>
      <p:sp>
        <p:nvSpPr>
          <p:cNvPr id="65540" name="Rectangle 4"/>
          <p:cNvSpPr>
            <a:spLocks noChangeArrowheads="1"/>
          </p:cNvSpPr>
          <p:nvPr/>
        </p:nvSpPr>
        <p:spPr bwMode="auto">
          <a:xfrm>
            <a:off x="161925" y="8380413"/>
            <a:ext cx="3854450" cy="465137"/>
          </a:xfrm>
          <a:prstGeom prst="rect">
            <a:avLst/>
          </a:prstGeom>
          <a:noFill/>
          <a:ln w="9525">
            <a:noFill/>
            <a:miter lim="800000"/>
            <a:headEnd/>
            <a:tailEnd/>
          </a:ln>
        </p:spPr>
        <p:txBody>
          <a:bodyPr/>
          <a:lstStyle/>
          <a:p>
            <a:pPr marL="228600" indent="-228600">
              <a:spcBef>
                <a:spcPct val="30000"/>
              </a:spcBef>
            </a:pPr>
            <a:r>
              <a:rPr lang="en-US" sz="1200">
                <a:cs typeface="Times New Roman" pitchFamily="18" charset="0"/>
              </a:rPr>
              <a:t>2.	Now, repeat Step 1 for the remaining four category placeholder names:</a:t>
            </a:r>
          </a:p>
        </p:txBody>
      </p:sp>
      <p:sp>
        <p:nvSpPr>
          <p:cNvPr id="65541" name="Text Box 6"/>
          <p:cNvSpPr txBox="1">
            <a:spLocks noChangeArrowheads="1"/>
          </p:cNvSpPr>
          <p:nvPr/>
        </p:nvSpPr>
        <p:spPr bwMode="auto">
          <a:xfrm>
            <a:off x="3182938" y="165100"/>
            <a:ext cx="3494087" cy="2312988"/>
          </a:xfrm>
          <a:prstGeom prst="rect">
            <a:avLst/>
          </a:prstGeom>
          <a:noFill/>
          <a:ln w="9525">
            <a:noFill/>
            <a:miter lim="800000"/>
            <a:headEnd/>
            <a:tailEnd/>
          </a:ln>
        </p:spPr>
        <p:txBody>
          <a:bodyPr>
            <a:spAutoFit/>
          </a:bodyPr>
          <a:lstStyle/>
          <a:p>
            <a:r>
              <a:rPr lang="en-US" sz="1400" b="1"/>
              <a:t>Slide 2-Category Selection</a:t>
            </a:r>
          </a:p>
          <a:p>
            <a:r>
              <a:rPr lang="en-US" sz="1200"/>
              <a:t>This slide is the main game board.  You go here to begin the game, and you return here after each Question/Answer slide. This is where the “contestant” selects one of the five categories and a dollar value for the question.  The higher the value, the more difficult the question.  When you open this slide, the categories appear one at a time, and the dollar values appear at random with an accompanying laser beep.  Here’s how it works: if the contestant selects the first category for $300, </a:t>
            </a:r>
            <a:r>
              <a:rPr lang="en-US" sz="1200" u="sng">
                <a:solidFill>
                  <a:srgbClr val="FF0000"/>
                </a:solidFill>
              </a:rPr>
              <a:t>you would click on the $300 text under</a:t>
            </a:r>
            <a:r>
              <a:rPr lang="en-US" sz="1200"/>
              <a:t> </a:t>
            </a:r>
          </a:p>
        </p:txBody>
      </p:sp>
      <p:sp>
        <p:nvSpPr>
          <p:cNvPr id="65542" name="Text Box 9"/>
          <p:cNvSpPr txBox="1">
            <a:spLocks noChangeArrowheads="1"/>
          </p:cNvSpPr>
          <p:nvPr/>
        </p:nvSpPr>
        <p:spPr bwMode="auto">
          <a:xfrm>
            <a:off x="190500" y="3703638"/>
            <a:ext cx="6554788" cy="1096962"/>
          </a:xfrm>
          <a:prstGeom prst="rect">
            <a:avLst/>
          </a:prstGeom>
          <a:noFill/>
          <a:ln w="9525">
            <a:noFill/>
            <a:miter lim="800000"/>
            <a:headEnd/>
            <a:tailEnd/>
          </a:ln>
        </p:spPr>
        <p:txBody>
          <a:bodyPr>
            <a:spAutoFit/>
          </a:bodyPr>
          <a:lstStyle/>
          <a:p>
            <a:r>
              <a:rPr lang="en-US" sz="1200" b="1"/>
              <a:t>To tailor this slide, follow these instructions:</a:t>
            </a:r>
            <a:endParaRPr lang="en-US" sz="1200"/>
          </a:p>
          <a:p>
            <a:endParaRPr lang="en-US" sz="600"/>
          </a:p>
          <a:p>
            <a:r>
              <a:rPr lang="en-US" sz="1200"/>
              <a:t>Five different categories are used in the game.  The category names appear at the top of the columns on this slide and on the five associated Question/ Answer slides (one for each dollar value).  Rather than changing all of these separately, you will use the Replace command to change each placeholder category name only once.</a:t>
            </a:r>
            <a:endParaRPr lang="en-US" sz="1200" b="1"/>
          </a:p>
        </p:txBody>
      </p:sp>
      <p:sp>
        <p:nvSpPr>
          <p:cNvPr id="65543" name="Rectangle 10"/>
          <p:cNvSpPr>
            <a:spLocks noChangeArrowheads="1"/>
          </p:cNvSpPr>
          <p:nvPr/>
        </p:nvSpPr>
        <p:spPr bwMode="auto">
          <a:xfrm>
            <a:off x="161925" y="4797425"/>
            <a:ext cx="4616450" cy="2789238"/>
          </a:xfrm>
          <a:prstGeom prst="rect">
            <a:avLst/>
          </a:prstGeom>
          <a:noFill/>
          <a:ln w="9525">
            <a:noFill/>
            <a:miter lim="800000"/>
            <a:headEnd/>
            <a:tailEnd/>
          </a:ln>
        </p:spPr>
        <p:txBody>
          <a:bodyPr/>
          <a:lstStyle/>
          <a:p>
            <a:pPr marL="177800" indent="-177800">
              <a:spcBef>
                <a:spcPct val="30000"/>
              </a:spcBef>
            </a:pPr>
            <a:r>
              <a:rPr lang="en-US" sz="1200">
                <a:cs typeface="Times New Roman" pitchFamily="18" charset="0"/>
              </a:rPr>
              <a:t>1.  Under </a:t>
            </a:r>
            <a:r>
              <a:rPr lang="en-US" sz="1200">
                <a:solidFill>
                  <a:srgbClr val="FF0000"/>
                </a:solidFill>
                <a:cs typeface="Times New Roman" pitchFamily="18" charset="0"/>
              </a:rPr>
              <a:t>Edit</a:t>
            </a:r>
            <a:r>
              <a:rPr lang="en-US" sz="1200">
                <a:cs typeface="Times New Roman" pitchFamily="18" charset="0"/>
              </a:rPr>
              <a:t>, choose </a:t>
            </a:r>
            <a:r>
              <a:rPr lang="en-US" sz="1200">
                <a:solidFill>
                  <a:srgbClr val="FF0000"/>
                </a:solidFill>
                <a:cs typeface="Times New Roman" pitchFamily="18" charset="0"/>
              </a:rPr>
              <a:t>Replace</a:t>
            </a:r>
          </a:p>
          <a:p>
            <a:pPr lvl="1" indent="-165100">
              <a:spcBef>
                <a:spcPct val="30000"/>
              </a:spcBef>
              <a:buFontTx/>
              <a:buChar char="•"/>
            </a:pPr>
            <a:r>
              <a:rPr lang="en-US" sz="1200">
                <a:cs typeface="Times New Roman" pitchFamily="18" charset="0"/>
              </a:rPr>
              <a:t>Type the placeholder name for category 1 as shown in the pop-up at the right.</a:t>
            </a:r>
          </a:p>
          <a:p>
            <a:pPr lvl="1" indent="-165100">
              <a:spcBef>
                <a:spcPct val="30000"/>
              </a:spcBef>
              <a:buFontTx/>
              <a:buChar char="•"/>
            </a:pPr>
            <a:r>
              <a:rPr lang="en-US" sz="1200">
                <a:cs typeface="Times New Roman" pitchFamily="18" charset="0"/>
              </a:rPr>
              <a:t>Type in </a:t>
            </a:r>
            <a:r>
              <a:rPr lang="en-US" sz="1200" u="sng">
                <a:cs typeface="Times New Roman" pitchFamily="18" charset="0"/>
              </a:rPr>
              <a:t>your</a:t>
            </a:r>
            <a:r>
              <a:rPr lang="en-US" sz="1200">
                <a:cs typeface="Times New Roman" pitchFamily="18" charset="0"/>
              </a:rPr>
              <a:t> category name (e.g., Mixed Numbers) under </a:t>
            </a:r>
            <a:r>
              <a:rPr lang="en-US" sz="1200">
                <a:solidFill>
                  <a:srgbClr val="FF0000"/>
                </a:solidFill>
                <a:cs typeface="Times New Roman" pitchFamily="18" charset="0"/>
              </a:rPr>
              <a:t>Replace with:</a:t>
            </a:r>
          </a:p>
          <a:p>
            <a:pPr lvl="1" indent="-165100">
              <a:spcBef>
                <a:spcPct val="30000"/>
              </a:spcBef>
            </a:pPr>
            <a:r>
              <a:rPr lang="en-US" sz="1200">
                <a:solidFill>
                  <a:srgbClr val="FF0000"/>
                </a:solidFill>
                <a:cs typeface="Times New Roman" pitchFamily="18" charset="0"/>
              </a:rPr>
              <a:t>	</a:t>
            </a:r>
            <a:r>
              <a:rPr lang="en-US" sz="1200">
                <a:cs typeface="Times New Roman" pitchFamily="18" charset="0"/>
              </a:rPr>
              <a:t>The Replace pop-up should now look like the one on the right, only with your category name.</a:t>
            </a:r>
            <a:endParaRPr lang="en-US" sz="1200">
              <a:solidFill>
                <a:srgbClr val="FF0000"/>
              </a:solidFill>
              <a:cs typeface="Times New Roman" pitchFamily="18" charset="0"/>
            </a:endParaRPr>
          </a:p>
          <a:p>
            <a:pPr lvl="1" indent="-165100">
              <a:spcBef>
                <a:spcPct val="30000"/>
              </a:spcBef>
              <a:buFontTx/>
              <a:buChar char="•"/>
            </a:pPr>
            <a:r>
              <a:rPr lang="en-US" sz="1200">
                <a:cs typeface="Times New Roman" pitchFamily="18" charset="0"/>
              </a:rPr>
              <a:t>Click the </a:t>
            </a:r>
            <a:r>
              <a:rPr lang="en-US" sz="1200">
                <a:solidFill>
                  <a:srgbClr val="FF0000"/>
                </a:solidFill>
                <a:cs typeface="Times New Roman" pitchFamily="18" charset="0"/>
              </a:rPr>
              <a:t>Replace All</a:t>
            </a:r>
            <a:r>
              <a:rPr lang="en-US" sz="1200">
                <a:cs typeface="Times New Roman" pitchFamily="18" charset="0"/>
              </a:rPr>
              <a:t> button to make the changes.</a:t>
            </a:r>
          </a:p>
          <a:p>
            <a:pPr lvl="1" indent="-165100">
              <a:spcBef>
                <a:spcPct val="30000"/>
              </a:spcBef>
            </a:pPr>
            <a:r>
              <a:rPr lang="en-US" sz="1200">
                <a:cs typeface="Times New Roman" pitchFamily="18" charset="0"/>
              </a:rPr>
              <a:t>	You will then see this pop-up</a:t>
            </a:r>
          </a:p>
          <a:p>
            <a:pPr lvl="1" indent="-165100">
              <a:spcBef>
                <a:spcPct val="30000"/>
              </a:spcBef>
            </a:pPr>
            <a:endParaRPr lang="en-US" sz="200">
              <a:cs typeface="Times New Roman" pitchFamily="18" charset="0"/>
            </a:endParaRPr>
          </a:p>
          <a:p>
            <a:pPr lvl="1" indent="-165100">
              <a:spcBef>
                <a:spcPct val="30000"/>
              </a:spcBef>
              <a:buFontTx/>
              <a:buChar char="•"/>
            </a:pPr>
            <a:r>
              <a:rPr lang="en-US" sz="1200">
                <a:cs typeface="Times New Roman" pitchFamily="18" charset="0"/>
              </a:rPr>
              <a:t>Click the </a:t>
            </a:r>
            <a:r>
              <a:rPr lang="en-US" sz="1200">
                <a:solidFill>
                  <a:srgbClr val="FF0000"/>
                </a:solidFill>
                <a:cs typeface="Times New Roman" pitchFamily="18" charset="0"/>
              </a:rPr>
              <a:t>OK</a:t>
            </a:r>
            <a:r>
              <a:rPr lang="en-US" sz="1200">
                <a:cs typeface="Times New Roman" pitchFamily="18" charset="0"/>
              </a:rPr>
              <a:t> button.  This replaces the six occurrences of the specified placeholder category name with your category name.  After this, the top of the slide will look like this:</a:t>
            </a:r>
          </a:p>
        </p:txBody>
      </p:sp>
      <p:grpSp>
        <p:nvGrpSpPr>
          <p:cNvPr id="65544" name="Group 11"/>
          <p:cNvGrpSpPr>
            <a:grpSpLocks/>
          </p:cNvGrpSpPr>
          <p:nvPr/>
        </p:nvGrpSpPr>
        <p:grpSpPr bwMode="auto">
          <a:xfrm>
            <a:off x="4719638" y="5032375"/>
            <a:ext cx="2138362" cy="1089025"/>
            <a:chOff x="1851" y="1698"/>
            <a:chExt cx="2058" cy="924"/>
          </a:xfrm>
        </p:grpSpPr>
        <p:pic>
          <p:nvPicPr>
            <p:cNvPr id="65561" name="Picture 12"/>
            <p:cNvPicPr>
              <a:picLocks noChangeAspect="1" noChangeArrowheads="1"/>
            </p:cNvPicPr>
            <p:nvPr/>
          </p:nvPicPr>
          <p:blipFill>
            <a:blip r:embed="rId3"/>
            <a:srcRect/>
            <a:stretch>
              <a:fillRect/>
            </a:stretch>
          </p:blipFill>
          <p:spPr bwMode="auto">
            <a:xfrm>
              <a:off x="1851" y="1698"/>
              <a:ext cx="2058" cy="924"/>
            </a:xfrm>
            <a:prstGeom prst="rect">
              <a:avLst/>
            </a:prstGeom>
            <a:noFill/>
            <a:ln w="9525">
              <a:noFill/>
              <a:miter lim="800000"/>
              <a:headEnd/>
              <a:tailEnd/>
            </a:ln>
          </p:spPr>
        </p:pic>
        <p:sp>
          <p:nvSpPr>
            <p:cNvPr id="65562" name="Oval 13"/>
            <p:cNvSpPr>
              <a:spLocks noChangeArrowheads="1"/>
            </p:cNvSpPr>
            <p:nvPr/>
          </p:nvSpPr>
          <p:spPr bwMode="auto">
            <a:xfrm>
              <a:off x="1860" y="1932"/>
              <a:ext cx="360" cy="186"/>
            </a:xfrm>
            <a:prstGeom prst="ellipse">
              <a:avLst/>
            </a:prstGeom>
            <a:noFill/>
            <a:ln w="19050">
              <a:solidFill>
                <a:srgbClr val="FF0000"/>
              </a:solidFill>
              <a:round/>
              <a:headEnd/>
              <a:tailEnd/>
            </a:ln>
          </p:spPr>
          <p:txBody>
            <a:bodyPr wrap="none" anchor="ctr"/>
            <a:lstStyle/>
            <a:p>
              <a:endParaRPr lang="ru-RU"/>
            </a:p>
          </p:txBody>
        </p:sp>
        <p:sp>
          <p:nvSpPr>
            <p:cNvPr id="65563" name="Oval 14"/>
            <p:cNvSpPr>
              <a:spLocks noChangeArrowheads="1"/>
            </p:cNvSpPr>
            <p:nvPr/>
          </p:nvSpPr>
          <p:spPr bwMode="auto">
            <a:xfrm>
              <a:off x="1860" y="2184"/>
              <a:ext cx="612" cy="168"/>
            </a:xfrm>
            <a:prstGeom prst="ellipse">
              <a:avLst/>
            </a:prstGeom>
            <a:noFill/>
            <a:ln w="19050">
              <a:solidFill>
                <a:srgbClr val="FF0000"/>
              </a:solidFill>
              <a:round/>
              <a:headEnd/>
              <a:tailEnd/>
            </a:ln>
          </p:spPr>
          <p:txBody>
            <a:bodyPr wrap="none" anchor="ctr"/>
            <a:lstStyle/>
            <a:p>
              <a:endParaRPr lang="ru-RU"/>
            </a:p>
          </p:txBody>
        </p:sp>
      </p:grpSp>
      <p:sp>
        <p:nvSpPr>
          <p:cNvPr id="65545" name="Line 16"/>
          <p:cNvSpPr>
            <a:spLocks noChangeShapeType="1"/>
          </p:cNvSpPr>
          <p:nvPr/>
        </p:nvSpPr>
        <p:spPr bwMode="auto">
          <a:xfrm flipV="1">
            <a:off x="1771650" y="5708650"/>
            <a:ext cx="2908300" cy="76200"/>
          </a:xfrm>
          <a:prstGeom prst="line">
            <a:avLst/>
          </a:prstGeom>
          <a:noFill/>
          <a:ln w="9525">
            <a:solidFill>
              <a:srgbClr val="FF0000"/>
            </a:solidFill>
            <a:round/>
            <a:headEnd/>
            <a:tailEnd type="triangle" w="med" len="med"/>
          </a:ln>
        </p:spPr>
        <p:txBody>
          <a:bodyPr/>
          <a:lstStyle/>
          <a:p>
            <a:endParaRPr lang="ru-RU"/>
          </a:p>
        </p:txBody>
      </p:sp>
      <p:sp>
        <p:nvSpPr>
          <p:cNvPr id="65546" name="Line 17"/>
          <p:cNvSpPr>
            <a:spLocks noChangeShapeType="1"/>
          </p:cNvSpPr>
          <p:nvPr/>
        </p:nvSpPr>
        <p:spPr bwMode="auto">
          <a:xfrm>
            <a:off x="2133600" y="5346700"/>
            <a:ext cx="2546350" cy="44450"/>
          </a:xfrm>
          <a:prstGeom prst="line">
            <a:avLst/>
          </a:prstGeom>
          <a:noFill/>
          <a:ln w="9525">
            <a:solidFill>
              <a:srgbClr val="FF0000"/>
            </a:solidFill>
            <a:round/>
            <a:headEnd/>
            <a:tailEnd type="triangle" w="med" len="med"/>
          </a:ln>
        </p:spPr>
        <p:txBody>
          <a:bodyPr/>
          <a:lstStyle/>
          <a:p>
            <a:endParaRPr lang="ru-RU"/>
          </a:p>
        </p:txBody>
      </p:sp>
      <p:pic>
        <p:nvPicPr>
          <p:cNvPr id="65547" name="Picture 19"/>
          <p:cNvPicPr>
            <a:picLocks noChangeAspect="1" noChangeArrowheads="1"/>
          </p:cNvPicPr>
          <p:nvPr/>
        </p:nvPicPr>
        <p:blipFill>
          <a:blip r:embed="rId4"/>
          <a:srcRect/>
          <a:stretch>
            <a:fillRect/>
          </a:stretch>
        </p:blipFill>
        <p:spPr bwMode="auto">
          <a:xfrm>
            <a:off x="4357688" y="6203950"/>
            <a:ext cx="2500312" cy="574675"/>
          </a:xfrm>
          <a:prstGeom prst="rect">
            <a:avLst/>
          </a:prstGeom>
          <a:noFill/>
          <a:ln w="9525">
            <a:noFill/>
            <a:miter lim="800000"/>
            <a:headEnd/>
            <a:tailEnd/>
          </a:ln>
        </p:spPr>
      </p:pic>
      <p:sp>
        <p:nvSpPr>
          <p:cNvPr id="65548" name="Line 20"/>
          <p:cNvSpPr>
            <a:spLocks noChangeShapeType="1"/>
          </p:cNvSpPr>
          <p:nvPr/>
        </p:nvSpPr>
        <p:spPr bwMode="auto">
          <a:xfrm flipV="1">
            <a:off x="2727325" y="6613525"/>
            <a:ext cx="1597025" cy="57150"/>
          </a:xfrm>
          <a:prstGeom prst="line">
            <a:avLst/>
          </a:prstGeom>
          <a:noFill/>
          <a:ln w="9525">
            <a:solidFill>
              <a:srgbClr val="FF0000"/>
            </a:solidFill>
            <a:round/>
            <a:headEnd/>
            <a:tailEnd type="triangle" w="med" len="med"/>
          </a:ln>
        </p:spPr>
        <p:txBody>
          <a:bodyPr/>
          <a:lstStyle/>
          <a:p>
            <a:endParaRPr lang="ru-RU"/>
          </a:p>
        </p:txBody>
      </p:sp>
      <p:sp>
        <p:nvSpPr>
          <p:cNvPr id="65549" name="Rectangle 22"/>
          <p:cNvSpPr>
            <a:spLocks noChangeArrowheads="1"/>
          </p:cNvSpPr>
          <p:nvPr/>
        </p:nvSpPr>
        <p:spPr bwMode="auto">
          <a:xfrm>
            <a:off x="254000" y="2405063"/>
            <a:ext cx="6426200" cy="1187450"/>
          </a:xfrm>
          <a:prstGeom prst="rect">
            <a:avLst/>
          </a:prstGeom>
          <a:noFill/>
          <a:ln w="9525">
            <a:noFill/>
            <a:miter lim="800000"/>
            <a:headEnd/>
            <a:tailEnd/>
          </a:ln>
        </p:spPr>
        <p:txBody>
          <a:bodyPr>
            <a:spAutoFit/>
          </a:bodyPr>
          <a:lstStyle/>
          <a:p>
            <a:r>
              <a:rPr lang="en-US" sz="1200" u="sng">
                <a:solidFill>
                  <a:srgbClr val="FF0000"/>
                </a:solidFill>
              </a:rPr>
              <a:t>the 1st category</a:t>
            </a:r>
            <a:r>
              <a:rPr lang="en-US" sz="1200"/>
              <a:t> (i.e., the 3rd dollar box in column one).  As a result, the corresponding Question/Answer slide will automatically appear.  Once the question, and then the answer, for that slide have been shown, you will click on the arrow in the bottom right of that slide to return to this main slide.  When you return to this slide, the dollar amount for the box you selected will have changed from white to blue to show that that particular question has already been used.  Below, you will see how to tailor the game for your particular categories.</a:t>
            </a:r>
          </a:p>
        </p:txBody>
      </p:sp>
      <p:sp>
        <p:nvSpPr>
          <p:cNvPr id="65550" name="Line 23"/>
          <p:cNvSpPr>
            <a:spLocks noChangeShapeType="1"/>
          </p:cNvSpPr>
          <p:nvPr/>
        </p:nvSpPr>
        <p:spPr bwMode="auto">
          <a:xfrm>
            <a:off x="3149600" y="152400"/>
            <a:ext cx="3552825" cy="0"/>
          </a:xfrm>
          <a:prstGeom prst="line">
            <a:avLst/>
          </a:prstGeom>
          <a:noFill/>
          <a:ln w="9525">
            <a:solidFill>
              <a:schemeClr val="tx1"/>
            </a:solidFill>
            <a:round/>
            <a:headEnd/>
            <a:tailEnd/>
          </a:ln>
        </p:spPr>
        <p:txBody>
          <a:bodyPr/>
          <a:lstStyle/>
          <a:p>
            <a:endParaRPr lang="ru-RU"/>
          </a:p>
        </p:txBody>
      </p:sp>
      <p:sp>
        <p:nvSpPr>
          <p:cNvPr id="65551" name="Line 24"/>
          <p:cNvSpPr>
            <a:spLocks noChangeShapeType="1"/>
          </p:cNvSpPr>
          <p:nvPr/>
        </p:nvSpPr>
        <p:spPr bwMode="auto">
          <a:xfrm>
            <a:off x="3162300" y="152400"/>
            <a:ext cx="0" cy="2197100"/>
          </a:xfrm>
          <a:prstGeom prst="line">
            <a:avLst/>
          </a:prstGeom>
          <a:noFill/>
          <a:ln w="9525">
            <a:solidFill>
              <a:schemeClr val="tx1"/>
            </a:solidFill>
            <a:round/>
            <a:headEnd/>
            <a:tailEnd/>
          </a:ln>
        </p:spPr>
        <p:txBody>
          <a:bodyPr/>
          <a:lstStyle/>
          <a:p>
            <a:endParaRPr lang="ru-RU"/>
          </a:p>
        </p:txBody>
      </p:sp>
      <p:sp>
        <p:nvSpPr>
          <p:cNvPr id="65552" name="Line 25"/>
          <p:cNvSpPr>
            <a:spLocks noChangeShapeType="1"/>
          </p:cNvSpPr>
          <p:nvPr/>
        </p:nvSpPr>
        <p:spPr bwMode="auto">
          <a:xfrm flipH="1">
            <a:off x="282575" y="2349500"/>
            <a:ext cx="2879725" cy="0"/>
          </a:xfrm>
          <a:prstGeom prst="line">
            <a:avLst/>
          </a:prstGeom>
          <a:noFill/>
          <a:ln w="9525">
            <a:solidFill>
              <a:schemeClr val="tx1"/>
            </a:solidFill>
            <a:round/>
            <a:headEnd/>
            <a:tailEnd/>
          </a:ln>
        </p:spPr>
        <p:txBody>
          <a:bodyPr/>
          <a:lstStyle/>
          <a:p>
            <a:endParaRPr lang="ru-RU"/>
          </a:p>
        </p:txBody>
      </p:sp>
      <p:sp>
        <p:nvSpPr>
          <p:cNvPr id="65553" name="Line 26"/>
          <p:cNvSpPr>
            <a:spLocks noChangeShapeType="1"/>
          </p:cNvSpPr>
          <p:nvPr/>
        </p:nvSpPr>
        <p:spPr bwMode="auto">
          <a:xfrm>
            <a:off x="276225" y="2343150"/>
            <a:ext cx="0" cy="1266825"/>
          </a:xfrm>
          <a:prstGeom prst="line">
            <a:avLst/>
          </a:prstGeom>
          <a:noFill/>
          <a:ln w="9525">
            <a:solidFill>
              <a:schemeClr val="tx1"/>
            </a:solidFill>
            <a:round/>
            <a:headEnd/>
            <a:tailEnd/>
          </a:ln>
        </p:spPr>
        <p:txBody>
          <a:bodyPr/>
          <a:lstStyle/>
          <a:p>
            <a:endParaRPr lang="ru-RU"/>
          </a:p>
        </p:txBody>
      </p:sp>
      <p:sp>
        <p:nvSpPr>
          <p:cNvPr id="65554" name="Line 27"/>
          <p:cNvSpPr>
            <a:spLocks noChangeShapeType="1"/>
          </p:cNvSpPr>
          <p:nvPr/>
        </p:nvSpPr>
        <p:spPr bwMode="auto">
          <a:xfrm>
            <a:off x="276225" y="3629025"/>
            <a:ext cx="6429375" cy="0"/>
          </a:xfrm>
          <a:prstGeom prst="line">
            <a:avLst/>
          </a:prstGeom>
          <a:noFill/>
          <a:ln w="9525">
            <a:solidFill>
              <a:schemeClr val="tx1"/>
            </a:solidFill>
            <a:round/>
            <a:headEnd/>
            <a:tailEnd/>
          </a:ln>
        </p:spPr>
        <p:txBody>
          <a:bodyPr/>
          <a:lstStyle/>
          <a:p>
            <a:endParaRPr lang="ru-RU"/>
          </a:p>
        </p:txBody>
      </p:sp>
      <p:sp>
        <p:nvSpPr>
          <p:cNvPr id="65555" name="Line 28"/>
          <p:cNvSpPr>
            <a:spLocks noChangeShapeType="1"/>
          </p:cNvSpPr>
          <p:nvPr/>
        </p:nvSpPr>
        <p:spPr bwMode="auto">
          <a:xfrm>
            <a:off x="6705600" y="152400"/>
            <a:ext cx="0" cy="3467100"/>
          </a:xfrm>
          <a:prstGeom prst="line">
            <a:avLst/>
          </a:prstGeom>
          <a:noFill/>
          <a:ln w="9525">
            <a:solidFill>
              <a:schemeClr val="tx1"/>
            </a:solidFill>
            <a:round/>
            <a:headEnd/>
            <a:tailEnd/>
          </a:ln>
        </p:spPr>
        <p:txBody>
          <a:bodyPr/>
          <a:lstStyle/>
          <a:p>
            <a:endParaRPr lang="ru-RU"/>
          </a:p>
        </p:txBody>
      </p:sp>
      <p:pic>
        <p:nvPicPr>
          <p:cNvPr id="65556" name="Picture 30"/>
          <p:cNvPicPr>
            <a:picLocks noChangeAspect="1" noChangeArrowheads="1"/>
          </p:cNvPicPr>
          <p:nvPr/>
        </p:nvPicPr>
        <p:blipFill>
          <a:blip r:embed="rId5"/>
          <a:srcRect/>
          <a:stretch>
            <a:fillRect/>
          </a:stretch>
        </p:blipFill>
        <p:spPr bwMode="auto">
          <a:xfrm>
            <a:off x="1190625" y="7497763"/>
            <a:ext cx="1704975" cy="419100"/>
          </a:xfrm>
          <a:prstGeom prst="rect">
            <a:avLst/>
          </a:prstGeom>
          <a:noFill/>
          <a:ln w="9525">
            <a:noFill/>
            <a:miter lim="800000"/>
            <a:headEnd/>
            <a:tailEnd/>
          </a:ln>
        </p:spPr>
      </p:pic>
      <p:sp>
        <p:nvSpPr>
          <p:cNvPr id="65557" name="Text Box 31"/>
          <p:cNvSpPr txBox="1">
            <a:spLocks noChangeArrowheads="1"/>
          </p:cNvSpPr>
          <p:nvPr/>
        </p:nvSpPr>
        <p:spPr bwMode="auto">
          <a:xfrm>
            <a:off x="3111500" y="7421563"/>
            <a:ext cx="3746500" cy="822325"/>
          </a:xfrm>
          <a:prstGeom prst="rect">
            <a:avLst/>
          </a:prstGeom>
          <a:noFill/>
          <a:ln w="9525">
            <a:noFill/>
            <a:miter lim="800000"/>
            <a:headEnd/>
            <a:tailEnd/>
          </a:ln>
        </p:spPr>
        <p:txBody>
          <a:bodyPr>
            <a:spAutoFit/>
          </a:bodyPr>
          <a:lstStyle/>
          <a:p>
            <a:r>
              <a:rPr lang="en-US" sz="1200"/>
              <a:t>Notice that in this case, “Mixed Numbers” doesn’t fit on the line.  To fix this, simply click on the text right  before the “N” and press Backspace followed by Enter.  Now it’s on two lines:</a:t>
            </a:r>
          </a:p>
        </p:txBody>
      </p:sp>
      <p:pic>
        <p:nvPicPr>
          <p:cNvPr id="65558" name="Picture 32"/>
          <p:cNvPicPr>
            <a:picLocks noChangeAspect="1" noChangeArrowheads="1"/>
          </p:cNvPicPr>
          <p:nvPr/>
        </p:nvPicPr>
        <p:blipFill>
          <a:blip r:embed="rId6"/>
          <a:srcRect l="2907" t="375" r="57570" b="85510"/>
          <a:stretch>
            <a:fillRect/>
          </a:stretch>
        </p:blipFill>
        <p:spPr bwMode="auto">
          <a:xfrm>
            <a:off x="5249863" y="8089900"/>
            <a:ext cx="1473200" cy="395288"/>
          </a:xfrm>
          <a:prstGeom prst="rect">
            <a:avLst/>
          </a:prstGeom>
          <a:noFill/>
          <a:ln w="9525">
            <a:noFill/>
            <a:miter lim="800000"/>
            <a:headEnd/>
            <a:tailEnd/>
          </a:ln>
        </p:spPr>
      </p:pic>
      <p:pic>
        <p:nvPicPr>
          <p:cNvPr id="65559" name="Picture 33"/>
          <p:cNvPicPr>
            <a:picLocks noChangeAspect="1" noChangeArrowheads="1"/>
          </p:cNvPicPr>
          <p:nvPr/>
        </p:nvPicPr>
        <p:blipFill>
          <a:blip r:embed="rId6"/>
          <a:srcRect l="22583" t="375" r="3651" b="86191"/>
          <a:stretch>
            <a:fillRect/>
          </a:stretch>
        </p:blipFill>
        <p:spPr bwMode="auto">
          <a:xfrm>
            <a:off x="1916113" y="8623300"/>
            <a:ext cx="2749550" cy="376238"/>
          </a:xfrm>
          <a:prstGeom prst="rect">
            <a:avLst/>
          </a:prstGeom>
          <a:noFill/>
          <a:ln w="9525">
            <a:noFill/>
            <a:miter lim="800000"/>
            <a:headEnd/>
            <a:tailEnd/>
          </a:ln>
        </p:spPr>
      </p:pic>
      <p:sp>
        <p:nvSpPr>
          <p:cNvPr id="65560" name="Line 34"/>
          <p:cNvSpPr>
            <a:spLocks noChangeShapeType="1"/>
          </p:cNvSpPr>
          <p:nvPr/>
        </p:nvSpPr>
        <p:spPr bwMode="auto">
          <a:xfrm flipH="1" flipV="1">
            <a:off x="774700" y="1473200"/>
            <a:ext cx="3175000" cy="825500"/>
          </a:xfrm>
          <a:prstGeom prst="line">
            <a:avLst/>
          </a:prstGeom>
          <a:noFill/>
          <a:ln w="9525">
            <a:solidFill>
              <a:srgbClr val="FF0000"/>
            </a:solidFill>
            <a:round/>
            <a:headEnd/>
            <a:tailEnd type="triangle" w="med" len="med"/>
          </a:ln>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a:ln/>
        </p:spPr>
      </p:sp>
      <p:sp>
        <p:nvSpPr>
          <p:cNvPr id="66563" name="Заметки 2"/>
          <p:cNvSpPr>
            <a:spLocks noGrp="1"/>
          </p:cNvSpPr>
          <p:nvPr>
            <p:ph type="body" idx="1"/>
          </p:nvPr>
        </p:nvSpPr>
        <p:spPr>
          <a:noFill/>
          <a:ln/>
        </p:spPr>
        <p:txBody>
          <a:bodyPr/>
          <a:lstStyle/>
          <a:p>
            <a:endParaRPr lang="ru-RU" smtClean="0"/>
          </a:p>
        </p:txBody>
      </p:sp>
      <p:sp>
        <p:nvSpPr>
          <p:cNvPr id="66564" name="Номер слайда 3"/>
          <p:cNvSpPr>
            <a:spLocks noGrp="1"/>
          </p:cNvSpPr>
          <p:nvPr>
            <p:ph type="sldNum" sz="quarter" idx="5"/>
          </p:nvPr>
        </p:nvSpPr>
        <p:spPr>
          <a:noFill/>
        </p:spPr>
        <p:txBody>
          <a:bodyPr/>
          <a:lstStyle/>
          <a:p>
            <a:fld id="{35BA5FB1-F808-49AA-8E6A-49BF6ACD73C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2A41AFB-A828-4C4F-8C76-BFEB72AE7124}" type="slidenum">
              <a:rPr lang="en-US" smtClean="0"/>
              <a:pPr/>
              <a:t>8</a:t>
            </a:fld>
            <a:endParaRPr lang="en-US" smtClean="0"/>
          </a:p>
        </p:txBody>
      </p:sp>
      <p:sp>
        <p:nvSpPr>
          <p:cNvPr id="67587" name="Rectangle 2"/>
          <p:cNvSpPr>
            <a:spLocks noGrp="1" noRot="1" noChangeAspect="1" noChangeArrowheads="1" noTextEdit="1"/>
          </p:cNvSpPr>
          <p:nvPr>
            <p:ph type="sldImg"/>
          </p:nvPr>
        </p:nvSpPr>
        <p:spPr>
          <a:xfrm>
            <a:off x="276225" y="250825"/>
            <a:ext cx="2693988" cy="2020888"/>
          </a:xfrm>
          <a:ln/>
        </p:spPr>
      </p:sp>
      <p:sp>
        <p:nvSpPr>
          <p:cNvPr id="67588" name="Rectangle 4"/>
          <p:cNvSpPr>
            <a:spLocks noChangeArrowheads="1"/>
          </p:cNvSpPr>
          <p:nvPr/>
        </p:nvSpPr>
        <p:spPr bwMode="auto">
          <a:xfrm>
            <a:off x="161925" y="8380413"/>
            <a:ext cx="3854450" cy="465137"/>
          </a:xfrm>
          <a:prstGeom prst="rect">
            <a:avLst/>
          </a:prstGeom>
          <a:noFill/>
          <a:ln w="9525">
            <a:noFill/>
            <a:miter lim="800000"/>
            <a:headEnd/>
            <a:tailEnd/>
          </a:ln>
        </p:spPr>
        <p:txBody>
          <a:bodyPr/>
          <a:lstStyle/>
          <a:p>
            <a:pPr marL="228600" indent="-228600">
              <a:spcBef>
                <a:spcPct val="30000"/>
              </a:spcBef>
            </a:pPr>
            <a:r>
              <a:rPr lang="en-US" sz="1200">
                <a:cs typeface="Times New Roman" pitchFamily="18" charset="0"/>
              </a:rPr>
              <a:t>2.	Now, repeat Step 1 for the remaining four category placeholder names:</a:t>
            </a:r>
          </a:p>
        </p:txBody>
      </p:sp>
      <p:sp>
        <p:nvSpPr>
          <p:cNvPr id="67589" name="Text Box 6"/>
          <p:cNvSpPr txBox="1">
            <a:spLocks noChangeArrowheads="1"/>
          </p:cNvSpPr>
          <p:nvPr/>
        </p:nvSpPr>
        <p:spPr bwMode="auto">
          <a:xfrm>
            <a:off x="3182938" y="165100"/>
            <a:ext cx="3494087" cy="2312988"/>
          </a:xfrm>
          <a:prstGeom prst="rect">
            <a:avLst/>
          </a:prstGeom>
          <a:noFill/>
          <a:ln w="9525">
            <a:noFill/>
            <a:miter lim="800000"/>
            <a:headEnd/>
            <a:tailEnd/>
          </a:ln>
        </p:spPr>
        <p:txBody>
          <a:bodyPr>
            <a:spAutoFit/>
          </a:bodyPr>
          <a:lstStyle/>
          <a:p>
            <a:r>
              <a:rPr lang="en-US" sz="1400" b="1"/>
              <a:t>Slide 2-Category Selection</a:t>
            </a:r>
          </a:p>
          <a:p>
            <a:r>
              <a:rPr lang="en-US" sz="1200"/>
              <a:t>This slide is the main game board.  You go here to begin the game, and you return here after each Question/Answer slide. This is where the “contestant” selects one of the five categories and a dollar value for the question.  The higher the value, the more difficult the question.  When you open this slide, the categories appear one at a time, and the dollar values appear at random with an accompanying laser beep.  Here’s how it works: if the contestant selects the first category for $300, </a:t>
            </a:r>
            <a:r>
              <a:rPr lang="en-US" sz="1200" u="sng">
                <a:solidFill>
                  <a:srgbClr val="FF0000"/>
                </a:solidFill>
              </a:rPr>
              <a:t>you would click on the $300 text under</a:t>
            </a:r>
            <a:r>
              <a:rPr lang="en-US" sz="1200"/>
              <a:t> </a:t>
            </a:r>
          </a:p>
        </p:txBody>
      </p:sp>
      <p:sp>
        <p:nvSpPr>
          <p:cNvPr id="67590" name="Text Box 9"/>
          <p:cNvSpPr txBox="1">
            <a:spLocks noChangeArrowheads="1"/>
          </p:cNvSpPr>
          <p:nvPr/>
        </p:nvSpPr>
        <p:spPr bwMode="auto">
          <a:xfrm>
            <a:off x="190500" y="3703638"/>
            <a:ext cx="6554788" cy="1096962"/>
          </a:xfrm>
          <a:prstGeom prst="rect">
            <a:avLst/>
          </a:prstGeom>
          <a:noFill/>
          <a:ln w="9525">
            <a:noFill/>
            <a:miter lim="800000"/>
            <a:headEnd/>
            <a:tailEnd/>
          </a:ln>
        </p:spPr>
        <p:txBody>
          <a:bodyPr>
            <a:spAutoFit/>
          </a:bodyPr>
          <a:lstStyle/>
          <a:p>
            <a:r>
              <a:rPr lang="en-US" sz="1200" b="1"/>
              <a:t>To tailor this slide, follow these instructions:</a:t>
            </a:r>
            <a:endParaRPr lang="en-US" sz="1200"/>
          </a:p>
          <a:p>
            <a:endParaRPr lang="en-US" sz="600"/>
          </a:p>
          <a:p>
            <a:r>
              <a:rPr lang="en-US" sz="1200"/>
              <a:t>Five different categories are used in the game.  The category names appear at the top of the columns on this slide and on the five associated Question/ Answer slides (one for each dollar value).  Rather than changing all of these separately, you will use the Replace command to change each placeholder category name only once.</a:t>
            </a:r>
            <a:endParaRPr lang="en-US" sz="1200" b="1"/>
          </a:p>
        </p:txBody>
      </p:sp>
      <p:sp>
        <p:nvSpPr>
          <p:cNvPr id="67591" name="Rectangle 10"/>
          <p:cNvSpPr>
            <a:spLocks noChangeArrowheads="1"/>
          </p:cNvSpPr>
          <p:nvPr/>
        </p:nvSpPr>
        <p:spPr bwMode="auto">
          <a:xfrm>
            <a:off x="161925" y="4797425"/>
            <a:ext cx="4616450" cy="2789238"/>
          </a:xfrm>
          <a:prstGeom prst="rect">
            <a:avLst/>
          </a:prstGeom>
          <a:noFill/>
          <a:ln w="9525">
            <a:noFill/>
            <a:miter lim="800000"/>
            <a:headEnd/>
            <a:tailEnd/>
          </a:ln>
        </p:spPr>
        <p:txBody>
          <a:bodyPr/>
          <a:lstStyle/>
          <a:p>
            <a:pPr marL="177800" indent="-177800">
              <a:spcBef>
                <a:spcPct val="30000"/>
              </a:spcBef>
            </a:pPr>
            <a:r>
              <a:rPr lang="en-US" sz="1200">
                <a:cs typeface="Times New Roman" pitchFamily="18" charset="0"/>
              </a:rPr>
              <a:t>1.  Under </a:t>
            </a:r>
            <a:r>
              <a:rPr lang="en-US" sz="1200">
                <a:solidFill>
                  <a:srgbClr val="FF0000"/>
                </a:solidFill>
                <a:cs typeface="Times New Roman" pitchFamily="18" charset="0"/>
              </a:rPr>
              <a:t>Edit</a:t>
            </a:r>
            <a:r>
              <a:rPr lang="en-US" sz="1200">
                <a:cs typeface="Times New Roman" pitchFamily="18" charset="0"/>
              </a:rPr>
              <a:t>, choose </a:t>
            </a:r>
            <a:r>
              <a:rPr lang="en-US" sz="1200">
                <a:solidFill>
                  <a:srgbClr val="FF0000"/>
                </a:solidFill>
                <a:cs typeface="Times New Roman" pitchFamily="18" charset="0"/>
              </a:rPr>
              <a:t>Replace</a:t>
            </a:r>
          </a:p>
          <a:p>
            <a:pPr lvl="1" indent="-165100">
              <a:spcBef>
                <a:spcPct val="30000"/>
              </a:spcBef>
              <a:buFontTx/>
              <a:buChar char="•"/>
            </a:pPr>
            <a:r>
              <a:rPr lang="en-US" sz="1200">
                <a:cs typeface="Times New Roman" pitchFamily="18" charset="0"/>
              </a:rPr>
              <a:t>Type the placeholder name for category 1 as shown in the pop-up at the right.</a:t>
            </a:r>
          </a:p>
          <a:p>
            <a:pPr lvl="1" indent="-165100">
              <a:spcBef>
                <a:spcPct val="30000"/>
              </a:spcBef>
              <a:buFontTx/>
              <a:buChar char="•"/>
            </a:pPr>
            <a:r>
              <a:rPr lang="en-US" sz="1200">
                <a:cs typeface="Times New Roman" pitchFamily="18" charset="0"/>
              </a:rPr>
              <a:t>Type in </a:t>
            </a:r>
            <a:r>
              <a:rPr lang="en-US" sz="1200" u="sng">
                <a:cs typeface="Times New Roman" pitchFamily="18" charset="0"/>
              </a:rPr>
              <a:t>your</a:t>
            </a:r>
            <a:r>
              <a:rPr lang="en-US" sz="1200">
                <a:cs typeface="Times New Roman" pitchFamily="18" charset="0"/>
              </a:rPr>
              <a:t> category name (e.g., Mixed Numbers) under </a:t>
            </a:r>
            <a:r>
              <a:rPr lang="en-US" sz="1200">
                <a:solidFill>
                  <a:srgbClr val="FF0000"/>
                </a:solidFill>
                <a:cs typeface="Times New Roman" pitchFamily="18" charset="0"/>
              </a:rPr>
              <a:t>Replace with:</a:t>
            </a:r>
          </a:p>
          <a:p>
            <a:pPr lvl="1" indent="-165100">
              <a:spcBef>
                <a:spcPct val="30000"/>
              </a:spcBef>
            </a:pPr>
            <a:r>
              <a:rPr lang="en-US" sz="1200">
                <a:solidFill>
                  <a:srgbClr val="FF0000"/>
                </a:solidFill>
                <a:cs typeface="Times New Roman" pitchFamily="18" charset="0"/>
              </a:rPr>
              <a:t>	</a:t>
            </a:r>
            <a:r>
              <a:rPr lang="en-US" sz="1200">
                <a:cs typeface="Times New Roman" pitchFamily="18" charset="0"/>
              </a:rPr>
              <a:t>The Replace pop-up should now look like the one on the right, only with your category name.</a:t>
            </a:r>
            <a:endParaRPr lang="en-US" sz="1200">
              <a:solidFill>
                <a:srgbClr val="FF0000"/>
              </a:solidFill>
              <a:cs typeface="Times New Roman" pitchFamily="18" charset="0"/>
            </a:endParaRPr>
          </a:p>
          <a:p>
            <a:pPr lvl="1" indent="-165100">
              <a:spcBef>
                <a:spcPct val="30000"/>
              </a:spcBef>
              <a:buFontTx/>
              <a:buChar char="•"/>
            </a:pPr>
            <a:r>
              <a:rPr lang="en-US" sz="1200">
                <a:cs typeface="Times New Roman" pitchFamily="18" charset="0"/>
              </a:rPr>
              <a:t>Click the </a:t>
            </a:r>
            <a:r>
              <a:rPr lang="en-US" sz="1200">
                <a:solidFill>
                  <a:srgbClr val="FF0000"/>
                </a:solidFill>
                <a:cs typeface="Times New Roman" pitchFamily="18" charset="0"/>
              </a:rPr>
              <a:t>Replace All</a:t>
            </a:r>
            <a:r>
              <a:rPr lang="en-US" sz="1200">
                <a:cs typeface="Times New Roman" pitchFamily="18" charset="0"/>
              </a:rPr>
              <a:t> button to make the changes.</a:t>
            </a:r>
          </a:p>
          <a:p>
            <a:pPr lvl="1" indent="-165100">
              <a:spcBef>
                <a:spcPct val="30000"/>
              </a:spcBef>
            </a:pPr>
            <a:r>
              <a:rPr lang="en-US" sz="1200">
                <a:cs typeface="Times New Roman" pitchFamily="18" charset="0"/>
              </a:rPr>
              <a:t>	You will then see this pop-up</a:t>
            </a:r>
          </a:p>
          <a:p>
            <a:pPr lvl="1" indent="-165100">
              <a:spcBef>
                <a:spcPct val="30000"/>
              </a:spcBef>
            </a:pPr>
            <a:endParaRPr lang="en-US" sz="200">
              <a:cs typeface="Times New Roman" pitchFamily="18" charset="0"/>
            </a:endParaRPr>
          </a:p>
          <a:p>
            <a:pPr lvl="1" indent="-165100">
              <a:spcBef>
                <a:spcPct val="30000"/>
              </a:spcBef>
              <a:buFontTx/>
              <a:buChar char="•"/>
            </a:pPr>
            <a:r>
              <a:rPr lang="en-US" sz="1200">
                <a:cs typeface="Times New Roman" pitchFamily="18" charset="0"/>
              </a:rPr>
              <a:t>Click the </a:t>
            </a:r>
            <a:r>
              <a:rPr lang="en-US" sz="1200">
                <a:solidFill>
                  <a:srgbClr val="FF0000"/>
                </a:solidFill>
                <a:cs typeface="Times New Roman" pitchFamily="18" charset="0"/>
              </a:rPr>
              <a:t>OK</a:t>
            </a:r>
            <a:r>
              <a:rPr lang="en-US" sz="1200">
                <a:cs typeface="Times New Roman" pitchFamily="18" charset="0"/>
              </a:rPr>
              <a:t> button.  This replaces the six occurrences of the specified placeholder category name with your category name.  After this, the top of the slide will look like this:</a:t>
            </a:r>
          </a:p>
        </p:txBody>
      </p:sp>
      <p:grpSp>
        <p:nvGrpSpPr>
          <p:cNvPr id="67592" name="Group 11"/>
          <p:cNvGrpSpPr>
            <a:grpSpLocks/>
          </p:cNvGrpSpPr>
          <p:nvPr/>
        </p:nvGrpSpPr>
        <p:grpSpPr bwMode="auto">
          <a:xfrm>
            <a:off x="4719638" y="5032375"/>
            <a:ext cx="2138362" cy="1089025"/>
            <a:chOff x="1851" y="1698"/>
            <a:chExt cx="2058" cy="924"/>
          </a:xfrm>
        </p:grpSpPr>
        <p:pic>
          <p:nvPicPr>
            <p:cNvPr id="67609" name="Picture 12"/>
            <p:cNvPicPr>
              <a:picLocks noChangeAspect="1" noChangeArrowheads="1"/>
            </p:cNvPicPr>
            <p:nvPr/>
          </p:nvPicPr>
          <p:blipFill>
            <a:blip r:embed="rId3"/>
            <a:srcRect/>
            <a:stretch>
              <a:fillRect/>
            </a:stretch>
          </p:blipFill>
          <p:spPr bwMode="auto">
            <a:xfrm>
              <a:off x="1851" y="1698"/>
              <a:ext cx="2058" cy="924"/>
            </a:xfrm>
            <a:prstGeom prst="rect">
              <a:avLst/>
            </a:prstGeom>
            <a:noFill/>
            <a:ln w="9525">
              <a:noFill/>
              <a:miter lim="800000"/>
              <a:headEnd/>
              <a:tailEnd/>
            </a:ln>
          </p:spPr>
        </p:pic>
        <p:sp>
          <p:nvSpPr>
            <p:cNvPr id="67610" name="Oval 13"/>
            <p:cNvSpPr>
              <a:spLocks noChangeArrowheads="1"/>
            </p:cNvSpPr>
            <p:nvPr/>
          </p:nvSpPr>
          <p:spPr bwMode="auto">
            <a:xfrm>
              <a:off x="1860" y="1932"/>
              <a:ext cx="360" cy="186"/>
            </a:xfrm>
            <a:prstGeom prst="ellipse">
              <a:avLst/>
            </a:prstGeom>
            <a:noFill/>
            <a:ln w="19050">
              <a:solidFill>
                <a:srgbClr val="FF0000"/>
              </a:solidFill>
              <a:round/>
              <a:headEnd/>
              <a:tailEnd/>
            </a:ln>
          </p:spPr>
          <p:txBody>
            <a:bodyPr wrap="none" anchor="ctr"/>
            <a:lstStyle/>
            <a:p>
              <a:endParaRPr lang="ru-RU"/>
            </a:p>
          </p:txBody>
        </p:sp>
        <p:sp>
          <p:nvSpPr>
            <p:cNvPr id="67611" name="Oval 14"/>
            <p:cNvSpPr>
              <a:spLocks noChangeArrowheads="1"/>
            </p:cNvSpPr>
            <p:nvPr/>
          </p:nvSpPr>
          <p:spPr bwMode="auto">
            <a:xfrm>
              <a:off x="1860" y="2184"/>
              <a:ext cx="612" cy="168"/>
            </a:xfrm>
            <a:prstGeom prst="ellipse">
              <a:avLst/>
            </a:prstGeom>
            <a:noFill/>
            <a:ln w="19050">
              <a:solidFill>
                <a:srgbClr val="FF0000"/>
              </a:solidFill>
              <a:round/>
              <a:headEnd/>
              <a:tailEnd/>
            </a:ln>
          </p:spPr>
          <p:txBody>
            <a:bodyPr wrap="none" anchor="ctr"/>
            <a:lstStyle/>
            <a:p>
              <a:endParaRPr lang="ru-RU"/>
            </a:p>
          </p:txBody>
        </p:sp>
      </p:grpSp>
      <p:sp>
        <p:nvSpPr>
          <p:cNvPr id="67593" name="Line 16"/>
          <p:cNvSpPr>
            <a:spLocks noChangeShapeType="1"/>
          </p:cNvSpPr>
          <p:nvPr/>
        </p:nvSpPr>
        <p:spPr bwMode="auto">
          <a:xfrm flipV="1">
            <a:off x="1771650" y="5708650"/>
            <a:ext cx="2908300" cy="76200"/>
          </a:xfrm>
          <a:prstGeom prst="line">
            <a:avLst/>
          </a:prstGeom>
          <a:noFill/>
          <a:ln w="9525">
            <a:solidFill>
              <a:srgbClr val="FF0000"/>
            </a:solidFill>
            <a:round/>
            <a:headEnd/>
            <a:tailEnd type="triangle" w="med" len="med"/>
          </a:ln>
        </p:spPr>
        <p:txBody>
          <a:bodyPr/>
          <a:lstStyle/>
          <a:p>
            <a:endParaRPr lang="ru-RU"/>
          </a:p>
        </p:txBody>
      </p:sp>
      <p:sp>
        <p:nvSpPr>
          <p:cNvPr id="67594" name="Line 17"/>
          <p:cNvSpPr>
            <a:spLocks noChangeShapeType="1"/>
          </p:cNvSpPr>
          <p:nvPr/>
        </p:nvSpPr>
        <p:spPr bwMode="auto">
          <a:xfrm>
            <a:off x="2133600" y="5346700"/>
            <a:ext cx="2546350" cy="44450"/>
          </a:xfrm>
          <a:prstGeom prst="line">
            <a:avLst/>
          </a:prstGeom>
          <a:noFill/>
          <a:ln w="9525">
            <a:solidFill>
              <a:srgbClr val="FF0000"/>
            </a:solidFill>
            <a:round/>
            <a:headEnd/>
            <a:tailEnd type="triangle" w="med" len="med"/>
          </a:ln>
        </p:spPr>
        <p:txBody>
          <a:bodyPr/>
          <a:lstStyle/>
          <a:p>
            <a:endParaRPr lang="ru-RU"/>
          </a:p>
        </p:txBody>
      </p:sp>
      <p:pic>
        <p:nvPicPr>
          <p:cNvPr id="67595" name="Picture 19"/>
          <p:cNvPicPr>
            <a:picLocks noChangeAspect="1" noChangeArrowheads="1"/>
          </p:cNvPicPr>
          <p:nvPr/>
        </p:nvPicPr>
        <p:blipFill>
          <a:blip r:embed="rId4"/>
          <a:srcRect/>
          <a:stretch>
            <a:fillRect/>
          </a:stretch>
        </p:blipFill>
        <p:spPr bwMode="auto">
          <a:xfrm>
            <a:off x="4357688" y="6203950"/>
            <a:ext cx="2500312" cy="574675"/>
          </a:xfrm>
          <a:prstGeom prst="rect">
            <a:avLst/>
          </a:prstGeom>
          <a:noFill/>
          <a:ln w="9525">
            <a:noFill/>
            <a:miter lim="800000"/>
            <a:headEnd/>
            <a:tailEnd/>
          </a:ln>
        </p:spPr>
      </p:pic>
      <p:sp>
        <p:nvSpPr>
          <p:cNvPr id="67596" name="Line 20"/>
          <p:cNvSpPr>
            <a:spLocks noChangeShapeType="1"/>
          </p:cNvSpPr>
          <p:nvPr/>
        </p:nvSpPr>
        <p:spPr bwMode="auto">
          <a:xfrm flipV="1">
            <a:off x="2727325" y="6613525"/>
            <a:ext cx="1597025" cy="57150"/>
          </a:xfrm>
          <a:prstGeom prst="line">
            <a:avLst/>
          </a:prstGeom>
          <a:noFill/>
          <a:ln w="9525">
            <a:solidFill>
              <a:srgbClr val="FF0000"/>
            </a:solidFill>
            <a:round/>
            <a:headEnd/>
            <a:tailEnd type="triangle" w="med" len="med"/>
          </a:ln>
        </p:spPr>
        <p:txBody>
          <a:bodyPr/>
          <a:lstStyle/>
          <a:p>
            <a:endParaRPr lang="ru-RU"/>
          </a:p>
        </p:txBody>
      </p:sp>
      <p:sp>
        <p:nvSpPr>
          <p:cNvPr id="67597" name="Rectangle 22"/>
          <p:cNvSpPr>
            <a:spLocks noChangeArrowheads="1"/>
          </p:cNvSpPr>
          <p:nvPr/>
        </p:nvSpPr>
        <p:spPr bwMode="auto">
          <a:xfrm>
            <a:off x="254000" y="2405063"/>
            <a:ext cx="6426200" cy="1187450"/>
          </a:xfrm>
          <a:prstGeom prst="rect">
            <a:avLst/>
          </a:prstGeom>
          <a:noFill/>
          <a:ln w="9525">
            <a:noFill/>
            <a:miter lim="800000"/>
            <a:headEnd/>
            <a:tailEnd/>
          </a:ln>
        </p:spPr>
        <p:txBody>
          <a:bodyPr>
            <a:spAutoFit/>
          </a:bodyPr>
          <a:lstStyle/>
          <a:p>
            <a:r>
              <a:rPr lang="en-US" sz="1200" u="sng">
                <a:solidFill>
                  <a:srgbClr val="FF0000"/>
                </a:solidFill>
              </a:rPr>
              <a:t>the 1st category</a:t>
            </a:r>
            <a:r>
              <a:rPr lang="en-US" sz="1200"/>
              <a:t> (i.e., the 3rd dollar box in column one).  As a result, the corresponding Question/Answer slide will automatically appear.  Once the question, and then the answer, for that slide have been shown, you will click on the arrow in the bottom right of that slide to return to this main slide.  When you return to this slide, the dollar amount for the box you selected will have changed from white to blue to show that that particular question has already been used.  Below, you will see how to tailor the game for your particular categories.</a:t>
            </a:r>
          </a:p>
        </p:txBody>
      </p:sp>
      <p:sp>
        <p:nvSpPr>
          <p:cNvPr id="67598" name="Line 23"/>
          <p:cNvSpPr>
            <a:spLocks noChangeShapeType="1"/>
          </p:cNvSpPr>
          <p:nvPr/>
        </p:nvSpPr>
        <p:spPr bwMode="auto">
          <a:xfrm>
            <a:off x="3149600" y="152400"/>
            <a:ext cx="3552825" cy="0"/>
          </a:xfrm>
          <a:prstGeom prst="line">
            <a:avLst/>
          </a:prstGeom>
          <a:noFill/>
          <a:ln w="9525">
            <a:solidFill>
              <a:schemeClr val="tx1"/>
            </a:solidFill>
            <a:round/>
            <a:headEnd/>
            <a:tailEnd/>
          </a:ln>
        </p:spPr>
        <p:txBody>
          <a:bodyPr/>
          <a:lstStyle/>
          <a:p>
            <a:endParaRPr lang="ru-RU"/>
          </a:p>
        </p:txBody>
      </p:sp>
      <p:sp>
        <p:nvSpPr>
          <p:cNvPr id="67599" name="Line 24"/>
          <p:cNvSpPr>
            <a:spLocks noChangeShapeType="1"/>
          </p:cNvSpPr>
          <p:nvPr/>
        </p:nvSpPr>
        <p:spPr bwMode="auto">
          <a:xfrm>
            <a:off x="3162300" y="152400"/>
            <a:ext cx="0" cy="2197100"/>
          </a:xfrm>
          <a:prstGeom prst="line">
            <a:avLst/>
          </a:prstGeom>
          <a:noFill/>
          <a:ln w="9525">
            <a:solidFill>
              <a:schemeClr val="tx1"/>
            </a:solidFill>
            <a:round/>
            <a:headEnd/>
            <a:tailEnd/>
          </a:ln>
        </p:spPr>
        <p:txBody>
          <a:bodyPr/>
          <a:lstStyle/>
          <a:p>
            <a:endParaRPr lang="ru-RU"/>
          </a:p>
        </p:txBody>
      </p:sp>
      <p:sp>
        <p:nvSpPr>
          <p:cNvPr id="67600" name="Line 25"/>
          <p:cNvSpPr>
            <a:spLocks noChangeShapeType="1"/>
          </p:cNvSpPr>
          <p:nvPr/>
        </p:nvSpPr>
        <p:spPr bwMode="auto">
          <a:xfrm flipH="1">
            <a:off x="282575" y="2349500"/>
            <a:ext cx="2879725" cy="0"/>
          </a:xfrm>
          <a:prstGeom prst="line">
            <a:avLst/>
          </a:prstGeom>
          <a:noFill/>
          <a:ln w="9525">
            <a:solidFill>
              <a:schemeClr val="tx1"/>
            </a:solidFill>
            <a:round/>
            <a:headEnd/>
            <a:tailEnd/>
          </a:ln>
        </p:spPr>
        <p:txBody>
          <a:bodyPr/>
          <a:lstStyle/>
          <a:p>
            <a:endParaRPr lang="ru-RU"/>
          </a:p>
        </p:txBody>
      </p:sp>
      <p:sp>
        <p:nvSpPr>
          <p:cNvPr id="67601" name="Line 26"/>
          <p:cNvSpPr>
            <a:spLocks noChangeShapeType="1"/>
          </p:cNvSpPr>
          <p:nvPr/>
        </p:nvSpPr>
        <p:spPr bwMode="auto">
          <a:xfrm>
            <a:off x="276225" y="2343150"/>
            <a:ext cx="0" cy="1266825"/>
          </a:xfrm>
          <a:prstGeom prst="line">
            <a:avLst/>
          </a:prstGeom>
          <a:noFill/>
          <a:ln w="9525">
            <a:solidFill>
              <a:schemeClr val="tx1"/>
            </a:solidFill>
            <a:round/>
            <a:headEnd/>
            <a:tailEnd/>
          </a:ln>
        </p:spPr>
        <p:txBody>
          <a:bodyPr/>
          <a:lstStyle/>
          <a:p>
            <a:endParaRPr lang="ru-RU"/>
          </a:p>
        </p:txBody>
      </p:sp>
      <p:sp>
        <p:nvSpPr>
          <p:cNvPr id="67602" name="Line 27"/>
          <p:cNvSpPr>
            <a:spLocks noChangeShapeType="1"/>
          </p:cNvSpPr>
          <p:nvPr/>
        </p:nvSpPr>
        <p:spPr bwMode="auto">
          <a:xfrm>
            <a:off x="276225" y="3629025"/>
            <a:ext cx="6429375" cy="0"/>
          </a:xfrm>
          <a:prstGeom prst="line">
            <a:avLst/>
          </a:prstGeom>
          <a:noFill/>
          <a:ln w="9525">
            <a:solidFill>
              <a:schemeClr val="tx1"/>
            </a:solidFill>
            <a:round/>
            <a:headEnd/>
            <a:tailEnd/>
          </a:ln>
        </p:spPr>
        <p:txBody>
          <a:bodyPr/>
          <a:lstStyle/>
          <a:p>
            <a:endParaRPr lang="ru-RU"/>
          </a:p>
        </p:txBody>
      </p:sp>
      <p:sp>
        <p:nvSpPr>
          <p:cNvPr id="67603" name="Line 28"/>
          <p:cNvSpPr>
            <a:spLocks noChangeShapeType="1"/>
          </p:cNvSpPr>
          <p:nvPr/>
        </p:nvSpPr>
        <p:spPr bwMode="auto">
          <a:xfrm>
            <a:off x="6705600" y="152400"/>
            <a:ext cx="0" cy="3467100"/>
          </a:xfrm>
          <a:prstGeom prst="line">
            <a:avLst/>
          </a:prstGeom>
          <a:noFill/>
          <a:ln w="9525">
            <a:solidFill>
              <a:schemeClr val="tx1"/>
            </a:solidFill>
            <a:round/>
            <a:headEnd/>
            <a:tailEnd/>
          </a:ln>
        </p:spPr>
        <p:txBody>
          <a:bodyPr/>
          <a:lstStyle/>
          <a:p>
            <a:endParaRPr lang="ru-RU"/>
          </a:p>
        </p:txBody>
      </p:sp>
      <p:pic>
        <p:nvPicPr>
          <p:cNvPr id="67604" name="Picture 30"/>
          <p:cNvPicPr>
            <a:picLocks noChangeAspect="1" noChangeArrowheads="1"/>
          </p:cNvPicPr>
          <p:nvPr/>
        </p:nvPicPr>
        <p:blipFill>
          <a:blip r:embed="rId5"/>
          <a:srcRect/>
          <a:stretch>
            <a:fillRect/>
          </a:stretch>
        </p:blipFill>
        <p:spPr bwMode="auto">
          <a:xfrm>
            <a:off x="1190625" y="7497763"/>
            <a:ext cx="1704975" cy="419100"/>
          </a:xfrm>
          <a:prstGeom prst="rect">
            <a:avLst/>
          </a:prstGeom>
          <a:noFill/>
          <a:ln w="9525">
            <a:noFill/>
            <a:miter lim="800000"/>
            <a:headEnd/>
            <a:tailEnd/>
          </a:ln>
        </p:spPr>
      </p:pic>
      <p:sp>
        <p:nvSpPr>
          <p:cNvPr id="67605" name="Text Box 31"/>
          <p:cNvSpPr txBox="1">
            <a:spLocks noChangeArrowheads="1"/>
          </p:cNvSpPr>
          <p:nvPr/>
        </p:nvSpPr>
        <p:spPr bwMode="auto">
          <a:xfrm>
            <a:off x="3111500" y="7421563"/>
            <a:ext cx="3746500" cy="822325"/>
          </a:xfrm>
          <a:prstGeom prst="rect">
            <a:avLst/>
          </a:prstGeom>
          <a:noFill/>
          <a:ln w="9525">
            <a:noFill/>
            <a:miter lim="800000"/>
            <a:headEnd/>
            <a:tailEnd/>
          </a:ln>
        </p:spPr>
        <p:txBody>
          <a:bodyPr>
            <a:spAutoFit/>
          </a:bodyPr>
          <a:lstStyle/>
          <a:p>
            <a:r>
              <a:rPr lang="en-US" sz="1200"/>
              <a:t>Notice that in this case, “Mixed Numbers” doesn’t fit on the line.  To fix this, simply click on the text right  before the “N” and press Backspace followed by Enter.  Now it’s on two lines:</a:t>
            </a:r>
          </a:p>
        </p:txBody>
      </p:sp>
      <p:pic>
        <p:nvPicPr>
          <p:cNvPr id="67606" name="Picture 32"/>
          <p:cNvPicPr>
            <a:picLocks noChangeAspect="1" noChangeArrowheads="1"/>
          </p:cNvPicPr>
          <p:nvPr/>
        </p:nvPicPr>
        <p:blipFill>
          <a:blip r:embed="rId6"/>
          <a:srcRect l="2907" t="375" r="57570" b="85510"/>
          <a:stretch>
            <a:fillRect/>
          </a:stretch>
        </p:blipFill>
        <p:spPr bwMode="auto">
          <a:xfrm>
            <a:off x="5249863" y="8089900"/>
            <a:ext cx="1473200" cy="395288"/>
          </a:xfrm>
          <a:prstGeom prst="rect">
            <a:avLst/>
          </a:prstGeom>
          <a:noFill/>
          <a:ln w="9525">
            <a:noFill/>
            <a:miter lim="800000"/>
            <a:headEnd/>
            <a:tailEnd/>
          </a:ln>
        </p:spPr>
      </p:pic>
      <p:pic>
        <p:nvPicPr>
          <p:cNvPr id="67607" name="Picture 33"/>
          <p:cNvPicPr>
            <a:picLocks noChangeAspect="1" noChangeArrowheads="1"/>
          </p:cNvPicPr>
          <p:nvPr/>
        </p:nvPicPr>
        <p:blipFill>
          <a:blip r:embed="rId6"/>
          <a:srcRect l="22583" t="375" r="3651" b="86191"/>
          <a:stretch>
            <a:fillRect/>
          </a:stretch>
        </p:blipFill>
        <p:spPr bwMode="auto">
          <a:xfrm>
            <a:off x="1916113" y="8623300"/>
            <a:ext cx="2749550" cy="376238"/>
          </a:xfrm>
          <a:prstGeom prst="rect">
            <a:avLst/>
          </a:prstGeom>
          <a:noFill/>
          <a:ln w="9525">
            <a:noFill/>
            <a:miter lim="800000"/>
            <a:headEnd/>
            <a:tailEnd/>
          </a:ln>
        </p:spPr>
      </p:pic>
      <p:sp>
        <p:nvSpPr>
          <p:cNvPr id="67608" name="Line 34"/>
          <p:cNvSpPr>
            <a:spLocks noChangeShapeType="1"/>
          </p:cNvSpPr>
          <p:nvPr/>
        </p:nvSpPr>
        <p:spPr bwMode="auto">
          <a:xfrm flipH="1" flipV="1">
            <a:off x="774700" y="1473200"/>
            <a:ext cx="3175000" cy="825500"/>
          </a:xfrm>
          <a:prstGeom prst="line">
            <a:avLst/>
          </a:prstGeom>
          <a:noFill/>
          <a:ln w="9525">
            <a:solidFill>
              <a:srgbClr val="FF0000"/>
            </a:solidFill>
            <a:round/>
            <a:headEnd/>
            <a:tailEnd type="triangle" w="med" len="med"/>
          </a:ln>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a:ln/>
        </p:spPr>
      </p:sp>
      <p:sp>
        <p:nvSpPr>
          <p:cNvPr id="68611" name="Заметки 2"/>
          <p:cNvSpPr>
            <a:spLocks noGrp="1"/>
          </p:cNvSpPr>
          <p:nvPr>
            <p:ph type="body" idx="1"/>
          </p:nvPr>
        </p:nvSpPr>
        <p:spPr>
          <a:noFill/>
          <a:ln/>
        </p:spPr>
        <p:txBody>
          <a:bodyPr/>
          <a:lstStyle/>
          <a:p>
            <a:endParaRPr lang="ru-RU" smtClean="0"/>
          </a:p>
        </p:txBody>
      </p:sp>
      <p:sp>
        <p:nvSpPr>
          <p:cNvPr id="68612" name="Номер слайда 3"/>
          <p:cNvSpPr>
            <a:spLocks noGrp="1"/>
          </p:cNvSpPr>
          <p:nvPr>
            <p:ph type="sldNum" sz="quarter" idx="5"/>
          </p:nvPr>
        </p:nvSpPr>
        <p:spPr>
          <a:noFill/>
        </p:spPr>
        <p:txBody>
          <a:bodyPr/>
          <a:lstStyle/>
          <a:p>
            <a:fld id="{2D3BC2A5-8C4F-4A8D-AFE3-07947ED4E9A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51AF42-8D88-4D5B-8925-C97955F8951E}" type="slidenum">
              <a:rPr lang="ru-RU" smtClean="0"/>
              <a:pPr>
                <a:defRPr/>
              </a:pPr>
              <a:t>‹#›</a:t>
            </a:fld>
            <a:endParaRPr lang="ru-RU"/>
          </a:p>
        </p:txBody>
      </p:sp>
    </p:spTree>
    <p:extLst>
      <p:ext uri="{BB962C8B-B14F-4D97-AF65-F5344CB8AC3E}">
        <p14:creationId xmlns:p14="http://schemas.microsoft.com/office/powerpoint/2010/main" val="171094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FE518C7-BBA6-4F61-A282-94120950A096}" type="slidenum">
              <a:rPr lang="ru-RU" smtClean="0"/>
              <a:pPr>
                <a:defRPr/>
              </a:pPr>
              <a:t>‹#›</a:t>
            </a:fld>
            <a:endParaRPr lang="ru-RU"/>
          </a:p>
        </p:txBody>
      </p:sp>
    </p:spTree>
    <p:extLst>
      <p:ext uri="{BB962C8B-B14F-4D97-AF65-F5344CB8AC3E}">
        <p14:creationId xmlns:p14="http://schemas.microsoft.com/office/powerpoint/2010/main" val="354788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D8264EA-5530-49CB-9551-D754C64A5D9B}" type="slidenum">
              <a:rPr lang="ru-RU" smtClean="0"/>
              <a:pPr>
                <a:defRPr/>
              </a:pPr>
              <a:t>‹#›</a:t>
            </a:fld>
            <a:endParaRPr lang="ru-RU"/>
          </a:p>
        </p:txBody>
      </p:sp>
    </p:spTree>
    <p:extLst>
      <p:ext uri="{BB962C8B-B14F-4D97-AF65-F5344CB8AC3E}">
        <p14:creationId xmlns:p14="http://schemas.microsoft.com/office/powerpoint/2010/main" val="133899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2"/>
          <p:cNvSpPr>
            <a:spLocks noGrp="1" noChangeArrowheads="1"/>
          </p:cNvSpPr>
          <p:nvPr>
            <p:ph type="dt" sz="half" idx="10"/>
          </p:nvPr>
        </p:nvSpPr>
        <p:spPr>
          <a:ln/>
        </p:spPr>
        <p:txBody>
          <a:bodyPr/>
          <a:lstStyle>
            <a:lvl1pPr>
              <a:defRPr/>
            </a:lvl1pPr>
          </a:lstStyle>
          <a:p>
            <a:pPr>
              <a:defRPr/>
            </a:pPr>
            <a:endParaRPr lang="ru-RU"/>
          </a:p>
        </p:txBody>
      </p:sp>
      <p:sp>
        <p:nvSpPr>
          <p:cNvPr id="7" name="Rectangle 13"/>
          <p:cNvSpPr>
            <a:spLocks noGrp="1" noChangeArrowheads="1"/>
          </p:cNvSpPr>
          <p:nvPr>
            <p:ph type="ftr" sz="quarter" idx="11"/>
          </p:nvPr>
        </p:nvSpPr>
        <p:spPr>
          <a:ln/>
        </p:spPr>
        <p:txBody>
          <a:bodyPr/>
          <a:lstStyle>
            <a:lvl1pPr>
              <a:defRPr/>
            </a:lvl1pPr>
          </a:lstStyle>
          <a:p>
            <a:pPr>
              <a:defRPr/>
            </a:pPr>
            <a:endParaRPr lang="ru-RU"/>
          </a:p>
        </p:txBody>
      </p:sp>
      <p:sp>
        <p:nvSpPr>
          <p:cNvPr id="8" name="Rectangle 14"/>
          <p:cNvSpPr>
            <a:spLocks noGrp="1" noChangeArrowheads="1"/>
          </p:cNvSpPr>
          <p:nvPr>
            <p:ph type="sldNum" sz="quarter" idx="12"/>
          </p:nvPr>
        </p:nvSpPr>
        <p:spPr>
          <a:ln/>
        </p:spPr>
        <p:txBody>
          <a:bodyPr/>
          <a:lstStyle>
            <a:lvl1pPr>
              <a:defRPr/>
            </a:lvl1pPr>
          </a:lstStyle>
          <a:p>
            <a:pPr>
              <a:defRPr/>
            </a:pPr>
            <a:fld id="{4BC5627E-A4FA-4FC5-A3A4-9EFCF192082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9F34333-4AB9-4A68-84E9-5FD5AA18A0FF}" type="slidenum">
              <a:rPr lang="ru-RU" smtClean="0"/>
              <a:pPr>
                <a:defRPr/>
              </a:pPr>
              <a:t>‹#›</a:t>
            </a:fld>
            <a:endParaRPr lang="ru-RU"/>
          </a:p>
        </p:txBody>
      </p:sp>
    </p:spTree>
    <p:extLst>
      <p:ext uri="{BB962C8B-B14F-4D97-AF65-F5344CB8AC3E}">
        <p14:creationId xmlns:p14="http://schemas.microsoft.com/office/powerpoint/2010/main" val="165891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45B6675-634E-48BB-9C39-697A44873EC7}" type="slidenum">
              <a:rPr lang="ru-RU" smtClean="0"/>
              <a:pPr>
                <a:defRPr/>
              </a:pPr>
              <a:t>‹#›</a:t>
            </a:fld>
            <a:endParaRPr lang="ru-RU"/>
          </a:p>
        </p:txBody>
      </p:sp>
    </p:spTree>
    <p:extLst>
      <p:ext uri="{BB962C8B-B14F-4D97-AF65-F5344CB8AC3E}">
        <p14:creationId xmlns:p14="http://schemas.microsoft.com/office/powerpoint/2010/main" val="65978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8E47993-353D-4A36-83BB-A2524793891A}" type="slidenum">
              <a:rPr lang="ru-RU" smtClean="0"/>
              <a:pPr>
                <a:defRPr/>
              </a:pPr>
              <a:t>‹#›</a:t>
            </a:fld>
            <a:endParaRPr lang="ru-RU"/>
          </a:p>
        </p:txBody>
      </p:sp>
    </p:spTree>
    <p:extLst>
      <p:ext uri="{BB962C8B-B14F-4D97-AF65-F5344CB8AC3E}">
        <p14:creationId xmlns:p14="http://schemas.microsoft.com/office/powerpoint/2010/main" val="410074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EBDAC855-E41C-4CA6-9A83-196B517A059F}" type="slidenum">
              <a:rPr lang="ru-RU" smtClean="0"/>
              <a:pPr>
                <a:defRPr/>
              </a:pPr>
              <a:t>‹#›</a:t>
            </a:fld>
            <a:endParaRPr lang="ru-RU"/>
          </a:p>
        </p:txBody>
      </p:sp>
    </p:spTree>
    <p:extLst>
      <p:ext uri="{BB962C8B-B14F-4D97-AF65-F5344CB8AC3E}">
        <p14:creationId xmlns:p14="http://schemas.microsoft.com/office/powerpoint/2010/main" val="399167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2C1F100C-D1C8-4F66-8BB3-CAC59E7A7E0E}" type="slidenum">
              <a:rPr lang="ru-RU" smtClean="0"/>
              <a:pPr>
                <a:defRPr/>
              </a:pPr>
              <a:t>‹#›</a:t>
            </a:fld>
            <a:endParaRPr lang="ru-RU"/>
          </a:p>
        </p:txBody>
      </p:sp>
    </p:spTree>
    <p:extLst>
      <p:ext uri="{BB962C8B-B14F-4D97-AF65-F5344CB8AC3E}">
        <p14:creationId xmlns:p14="http://schemas.microsoft.com/office/powerpoint/2010/main" val="69352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FD9DA3F-81D2-48DB-AA4C-9FF54DDD61EA}" type="slidenum">
              <a:rPr lang="ru-RU" smtClean="0"/>
              <a:pPr>
                <a:defRPr/>
              </a:pPr>
              <a:t>‹#›</a:t>
            </a:fld>
            <a:endParaRPr lang="ru-RU"/>
          </a:p>
        </p:txBody>
      </p:sp>
    </p:spTree>
    <p:extLst>
      <p:ext uri="{BB962C8B-B14F-4D97-AF65-F5344CB8AC3E}">
        <p14:creationId xmlns:p14="http://schemas.microsoft.com/office/powerpoint/2010/main" val="388202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27EBCDF-D703-49F8-99F3-37DFB6EAC136}" type="slidenum">
              <a:rPr lang="ru-RU" smtClean="0"/>
              <a:pPr>
                <a:defRPr/>
              </a:pPr>
              <a:t>‹#›</a:t>
            </a:fld>
            <a:endParaRPr lang="ru-RU"/>
          </a:p>
        </p:txBody>
      </p:sp>
    </p:spTree>
    <p:extLst>
      <p:ext uri="{BB962C8B-B14F-4D97-AF65-F5344CB8AC3E}">
        <p14:creationId xmlns:p14="http://schemas.microsoft.com/office/powerpoint/2010/main" val="363646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22EDC38-E5BB-4A33-8BF6-BC9A348BF591}" type="slidenum">
              <a:rPr lang="ru-RU" smtClean="0"/>
              <a:pPr>
                <a:defRPr/>
              </a:pPr>
              <a:t>‹#›</a:t>
            </a:fld>
            <a:endParaRPr lang="ru-RU"/>
          </a:p>
        </p:txBody>
      </p:sp>
    </p:spTree>
    <p:extLst>
      <p:ext uri="{BB962C8B-B14F-4D97-AF65-F5344CB8AC3E}">
        <p14:creationId xmlns:p14="http://schemas.microsoft.com/office/powerpoint/2010/main" val="241946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AEE6BA-665B-40DF-B0D6-6F080C56B7BB}" type="slidenum">
              <a:rPr lang="ru-RU" smtClean="0"/>
              <a:pPr>
                <a:defRPr/>
              </a:pPr>
              <a:t>‹#›</a:t>
            </a:fld>
            <a:endParaRPr lang="ru-RU"/>
          </a:p>
        </p:txBody>
      </p:sp>
    </p:spTree>
    <p:extLst>
      <p:ext uri="{BB962C8B-B14F-4D97-AF65-F5344CB8AC3E}">
        <p14:creationId xmlns:p14="http://schemas.microsoft.com/office/powerpoint/2010/main" val="65059494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8.jpeg"/><Relationship Id="rId7" Type="http://schemas.openxmlformats.org/officeDocument/2006/relationships/slide" Target="slide5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49.xml"/><Relationship Id="rId5" Type="http://schemas.openxmlformats.org/officeDocument/2006/relationships/slide" Target="slide48.xml"/><Relationship Id="rId10" Type="http://schemas.openxmlformats.org/officeDocument/2006/relationships/image" Target="../media/image2.gif"/><Relationship Id="rId4" Type="http://schemas.openxmlformats.org/officeDocument/2006/relationships/slide" Target="slide5.xml"/><Relationship Id="rId9"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20.gif"/><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3.gif"/><Relationship Id="rId5" Type="http://schemas.openxmlformats.org/officeDocument/2006/relationships/slide" Target="slide4.xml"/><Relationship Id="rId4" Type="http://schemas.openxmlformats.org/officeDocument/2006/relationships/image" Target="../media/image22.gif"/><Relationship Id="rId9"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gif"/><Relationship Id="rId5" Type="http://schemas.openxmlformats.org/officeDocument/2006/relationships/image" Target="../media/image28.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4.xml"/><Relationship Id="rId7" Type="http://schemas.openxmlformats.org/officeDocument/2006/relationships/image" Target="../media/image33.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gif"/><Relationship Id="rId11" Type="http://schemas.openxmlformats.org/officeDocument/2006/relationships/image" Target="../media/image37.gif"/><Relationship Id="rId5" Type="http://schemas.openxmlformats.org/officeDocument/2006/relationships/image" Target="../media/image31.gif"/><Relationship Id="rId10" Type="http://schemas.openxmlformats.org/officeDocument/2006/relationships/image" Target="../media/image36.gif"/><Relationship Id="rId4" Type="http://schemas.openxmlformats.org/officeDocument/2006/relationships/image" Target="../media/image2.gif"/><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2.gif"/><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52.png"/><Relationship Id="rId3" Type="http://schemas.openxmlformats.org/officeDocument/2006/relationships/image" Target="../media/image43.wmf"/><Relationship Id="rId7" Type="http://schemas.openxmlformats.org/officeDocument/2006/relationships/image" Target="../media/image46.wmf"/><Relationship Id="rId12" Type="http://schemas.openxmlformats.org/officeDocument/2006/relationships/image" Target="../media/image51.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wmf"/><Relationship Id="rId11" Type="http://schemas.openxmlformats.org/officeDocument/2006/relationships/image" Target="../media/image50.png"/><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slide" Target="slide4.xml"/><Relationship Id="rId9" Type="http://schemas.openxmlformats.org/officeDocument/2006/relationships/image" Target="../media/image48.wmf"/><Relationship Id="rId14" Type="http://schemas.openxmlformats.org/officeDocument/2006/relationships/image" Target="../media/image2.gif"/></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gif"/><Relationship Id="rId3" Type="http://schemas.openxmlformats.org/officeDocument/2006/relationships/notesSlide" Target="../notesSlides/notesSlide23.xml"/><Relationship Id="rId7" Type="http://schemas.openxmlformats.org/officeDocument/2006/relationships/image" Target="../media/image2.gif"/><Relationship Id="rId12"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3.wmf"/><Relationship Id="rId11" Type="http://schemas.openxmlformats.org/officeDocument/2006/relationships/image" Target="../media/image57.png"/><Relationship Id="rId5" Type="http://schemas.openxmlformats.org/officeDocument/2006/relationships/oleObject" Target="../embeddings/oleObject1.bin"/><Relationship Id="rId1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slide" Target="slide4.xml"/><Relationship Id="rId9" Type="http://schemas.openxmlformats.org/officeDocument/2006/relationships/image" Target="../media/image55.png"/><Relationship Id="rId14" Type="http://schemas.openxmlformats.org/officeDocument/2006/relationships/hyperlink" Target="http://www.smayli.ru/smile/napitki-399.html"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1.gif"/><Relationship Id="rId3" Type="http://schemas.openxmlformats.org/officeDocument/2006/relationships/image" Target="../media/image60.gif"/><Relationship Id="rId7" Type="http://schemas.openxmlformats.org/officeDocument/2006/relationships/hyperlink" Target="http://www.smayli.ru/smile/detia-656.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gif"/><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gif"/><Relationship Id="rId4" Type="http://schemas.openxmlformats.org/officeDocument/2006/relationships/image" Target="../media/image63.wmf"/></Relationships>
</file>

<file path=ppt/slides/_rels/slide26.xml.rels><?xml version="1.0" encoding="UTF-8" standalone="yes"?>
<Relationships xmlns="http://schemas.openxmlformats.org/package/2006/relationships"><Relationship Id="rId8" Type="http://schemas.openxmlformats.org/officeDocument/2006/relationships/hyperlink" Target="http://www.smayli.ru/smile/detia-861.html" TargetMode="External"/><Relationship Id="rId3" Type="http://schemas.openxmlformats.org/officeDocument/2006/relationships/image" Target="../media/image2.gif"/><Relationship Id="rId7"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6.gif"/><Relationship Id="rId11" Type="http://schemas.openxmlformats.org/officeDocument/2006/relationships/image" Target="../media/image68.gif"/><Relationship Id="rId5" Type="http://schemas.openxmlformats.org/officeDocument/2006/relationships/image" Target="../media/image65.gif"/><Relationship Id="rId10" Type="http://schemas.openxmlformats.org/officeDocument/2006/relationships/hyperlink" Target="http://www.smayli.ru/smile/detia-757.html" TargetMode="External"/><Relationship Id="rId4" Type="http://schemas.openxmlformats.org/officeDocument/2006/relationships/image" Target="../media/image64.gif"/><Relationship Id="rId9" Type="http://schemas.openxmlformats.org/officeDocument/2006/relationships/image" Target="../media/image67.gif"/></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slide" Target="slide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1.gif"/><Relationship Id="rId5" Type="http://schemas.openxmlformats.org/officeDocument/2006/relationships/image" Target="../media/image70.gif"/><Relationship Id="rId4" Type="http://schemas.openxmlformats.org/officeDocument/2006/relationships/image" Target="../media/image69.gif"/></Relationships>
</file>

<file path=ppt/slides/_rels/slide28.xml.rels><?xml version="1.0" encoding="UTF-8" standalone="yes"?>
<Relationships xmlns="http://schemas.openxmlformats.org/package/2006/relationships"><Relationship Id="rId8" Type="http://schemas.openxmlformats.org/officeDocument/2006/relationships/image" Target="../media/image73.gif"/><Relationship Id="rId3" Type="http://schemas.openxmlformats.org/officeDocument/2006/relationships/slide" Target="slide4.xml"/><Relationship Id="rId7" Type="http://schemas.openxmlformats.org/officeDocument/2006/relationships/hyperlink" Target="http://www.smayli.ru/smile/detia-466.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gif"/><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audio" Target="../media/audio1.wav"/><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6.xml"/><Relationship Id="rId5" Type="http://schemas.openxmlformats.org/officeDocument/2006/relationships/image" Target="../media/image75.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slide" Target="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78.wmf"/></Relationships>
</file>

<file path=ppt/slides/_rels/slide34.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9.emf"/><Relationship Id="rId5" Type="http://schemas.openxmlformats.org/officeDocument/2006/relationships/slide" Target="slide6.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8.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81.wmf"/><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2.gif"/><Relationship Id="rId4" Type="http://schemas.openxmlformats.org/officeDocument/2006/relationships/image" Target="../media/image82.gif"/></Relationships>
</file>

<file path=ppt/slides/_rels/slide38.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image" Target="../media/image84.gif"/><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7.xml"/><Relationship Id="rId7" Type="http://schemas.openxmlformats.org/officeDocument/2006/relationships/image" Target="../media/image86.gi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gif"/><Relationship Id="rId4" Type="http://schemas.openxmlformats.org/officeDocument/2006/relationships/image" Target="../media/image85.gif"/></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11.xml"/><Relationship Id="rId7" Type="http://schemas.openxmlformats.org/officeDocument/2006/relationships/slide" Target="slide12.xml"/><Relationship Id="rId12"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16.xml"/><Relationship Id="rId5" Type="http://schemas.openxmlformats.org/officeDocument/2006/relationships/slide" Target="slide17.xml"/><Relationship Id="rId15" Type="http://schemas.openxmlformats.org/officeDocument/2006/relationships/image" Target="../media/image2.gif"/><Relationship Id="rId10" Type="http://schemas.openxmlformats.org/officeDocument/2006/relationships/slide" Target="slide21.xml"/><Relationship Id="rId4" Type="http://schemas.openxmlformats.org/officeDocument/2006/relationships/slide" Target="slide14.xml"/><Relationship Id="rId9" Type="http://schemas.openxmlformats.org/officeDocument/2006/relationships/slide" Target="slide18.xml"/><Relationship Id="rId14" Type="http://schemas.openxmlformats.org/officeDocument/2006/relationships/slide" Target="slide13.xml"/></Relationships>
</file>

<file path=ppt/slides/_rels/slide4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slide" Target="slide8.xml"/></Relationships>
</file>

<file path=ppt/slides/_rels/slide42.xml.rels><?xml version="1.0" encoding="UTF-8" standalone="yes"?>
<Relationships xmlns="http://schemas.openxmlformats.org/package/2006/relationships"><Relationship Id="rId8" Type="http://schemas.openxmlformats.org/officeDocument/2006/relationships/image" Target="../media/image90.gif"/><Relationship Id="rId3" Type="http://schemas.openxmlformats.org/officeDocument/2006/relationships/slide" Target="slide4.xml"/><Relationship Id="rId7" Type="http://schemas.openxmlformats.org/officeDocument/2006/relationships/hyperlink" Target="http://www.smayli.ru/smile/detia-750.html"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2.gif"/><Relationship Id="rId4" Type="http://schemas.openxmlformats.org/officeDocument/2006/relationships/image" Target="../media/image89.gif"/></Relationships>
</file>

<file path=ppt/slides/_rels/slide43.xml.rels><?xml version="1.0" encoding="UTF-8" standalone="yes"?>
<Relationships xmlns="http://schemas.openxmlformats.org/package/2006/relationships"><Relationship Id="rId8" Type="http://schemas.openxmlformats.org/officeDocument/2006/relationships/hyperlink" Target="http://www.smayli.ru/smile/nasekomie-24.html" TargetMode="External"/><Relationship Id="rId13" Type="http://schemas.openxmlformats.org/officeDocument/2006/relationships/image" Target="../media/image95.png"/><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hyperlink" Target="http://www.smayli.ru/smile/nasekomie-88.html"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gif"/><Relationship Id="rId11" Type="http://schemas.openxmlformats.org/officeDocument/2006/relationships/image" Target="../media/image94.png"/><Relationship Id="rId5" Type="http://schemas.openxmlformats.org/officeDocument/2006/relationships/image" Target="../media/image92.gif"/><Relationship Id="rId15" Type="http://schemas.openxmlformats.org/officeDocument/2006/relationships/image" Target="../media/image96.png"/><Relationship Id="rId10" Type="http://schemas.openxmlformats.org/officeDocument/2006/relationships/hyperlink" Target="http://www.smayli.ru/smile/nasekomie-53.html" TargetMode="External"/><Relationship Id="rId4" Type="http://schemas.openxmlformats.org/officeDocument/2006/relationships/image" Target="../media/image91.gif"/><Relationship Id="rId9" Type="http://schemas.openxmlformats.org/officeDocument/2006/relationships/image" Target="../media/image93.gif"/><Relationship Id="rId14" Type="http://schemas.openxmlformats.org/officeDocument/2006/relationships/hyperlink" Target="http://www.smayli.ru/smile/nasekomie-28.html" TargetMode="External"/></Relationships>
</file>

<file path=ppt/slides/_rels/slide4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image" Target="../media/image98.wmf"/><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71.gif"/><Relationship Id="rId5" Type="http://schemas.openxmlformats.org/officeDocument/2006/relationships/image" Target="../media/image97.gif"/><Relationship Id="rId4" Type="http://schemas.openxmlformats.org/officeDocument/2006/relationships/image" Target="../media/image2.gif"/></Relationships>
</file>

<file path=ppt/slides/_rels/slide4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slide" Target="slide4.xml"/><Relationship Id="rId7" Type="http://schemas.openxmlformats.org/officeDocument/2006/relationships/hyperlink" Target="http://www.smayli.ru/smile/muzikaa-1168.html" TargetMode="External"/><Relationship Id="rId12" Type="http://schemas.openxmlformats.org/officeDocument/2006/relationships/image" Target="../media/image102.gif"/><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9.gif"/><Relationship Id="rId11" Type="http://schemas.openxmlformats.org/officeDocument/2006/relationships/hyperlink" Target="http://www.smayli.ru/smile/muzikaa-1039.html" TargetMode="External"/><Relationship Id="rId5" Type="http://schemas.openxmlformats.org/officeDocument/2006/relationships/hyperlink" Target="http://www.smayli.ru/smile/muzikaa-1145.html" TargetMode="External"/><Relationship Id="rId10" Type="http://schemas.openxmlformats.org/officeDocument/2006/relationships/image" Target="../media/image101.gif"/><Relationship Id="rId4" Type="http://schemas.openxmlformats.org/officeDocument/2006/relationships/image" Target="../media/image2.gif"/><Relationship Id="rId9" Type="http://schemas.openxmlformats.org/officeDocument/2006/relationships/hyperlink" Target="http://www.smayli.ru/smile/muzikaa-1066.html"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10" Type="http://schemas.openxmlformats.org/officeDocument/2006/relationships/image" Target="../media/image2.gif"/><Relationship Id="rId4" Type="http://schemas.openxmlformats.org/officeDocument/2006/relationships/image" Target="../media/image104.jpeg"/><Relationship Id="rId9" Type="http://schemas.openxmlformats.org/officeDocument/2006/relationships/slide" Target="slide8.xml"/></Relationships>
</file>

<file path=ppt/slides/_rels/slide47.xml.rels><?xml version="1.0" encoding="UTF-8" standalone="yes"?>
<Relationships xmlns="http://schemas.openxmlformats.org/package/2006/relationships"><Relationship Id="rId8" Type="http://schemas.openxmlformats.org/officeDocument/2006/relationships/image" Target="../media/image112.gif"/><Relationship Id="rId3" Type="http://schemas.openxmlformats.org/officeDocument/2006/relationships/audio" Target="../media/audio3.wav"/><Relationship Id="rId7" Type="http://schemas.openxmlformats.org/officeDocument/2006/relationships/image" Target="../media/image111.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10.gif"/><Relationship Id="rId5" Type="http://schemas.openxmlformats.org/officeDocument/2006/relationships/image" Target="../media/image109.gif"/><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1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15.gif"/><Relationship Id="rId5" Type="http://schemas.openxmlformats.org/officeDocument/2006/relationships/image" Target="../media/image2.gif"/><Relationship Id="rId4" Type="http://schemas.openxmlformats.org/officeDocument/2006/relationships/slide" Target="slide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1.xml"/><Relationship Id="rId3" Type="http://schemas.openxmlformats.org/officeDocument/2006/relationships/slide" Target="slide23.xml"/><Relationship Id="rId7" Type="http://schemas.openxmlformats.org/officeDocument/2006/relationships/slide" Target="slide24.xml"/><Relationship Id="rId12" Type="http://schemas.openxmlformats.org/officeDocument/2006/relationships/slide" Target="slide2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2.xml"/><Relationship Id="rId11" Type="http://schemas.openxmlformats.org/officeDocument/2006/relationships/slide" Target="slide25.xml"/><Relationship Id="rId5" Type="http://schemas.openxmlformats.org/officeDocument/2006/relationships/slide" Target="slide29.xml"/><Relationship Id="rId15" Type="http://schemas.openxmlformats.org/officeDocument/2006/relationships/image" Target="../media/image2.gif"/><Relationship Id="rId10" Type="http://schemas.openxmlformats.org/officeDocument/2006/relationships/slide" Target="slide33.xml"/><Relationship Id="rId4" Type="http://schemas.openxmlformats.org/officeDocument/2006/relationships/slide" Target="slide26.xml"/><Relationship Id="rId9" Type="http://schemas.openxmlformats.org/officeDocument/2006/relationships/slide" Target="slide30.xml"/><Relationship Id="rId14" Type="http://schemas.openxmlformats.org/officeDocument/2006/relationships/slide" Target="slide3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audio" Target="../media/audio1.wav"/><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36.xml"/><Relationship Id="rId11" Type="http://schemas.openxmlformats.org/officeDocument/2006/relationships/slide" Target="slide44.xml"/><Relationship Id="rId5" Type="http://schemas.openxmlformats.org/officeDocument/2006/relationships/slide" Target="slide42.xml"/><Relationship Id="rId10" Type="http://schemas.openxmlformats.org/officeDocument/2006/relationships/slide" Target="slide40.xml"/><Relationship Id="rId4" Type="http://schemas.openxmlformats.org/officeDocument/2006/relationships/slide" Target="slide38.xml"/><Relationship Id="rId9" Type="http://schemas.openxmlformats.org/officeDocument/2006/relationships/slide" Target="slide3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1.wav"/><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pPr eaLnBrk="1" hangingPunct="1">
              <a:defRPr/>
            </a:pPr>
            <a:endParaRPr lang="ru-RU" dirty="0"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4" name="Рисунок 3" descr="Безымянный.bmp"/>
          <p:cNvPicPr>
            <a:picLocks noChangeAspect="1"/>
          </p:cNvPicPr>
          <p:nvPr/>
        </p:nvPicPr>
        <p:blipFill>
          <a:blip r:embed="rId3" cstate="print"/>
          <a:stretch>
            <a:fillRect/>
          </a:stretch>
        </p:blipFill>
        <p:spPr>
          <a:xfrm>
            <a:off x="0" y="138896"/>
            <a:ext cx="9144000" cy="6719104"/>
          </a:xfrm>
          <a:prstGeom prst="rect">
            <a:avLst/>
          </a:prstGeom>
          <a:ln w="228600" cap="sq" cmpd="thickThin">
            <a:solidFill>
              <a:schemeClr val="tx2">
                <a:lumMod val="75000"/>
              </a:schemeClr>
            </a:solidFill>
            <a:prstDash val="solid"/>
            <a:miter lim="800000"/>
          </a:ln>
          <a:effectLst>
            <a:innerShdw blurRad="76200">
              <a:srgbClr val="000000"/>
            </a:innerShdw>
          </a:effectLst>
        </p:spPr>
      </p:pic>
      <p:sp>
        <p:nvSpPr>
          <p:cNvPr id="5" name="Прямоугольник 4"/>
          <p:cNvSpPr/>
          <p:nvPr/>
        </p:nvSpPr>
        <p:spPr>
          <a:xfrm>
            <a:off x="0" y="3171453"/>
            <a:ext cx="9144000" cy="2123658"/>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endParaRPr lang="ru-RU"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a:p>
            <a:pPr algn="ctr" fontAlgn="auto">
              <a:spcBef>
                <a:spcPts val="0"/>
              </a:spcBef>
              <a:spcAft>
                <a:spcPts val="0"/>
              </a:spcAft>
              <a:defRPr/>
            </a:pPr>
            <a:r>
              <a:rPr lang="ru-RU"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математическая</a:t>
            </a:r>
            <a:endParaRPr lang="ru-RU" sz="8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фон"/>
          <p:cNvPicPr>
            <a:picLocks noChangeAspect="1" noChangeArrowheads="1"/>
          </p:cNvPicPr>
          <p:nvPr/>
        </p:nvPicPr>
        <p:blipFill>
          <a:blip r:embed="rId3" cstate="print">
            <a:lum bright="6000"/>
          </a:blip>
          <a:srcRect/>
          <a:stretch>
            <a:fillRect/>
          </a:stretch>
        </p:blipFill>
        <p:spPr bwMode="auto">
          <a:xfrm>
            <a:off x="520700" y="393700"/>
            <a:ext cx="8288338" cy="6122988"/>
          </a:xfrm>
          <a:prstGeom prst="rect">
            <a:avLst/>
          </a:prstGeom>
          <a:ln>
            <a:solidFill>
              <a:schemeClr val="bg2">
                <a:lumMod val="50000"/>
              </a:schemeClr>
            </a:solidFill>
          </a:ln>
        </p:spPr>
        <p:style>
          <a:lnRef idx="1">
            <a:schemeClr val="dk1"/>
          </a:lnRef>
          <a:fillRef idx="3">
            <a:schemeClr val="dk1"/>
          </a:fillRef>
          <a:effectRef idx="2">
            <a:schemeClr val="dk1"/>
          </a:effectRef>
          <a:fontRef idx="minor">
            <a:schemeClr val="lt1"/>
          </a:fontRef>
        </p:style>
      </p:pic>
      <p:sp>
        <p:nvSpPr>
          <p:cNvPr id="16387" name="Text Box 5"/>
          <p:cNvSpPr txBox="1">
            <a:spLocks noChangeArrowheads="1"/>
          </p:cNvSpPr>
          <p:nvPr/>
        </p:nvSpPr>
        <p:spPr bwMode="auto">
          <a:xfrm>
            <a:off x="1566863" y="1641475"/>
            <a:ext cx="4903787" cy="708025"/>
          </a:xfrm>
          <a:prstGeom prst="rect">
            <a:avLst/>
          </a:prstGeom>
          <a:noFill/>
          <a:ln w="9525">
            <a:noFill/>
            <a:miter lim="800000"/>
            <a:headEnd/>
            <a:tailEnd/>
          </a:ln>
        </p:spPr>
        <p:txBody>
          <a:bodyPr>
            <a:spAutoFit/>
          </a:bodyPr>
          <a:lstStyle/>
          <a:p>
            <a:r>
              <a:rPr lang="ru-RU" sz="4000">
                <a:solidFill>
                  <a:schemeClr val="bg2"/>
                </a:solidFill>
                <a:latin typeface="Times New Roman" pitchFamily="18" charset="0"/>
                <a:cs typeface="Times New Roman" pitchFamily="18" charset="0"/>
              </a:rPr>
              <a:t>«</a:t>
            </a:r>
            <a:r>
              <a:rPr lang="ru-RU" sz="4000">
                <a:solidFill>
                  <a:schemeClr val="bg1"/>
                </a:solidFill>
                <a:latin typeface="Times New Roman" pitchFamily="18" charset="0"/>
                <a:cs typeface="Times New Roman" pitchFamily="18" charset="0"/>
              </a:rPr>
              <a:t>Давным-давно»</a:t>
            </a:r>
            <a:r>
              <a:rPr lang="ru-RU" sz="4000">
                <a:solidFill>
                  <a:schemeClr val="bg1"/>
                </a:solidFill>
                <a:latin typeface="Times New Roman" pitchFamily="18" charset="0"/>
                <a:cs typeface="Times New Roman" pitchFamily="18" charset="0"/>
                <a:hlinkClick r:id="rId4" action="ppaction://hlinksldjump"/>
              </a:rPr>
              <a:t> </a:t>
            </a:r>
            <a:endParaRPr lang="ru-RU" sz="4000">
              <a:solidFill>
                <a:schemeClr val="bg1"/>
              </a:solidFill>
              <a:latin typeface="Times New Roman" pitchFamily="18" charset="0"/>
              <a:cs typeface="Times New Roman" pitchFamily="18" charset="0"/>
            </a:endParaRPr>
          </a:p>
        </p:txBody>
      </p:sp>
      <p:sp>
        <p:nvSpPr>
          <p:cNvPr id="16388" name="Text Box 6"/>
          <p:cNvSpPr txBox="1">
            <a:spLocks noChangeArrowheads="1"/>
          </p:cNvSpPr>
          <p:nvPr/>
        </p:nvSpPr>
        <p:spPr bwMode="auto">
          <a:xfrm>
            <a:off x="1543050" y="2635250"/>
            <a:ext cx="3911600" cy="708025"/>
          </a:xfrm>
          <a:prstGeom prst="rect">
            <a:avLst/>
          </a:prstGeom>
          <a:noFill/>
          <a:ln w="9525">
            <a:noFill/>
            <a:miter lim="800000"/>
            <a:headEnd/>
            <a:tailEnd/>
          </a:ln>
        </p:spPr>
        <p:txBody>
          <a:bodyPr wrap="none">
            <a:spAutoFit/>
          </a:bodyPr>
          <a:lstStyle/>
          <a:p>
            <a:r>
              <a:rPr lang="ru-RU" sz="4000">
                <a:solidFill>
                  <a:srgbClr val="000066"/>
                </a:solidFill>
                <a:latin typeface="Times New Roman" pitchFamily="18" charset="0"/>
                <a:cs typeface="Times New Roman" pitchFamily="18" charset="0"/>
              </a:rPr>
              <a:t>«</a:t>
            </a:r>
            <a:r>
              <a:rPr lang="ru-RU" sz="4000">
                <a:solidFill>
                  <a:schemeClr val="bg1"/>
                </a:solidFill>
                <a:latin typeface="Times New Roman" pitchFamily="18" charset="0"/>
                <a:cs typeface="Times New Roman" pitchFamily="18" charset="0"/>
              </a:rPr>
              <a:t>С глазу на глаз»</a:t>
            </a:r>
          </a:p>
        </p:txBody>
      </p:sp>
      <p:sp>
        <p:nvSpPr>
          <p:cNvPr id="16389" name="Text Box 7"/>
          <p:cNvSpPr txBox="1">
            <a:spLocks noChangeArrowheads="1"/>
          </p:cNvSpPr>
          <p:nvPr/>
        </p:nvSpPr>
        <p:spPr bwMode="auto">
          <a:xfrm>
            <a:off x="1468438" y="3584575"/>
            <a:ext cx="6194425" cy="708025"/>
          </a:xfrm>
          <a:prstGeom prst="rect">
            <a:avLst/>
          </a:prstGeom>
          <a:noFill/>
          <a:ln w="9525">
            <a:noFill/>
            <a:miter lim="800000"/>
            <a:headEnd/>
            <a:tailEnd/>
          </a:ln>
        </p:spPr>
        <p:txBody>
          <a:bodyPr>
            <a:spAutoFit/>
          </a:bodyPr>
          <a:lstStyle/>
          <a:p>
            <a:r>
              <a:rPr lang="ru-RU" sz="4000">
                <a:solidFill>
                  <a:srgbClr val="000066"/>
                </a:solidFill>
                <a:latin typeface="Times New Roman" pitchFamily="18" charset="0"/>
                <a:cs typeface="Times New Roman" pitchFamily="18" charset="0"/>
              </a:rPr>
              <a:t>«</a:t>
            </a:r>
            <a:r>
              <a:rPr lang="ru-RU" sz="4000">
                <a:solidFill>
                  <a:schemeClr val="bg1"/>
                </a:solidFill>
                <a:latin typeface="Times New Roman" pitchFamily="18" charset="0"/>
                <a:cs typeface="Times New Roman" pitchFamily="18" charset="0"/>
              </a:rPr>
              <a:t>Музыка и математика»</a:t>
            </a:r>
            <a:r>
              <a:rPr lang="ru-RU" sz="4000">
                <a:solidFill>
                  <a:schemeClr val="bg1"/>
                </a:solidFill>
                <a:latin typeface="Times New Roman" pitchFamily="18" charset="0"/>
                <a:cs typeface="Times New Roman" pitchFamily="18" charset="0"/>
                <a:hlinkClick r:id="rId4" action="ppaction://hlinksldjump"/>
              </a:rPr>
              <a:t> </a:t>
            </a:r>
            <a:endParaRPr lang="ru-RU" sz="4000">
              <a:solidFill>
                <a:schemeClr val="bg1"/>
              </a:solidFill>
              <a:latin typeface="Times New Roman" pitchFamily="18" charset="0"/>
              <a:cs typeface="Times New Roman" pitchFamily="18" charset="0"/>
            </a:endParaRPr>
          </a:p>
        </p:txBody>
      </p:sp>
      <p:sp>
        <p:nvSpPr>
          <p:cNvPr id="16390" name="Text Box 11">
            <a:hlinkClick r:id="rId5" action="ppaction://hlinksldjump"/>
          </p:cNvPr>
          <p:cNvSpPr txBox="1">
            <a:spLocks noChangeArrowheads="1"/>
          </p:cNvSpPr>
          <p:nvPr/>
        </p:nvSpPr>
        <p:spPr bwMode="auto">
          <a:xfrm>
            <a:off x="938213" y="1630363"/>
            <a:ext cx="554037" cy="708025"/>
          </a:xfrm>
          <a:prstGeom prst="rect">
            <a:avLst/>
          </a:prstGeom>
          <a:noFill/>
          <a:ln w="9525">
            <a:noFill/>
            <a:miter lim="800000"/>
            <a:headEnd/>
            <a:tailEnd/>
          </a:ln>
        </p:spPr>
        <p:txBody>
          <a:bodyPr wrap="none">
            <a:spAutoFit/>
          </a:bodyPr>
          <a:lstStyle/>
          <a:p>
            <a:r>
              <a:rPr lang="ru-RU" sz="4000">
                <a:solidFill>
                  <a:schemeClr val="bg2"/>
                </a:solidFill>
                <a:latin typeface="Times New Roman" pitchFamily="18" charset="0"/>
                <a:cs typeface="Times New Roman" pitchFamily="18" charset="0"/>
                <a:hlinkClick r:id="rId5" action="ppaction://hlinksldjump"/>
              </a:rPr>
              <a:t>1</a:t>
            </a:r>
            <a:r>
              <a:rPr lang="ru-RU" sz="3200">
                <a:solidFill>
                  <a:schemeClr val="bg1"/>
                </a:solidFill>
                <a:hlinkClick r:id="rId5" action="ppaction://hlinksldjump"/>
              </a:rPr>
              <a:t>.</a:t>
            </a:r>
            <a:endParaRPr lang="ru-RU" sz="3200">
              <a:solidFill>
                <a:schemeClr val="bg1"/>
              </a:solidFill>
            </a:endParaRPr>
          </a:p>
        </p:txBody>
      </p:sp>
      <p:sp>
        <p:nvSpPr>
          <p:cNvPr id="16391" name="Text Box 12">
            <a:hlinkClick r:id="rId6" action="ppaction://hlinksldjump"/>
          </p:cNvPr>
          <p:cNvSpPr txBox="1">
            <a:spLocks noChangeArrowheads="1"/>
          </p:cNvSpPr>
          <p:nvPr/>
        </p:nvSpPr>
        <p:spPr bwMode="auto">
          <a:xfrm>
            <a:off x="938213" y="2622550"/>
            <a:ext cx="568325" cy="708025"/>
          </a:xfrm>
          <a:prstGeom prst="rect">
            <a:avLst/>
          </a:prstGeom>
          <a:noFill/>
          <a:ln w="9525">
            <a:noFill/>
            <a:miter lim="800000"/>
            <a:headEnd/>
            <a:tailEnd/>
          </a:ln>
        </p:spPr>
        <p:txBody>
          <a:bodyPr wrap="none">
            <a:spAutoFit/>
          </a:bodyPr>
          <a:lstStyle/>
          <a:p>
            <a:r>
              <a:rPr lang="ru-RU" sz="4000">
                <a:solidFill>
                  <a:schemeClr val="bg1"/>
                </a:solidFill>
                <a:latin typeface="Times New Roman" pitchFamily="18" charset="0"/>
                <a:cs typeface="Times New Roman" pitchFamily="18" charset="0"/>
                <a:hlinkClick r:id="rId6" action="ppaction://hlinksldjump"/>
              </a:rPr>
              <a:t>2.</a:t>
            </a:r>
            <a:endParaRPr lang="ru-RU" sz="4000">
              <a:solidFill>
                <a:schemeClr val="bg1"/>
              </a:solidFill>
              <a:latin typeface="Times New Roman" pitchFamily="18" charset="0"/>
              <a:cs typeface="Times New Roman" pitchFamily="18" charset="0"/>
            </a:endParaRPr>
          </a:p>
        </p:txBody>
      </p:sp>
      <p:sp>
        <p:nvSpPr>
          <p:cNvPr id="16392" name="Text Box 13"/>
          <p:cNvSpPr txBox="1">
            <a:spLocks noChangeArrowheads="1"/>
          </p:cNvSpPr>
          <p:nvPr/>
        </p:nvSpPr>
        <p:spPr bwMode="auto">
          <a:xfrm>
            <a:off x="896938" y="3595688"/>
            <a:ext cx="569912" cy="708025"/>
          </a:xfrm>
          <a:prstGeom prst="rect">
            <a:avLst/>
          </a:prstGeom>
          <a:noFill/>
          <a:ln w="9525">
            <a:noFill/>
            <a:miter lim="800000"/>
            <a:headEnd/>
            <a:tailEnd/>
          </a:ln>
        </p:spPr>
        <p:txBody>
          <a:bodyPr wrap="none">
            <a:spAutoFit/>
          </a:bodyPr>
          <a:lstStyle/>
          <a:p>
            <a:r>
              <a:rPr lang="ru-RU" sz="4000">
                <a:solidFill>
                  <a:schemeClr val="bg1"/>
                </a:solidFill>
                <a:latin typeface="Times New Roman" pitchFamily="18" charset="0"/>
                <a:cs typeface="Times New Roman" pitchFamily="18" charset="0"/>
                <a:hlinkClick r:id="rId7" action="ppaction://hlinksldjump"/>
              </a:rPr>
              <a:t>3.</a:t>
            </a:r>
            <a:endParaRPr lang="ru-RU" sz="4000">
              <a:solidFill>
                <a:schemeClr val="bg1"/>
              </a:solidFill>
              <a:latin typeface="Times New Roman" pitchFamily="18" charset="0"/>
              <a:cs typeface="Times New Roman" pitchFamily="18" charset="0"/>
            </a:endParaRPr>
          </a:p>
        </p:txBody>
      </p:sp>
      <p:sp>
        <p:nvSpPr>
          <p:cNvPr id="18" name="Прямоугольник 17"/>
          <p:cNvSpPr/>
          <p:nvPr/>
        </p:nvSpPr>
        <p:spPr>
          <a:xfrm>
            <a:off x="1500166" y="520875"/>
            <a:ext cx="6215106" cy="830997"/>
          </a:xfrm>
          <a:prstGeom prst="rect">
            <a:avLst/>
          </a:prstGeom>
        </p:spPr>
        <p:txBody>
          <a:bodyPr>
            <a:spAutoFit/>
            <a:scene3d>
              <a:camera prst="orthographicFront"/>
              <a:lightRig rig="morning" dir="t"/>
            </a:scene3d>
            <a:sp3d extrusionH="50800" contourW="25400" prstMaterial="dkEdge">
              <a:bevelT w="50800"/>
              <a:bevelB w="50800"/>
            </a:sp3d>
          </a:bodyPr>
          <a:lstStyle/>
          <a:p>
            <a:pPr algn="ctr">
              <a:defRPr/>
            </a:pPr>
            <a:r>
              <a:rPr lang="ru-RU" sz="4800" i="1" kern="10" dirty="0">
                <a:ln w="10160">
                  <a:solidFill>
                    <a:schemeClr val="accent1"/>
                  </a:solidFill>
                  <a:prstDash val="solid"/>
                </a:ln>
                <a:solidFill>
                  <a:srgbClr val="FFFFFF"/>
                </a:solidFill>
                <a:effectLst>
                  <a:outerShdw blurRad="38100" dist="32000" dir="5400000" algn="tl">
                    <a:srgbClr val="000000">
                      <a:alpha val="30000"/>
                    </a:srgbClr>
                  </a:outerShdw>
                </a:effectLst>
                <a:latin typeface="Impact"/>
              </a:rPr>
              <a:t>Финальный раунд</a:t>
            </a:r>
            <a:endParaRPr lang="ru-RU" sz="4800" i="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9" name="AutoShape 11">
            <a:hlinkClick r:id="rId8" action="ppaction://hlinksldjump"/>
          </p:cNvPr>
          <p:cNvSpPr>
            <a:spLocks noChangeArrowheads="1"/>
          </p:cNvSpPr>
          <p:nvPr/>
        </p:nvSpPr>
        <p:spPr bwMode="auto">
          <a:xfrm>
            <a:off x="3354388" y="5160963"/>
            <a:ext cx="1176337" cy="500062"/>
          </a:xfrm>
          <a:prstGeom prst="leftArrow">
            <a:avLst>
              <a:gd name="adj1" fmla="val 50000"/>
              <a:gd name="adj2" fmla="val 58810"/>
            </a:avLst>
          </a:prstGeom>
          <a:solidFill>
            <a:schemeClr val="bg2"/>
          </a:solidFill>
          <a:ln w="9525">
            <a:solidFill>
              <a:schemeClr val="tx1"/>
            </a:solidFill>
            <a:miter lim="800000"/>
            <a:headEnd/>
            <a:tailEnd/>
          </a:ln>
        </p:spPr>
        <p:txBody>
          <a:bodyPr wrap="none" anchor="ctr"/>
          <a:lstStyle/>
          <a:p>
            <a:endParaRPr lang="ru-RU"/>
          </a:p>
        </p:txBody>
      </p:sp>
      <p:pic>
        <p:nvPicPr>
          <p:cNvPr id="16395" name="Рисунок 2" descr="e8b094b7950d327c31c53f3be710d585.gif"/>
          <p:cNvPicPr>
            <a:picLocks noChangeAspect="1"/>
          </p:cNvPicPr>
          <p:nvPr/>
        </p:nvPicPr>
        <p:blipFill>
          <a:blip r:embed="rId9" cstate="print"/>
          <a:srcRect/>
          <a:stretch>
            <a:fillRect/>
          </a:stretch>
        </p:blipFill>
        <p:spPr bwMode="auto">
          <a:xfrm>
            <a:off x="5591175" y="1314450"/>
            <a:ext cx="2859088" cy="4394200"/>
          </a:xfrm>
          <a:prstGeom prst="rect">
            <a:avLst/>
          </a:prstGeom>
          <a:noFill/>
          <a:ln w="9525">
            <a:noFill/>
            <a:miter lim="800000"/>
            <a:headEnd/>
            <a:tailEnd/>
          </a:ln>
        </p:spPr>
      </p:pic>
      <p:pic>
        <p:nvPicPr>
          <p:cNvPr id="16396" name="Picture 4" descr="линия"/>
          <p:cNvPicPr>
            <a:picLocks noChangeAspect="1" noChangeArrowheads="1" noCrop="1"/>
          </p:cNvPicPr>
          <p:nvPr/>
        </p:nvPicPr>
        <p:blipFill>
          <a:blip r:embed="rId10" cstate="print"/>
          <a:srcRect/>
          <a:stretch>
            <a:fillRect/>
          </a:stretch>
        </p:blipFill>
        <p:spPr bwMode="auto">
          <a:xfrm>
            <a:off x="0" y="1343025"/>
            <a:ext cx="9144000" cy="15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68595C57-54D1-4DF8-9FE7-0DCECD09818F}" type="slidenum">
              <a:rPr lang="ru-RU"/>
              <a:pPr>
                <a:defRPr/>
              </a:pPr>
              <a:t>11</a:t>
            </a:fld>
            <a:endParaRPr lang="ru-RU"/>
          </a:p>
        </p:txBody>
      </p:sp>
      <p:sp>
        <p:nvSpPr>
          <p:cNvPr id="14338" name="Rectangle 2"/>
          <p:cNvSpPr>
            <a:spLocks noChangeAspect="1" noChangeArrowheads="1"/>
          </p:cNvSpPr>
          <p:nvPr/>
        </p:nvSpPr>
        <p:spPr bwMode="auto">
          <a:xfrm>
            <a:off x="560388" y="930275"/>
            <a:ext cx="8042275" cy="1111250"/>
          </a:xfrm>
          <a:prstGeom prst="rect">
            <a:avLst/>
          </a:prstGeom>
          <a:solidFill>
            <a:srgbClr val="99CCFF"/>
          </a:solidFill>
          <a:ln w="9525">
            <a:solidFill>
              <a:schemeClr val="bg2"/>
            </a:solidFill>
            <a:miter lim="800000"/>
            <a:headEnd/>
            <a:tailEnd/>
          </a:ln>
          <a:effectLst/>
        </p:spPr>
        <p:txBody>
          <a:bodyPr wrap="none"/>
          <a:lstStyle/>
          <a:p>
            <a:pPr algn="ctr">
              <a:defRPr/>
            </a:pPr>
            <a:r>
              <a:rPr lang="ru-RU" sz="3600" b="1" i="1" dirty="0">
                <a:solidFill>
                  <a:srgbClr val="002060"/>
                </a:solidFill>
                <a:effectLst>
                  <a:outerShdw blurRad="38100" dist="38100" dir="2700000" algn="tl">
                    <a:srgbClr val="FFFFFF"/>
                  </a:outerShdw>
                </a:effectLst>
                <a:latin typeface="Times New Roman" pitchFamily="18" charset="0"/>
              </a:rPr>
              <a:t>На руках 10 пальцев. </a:t>
            </a:r>
          </a:p>
          <a:p>
            <a:pPr algn="ctr">
              <a:defRPr/>
            </a:pPr>
            <a:r>
              <a:rPr lang="ru-RU" sz="3600" b="1" i="1" dirty="0">
                <a:solidFill>
                  <a:srgbClr val="002060"/>
                </a:solidFill>
                <a:effectLst>
                  <a:outerShdw blurRad="38100" dist="38100" dir="2700000" algn="tl">
                    <a:srgbClr val="FFFFFF"/>
                  </a:outerShdw>
                </a:effectLst>
                <a:latin typeface="Times New Roman" pitchFamily="18" charset="0"/>
              </a:rPr>
              <a:t>Сколько пальцев на 10 руках?</a:t>
            </a:r>
          </a:p>
          <a:p>
            <a:pPr algn="ctr">
              <a:spcBef>
                <a:spcPct val="50000"/>
              </a:spcBef>
              <a:defRPr/>
            </a:pPr>
            <a:endParaRPr lang="en-US" sz="3600" b="1" i="1" dirty="0">
              <a:solidFill>
                <a:schemeClr val="bg1"/>
              </a:solidFill>
              <a:effectLst>
                <a:outerShdw blurRad="38100" dist="38100" dir="2700000" algn="tl">
                  <a:srgbClr val="FFFFFF"/>
                </a:outerShdw>
              </a:effectLst>
              <a:latin typeface="Times New Roman" pitchFamily="18" charset="0"/>
            </a:endParaRPr>
          </a:p>
        </p:txBody>
      </p:sp>
      <p:sp>
        <p:nvSpPr>
          <p:cNvPr id="14339" name="Rectangle 3"/>
          <p:cNvSpPr>
            <a:spLocks noChangeAspect="1" noChangeArrowheads="1"/>
          </p:cNvSpPr>
          <p:nvPr/>
        </p:nvSpPr>
        <p:spPr bwMode="auto">
          <a:xfrm>
            <a:off x="3835400" y="4986338"/>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50</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14341" name="AutoShape 5">
            <a:hlinkClick r:id="rId3" action="ppaction://hlinksldjump"/>
          </p:cNvPr>
          <p:cNvSpPr>
            <a:spLocks noChangeArrowheads="1"/>
          </p:cNvSpPr>
          <p:nvPr/>
        </p:nvSpPr>
        <p:spPr bwMode="auto">
          <a:xfrm>
            <a:off x="7718425" y="6096000"/>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80901" name="Picture 5" descr="пальцы01"/>
          <p:cNvPicPr>
            <a:picLocks noChangeAspect="1" noChangeArrowheads="1"/>
          </p:cNvPicPr>
          <p:nvPr/>
        </p:nvPicPr>
        <p:blipFill>
          <a:blip r:embed="rId4" cstate="print">
            <a:clrChange>
              <a:clrFrom>
                <a:srgbClr val="FFFFFF"/>
              </a:clrFrom>
              <a:clrTo>
                <a:srgbClr val="FFFFFF">
                  <a:alpha val="0"/>
                </a:srgbClr>
              </a:clrTo>
            </a:clrChange>
          </a:blip>
          <a:srcRect r="41597" b="25578"/>
          <a:stretch>
            <a:fillRect/>
          </a:stretch>
        </p:blipFill>
        <p:spPr bwMode="auto">
          <a:xfrm>
            <a:off x="2762250" y="2295525"/>
            <a:ext cx="3816350" cy="2557463"/>
          </a:xfrm>
          <a:prstGeom prst="rect">
            <a:avLst/>
          </a:prstGeom>
          <a:noFill/>
          <a:ln w="9525">
            <a:noFill/>
            <a:miter lim="800000"/>
            <a:headEnd/>
            <a:tailEnd/>
          </a:ln>
        </p:spPr>
      </p:pic>
      <p:pic>
        <p:nvPicPr>
          <p:cNvPr id="17415" name="Picture 4" descr="линия"/>
          <p:cNvPicPr>
            <a:picLocks noChangeAspect="1" noChangeArrowheads="1" noCrop="1"/>
          </p:cNvPicPr>
          <p:nvPr/>
        </p:nvPicPr>
        <p:blipFill>
          <a:blip r:embed="rId5" cstate="print"/>
          <a:srcRect/>
          <a:stretch>
            <a:fillRect/>
          </a:stretch>
        </p:blipFill>
        <p:spPr bwMode="auto">
          <a:xfrm>
            <a:off x="0" y="787400"/>
            <a:ext cx="9144000" cy="158750"/>
          </a:xfrm>
          <a:prstGeom prst="rect">
            <a:avLst/>
          </a:prstGeom>
          <a:noFill/>
          <a:ln w="9525">
            <a:noFill/>
            <a:miter lim="800000"/>
            <a:headEnd/>
            <a:tailEnd/>
          </a:ln>
        </p:spPr>
      </p:pic>
      <p:sp>
        <p:nvSpPr>
          <p:cNvPr id="17416" name="TextBox 9"/>
          <p:cNvSpPr txBox="1">
            <a:spLocks noChangeArrowheads="1"/>
          </p:cNvSpPr>
          <p:nvPr/>
        </p:nvSpPr>
        <p:spPr bwMode="auto">
          <a:xfrm>
            <a:off x="2049463" y="0"/>
            <a:ext cx="3795712"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  5 баллов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14338"/>
                                        </p:tgtEl>
                                        <p:attrNameLst>
                                          <p:attrName>style.visibility</p:attrName>
                                        </p:attrNameLst>
                                      </p:cBhvr>
                                      <p:to>
                                        <p:strVal val="visible"/>
                                      </p:to>
                                    </p:set>
                                    <p:anim calcmode="lin" valueType="num">
                                      <p:cBhvr>
                                        <p:cTn id="10" dur="500" fill="hold"/>
                                        <p:tgtEl>
                                          <p:spTgt spid="14338"/>
                                        </p:tgtEl>
                                        <p:attrNameLst>
                                          <p:attrName>ppt_w</p:attrName>
                                        </p:attrNameLst>
                                      </p:cBhvr>
                                      <p:tavLst>
                                        <p:tav tm="0">
                                          <p:val>
                                            <p:fltVal val="0"/>
                                          </p:val>
                                        </p:tav>
                                        <p:tav tm="100000">
                                          <p:val>
                                            <p:strVal val="#ppt_w"/>
                                          </p:val>
                                        </p:tav>
                                      </p:tavLst>
                                    </p:anim>
                                    <p:anim calcmode="lin" valueType="num">
                                      <p:cBhvr>
                                        <p:cTn id="11" dur="500" fill="hold"/>
                                        <p:tgtEl>
                                          <p:spTgt spid="14338"/>
                                        </p:tgtEl>
                                        <p:attrNameLst>
                                          <p:attrName>ppt_h</p:attrName>
                                        </p:attrNameLst>
                                      </p:cBhvr>
                                      <p:tavLst>
                                        <p:tav tm="0">
                                          <p:val>
                                            <p:fltVal val="0"/>
                                          </p:val>
                                        </p:tav>
                                        <p:tav tm="100000">
                                          <p:val>
                                            <p:strVal val="#ppt_h"/>
                                          </p:val>
                                        </p:tav>
                                      </p:tavLst>
                                    </p:anim>
                                    <p:animEffect transition="in" filter="fade">
                                      <p:cBhvr>
                                        <p:cTn id="12" dur="500"/>
                                        <p:tgtEl>
                                          <p:spTgt spid="14338"/>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0901"/>
                                        </p:tgtEl>
                                        <p:attrNameLst>
                                          <p:attrName>style.visibility</p:attrName>
                                        </p:attrNameLst>
                                      </p:cBhvr>
                                      <p:to>
                                        <p:strVal val="visible"/>
                                      </p:to>
                                    </p:set>
                                    <p:animEffect transition="in" filter="box(out)">
                                      <p:cBhvr>
                                        <p:cTn id="16" dur="2000"/>
                                        <p:tgtEl>
                                          <p:spTgt spid="8090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wipe(down)">
                                      <p:cBhvr>
                                        <p:cTn id="21"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87F7B3C4-B0DA-4F2D-88B3-686FA88E6894}" type="slidenum">
              <a:rPr lang="ru-RU"/>
              <a:pPr>
                <a:defRPr/>
              </a:pPr>
              <a:t>12</a:t>
            </a:fld>
            <a:endParaRPr lang="ru-RU"/>
          </a:p>
        </p:txBody>
      </p:sp>
      <p:sp>
        <p:nvSpPr>
          <p:cNvPr id="3075" name="Rectangle 3"/>
          <p:cNvSpPr>
            <a:spLocks noChangeAspect="1" noChangeArrowheads="1"/>
          </p:cNvSpPr>
          <p:nvPr/>
        </p:nvSpPr>
        <p:spPr bwMode="auto">
          <a:xfrm>
            <a:off x="855663" y="920750"/>
            <a:ext cx="7867650" cy="2247900"/>
          </a:xfrm>
          <a:prstGeom prst="rect">
            <a:avLst/>
          </a:prstGeom>
          <a:solidFill>
            <a:srgbClr val="99CCFF"/>
          </a:solidFill>
          <a:ln w="9525">
            <a:noFill/>
            <a:miter lim="800000"/>
            <a:headEnd/>
            <a:tailEnd/>
          </a:ln>
          <a:effectLst/>
        </p:spPr>
        <p:txBody>
          <a:bodyPr wrap="none"/>
          <a:lstStyle/>
          <a:p>
            <a:pPr algn="ctr">
              <a:defRPr/>
            </a:pPr>
            <a:r>
              <a:rPr lang="ru-RU" sz="3600" b="1" i="1" dirty="0">
                <a:solidFill>
                  <a:srgbClr val="002060"/>
                </a:solidFill>
                <a:effectLst>
                  <a:outerShdw blurRad="38100" dist="38100" dir="2700000" algn="tl">
                    <a:srgbClr val="FFFFFF"/>
                  </a:outerShdw>
                </a:effectLst>
                <a:latin typeface="Times New Roman" pitchFamily="18" charset="0"/>
              </a:rPr>
              <a:t>В двух карманах денег поровну,</a:t>
            </a:r>
          </a:p>
          <a:p>
            <a:pPr algn="ctr">
              <a:defRPr/>
            </a:pPr>
            <a:r>
              <a:rPr lang="ru-RU" sz="3600" b="1" i="1" dirty="0">
                <a:solidFill>
                  <a:srgbClr val="002060"/>
                </a:solidFill>
                <a:effectLst>
                  <a:outerShdw blurRad="38100" dist="38100" dir="2700000" algn="tl">
                    <a:srgbClr val="FFFFFF"/>
                  </a:outerShdw>
                </a:effectLst>
                <a:latin typeface="Times New Roman" pitchFamily="18" charset="0"/>
              </a:rPr>
              <a:t> из одного   кармана  в другой </a:t>
            </a:r>
          </a:p>
          <a:p>
            <a:pPr algn="ctr">
              <a:defRPr/>
            </a:pPr>
            <a:r>
              <a:rPr lang="ru-RU" sz="3600" b="1" i="1" dirty="0">
                <a:solidFill>
                  <a:srgbClr val="002060"/>
                </a:solidFill>
                <a:effectLst>
                  <a:outerShdw blurRad="38100" dist="38100" dir="2700000" algn="tl">
                    <a:srgbClr val="FFFFFF"/>
                  </a:outerShdw>
                </a:effectLst>
                <a:latin typeface="Times New Roman" pitchFamily="18" charset="0"/>
              </a:rPr>
              <a:t>переложили 1 руб. </a:t>
            </a:r>
          </a:p>
          <a:p>
            <a:pPr algn="ctr">
              <a:defRPr/>
            </a:pPr>
            <a:r>
              <a:rPr lang="ru-RU" sz="3600" b="1" i="1" dirty="0">
                <a:solidFill>
                  <a:srgbClr val="002060"/>
                </a:solidFill>
                <a:effectLst>
                  <a:outerShdw blurRad="38100" dist="38100" dir="2700000" algn="tl">
                    <a:srgbClr val="FFFFFF"/>
                  </a:outerShdw>
                </a:effectLst>
                <a:latin typeface="Times New Roman" pitchFamily="18" charset="0"/>
              </a:rPr>
              <a:t>На сколько больше денег стало</a:t>
            </a:r>
          </a:p>
          <a:p>
            <a:pPr algn="ctr">
              <a:defRPr/>
            </a:pPr>
            <a:r>
              <a:rPr lang="ru-RU" sz="3600" b="1" i="1" dirty="0">
                <a:solidFill>
                  <a:srgbClr val="002060"/>
                </a:solidFill>
                <a:effectLst>
                  <a:outerShdw blurRad="38100" dist="38100" dir="2700000" algn="tl">
                    <a:srgbClr val="FFFFFF"/>
                  </a:outerShdw>
                </a:effectLst>
                <a:latin typeface="Times New Roman" pitchFamily="18" charset="0"/>
              </a:rPr>
              <a:t>в этом кармане?</a:t>
            </a:r>
          </a:p>
        </p:txBody>
      </p:sp>
      <p:sp>
        <p:nvSpPr>
          <p:cNvPr id="3081" name="Rectangle 9"/>
          <p:cNvSpPr>
            <a:spLocks noChangeAspect="1" noChangeArrowheads="1"/>
          </p:cNvSpPr>
          <p:nvPr/>
        </p:nvSpPr>
        <p:spPr bwMode="auto">
          <a:xfrm>
            <a:off x="3465513" y="4445000"/>
            <a:ext cx="4298950" cy="1446213"/>
          </a:xfrm>
          <a:prstGeom prst="rect">
            <a:avLst/>
          </a:prstGeom>
          <a:solidFill>
            <a:srgbClr val="99CCFF"/>
          </a:solidFill>
          <a:ln w="9525">
            <a:noFill/>
            <a:miter lim="800000"/>
            <a:headEnd/>
            <a:tailEnd/>
          </a:ln>
        </p:spPr>
        <p:txBody>
          <a:bodyPr wrap="none" anchor="ctr"/>
          <a:lstStyle/>
          <a:p>
            <a:pPr algn="ctr">
              <a:spcBef>
                <a:spcPct val="50000"/>
              </a:spcBef>
            </a:pPr>
            <a:r>
              <a:rPr lang="ru-RU" sz="3200" b="1" dirty="0">
                <a:solidFill>
                  <a:srgbClr val="002060"/>
                </a:solidFill>
                <a:latin typeface="Times New Roman" pitchFamily="18" charset="0"/>
                <a:cs typeface="Times New Roman" pitchFamily="18" charset="0"/>
              </a:rPr>
              <a:t>ОТВЕТ: </a:t>
            </a:r>
            <a:r>
              <a:rPr lang="ru-RU" sz="3200" b="1" dirty="0">
                <a:solidFill>
                  <a:srgbClr val="FF3300"/>
                </a:solidFill>
                <a:latin typeface="Times New Roman" pitchFamily="18" charset="0"/>
                <a:cs typeface="Times New Roman" pitchFamily="18" charset="0"/>
              </a:rPr>
              <a:t>на 2 рубля.</a:t>
            </a:r>
          </a:p>
        </p:txBody>
      </p:sp>
      <p:sp>
        <p:nvSpPr>
          <p:cNvPr id="3083" name="AutoShape 11">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chemeClr val="bg2"/>
          </a:solidFill>
          <a:ln w="9525">
            <a:solidFill>
              <a:schemeClr val="tx1"/>
            </a:solidFill>
            <a:miter lim="800000"/>
            <a:headEnd/>
            <a:tailEnd/>
          </a:ln>
        </p:spPr>
        <p:txBody>
          <a:bodyPr wrap="none" anchor="ctr"/>
          <a:lstStyle/>
          <a:p>
            <a:endParaRPr lang="ru-RU"/>
          </a:p>
        </p:txBody>
      </p:sp>
      <p:pic>
        <p:nvPicPr>
          <p:cNvPr id="18438" name="Picture 4" descr="линия"/>
          <p:cNvPicPr>
            <a:picLocks noChangeAspect="1" noChangeArrowheads="1" noCrop="1"/>
          </p:cNvPicPr>
          <p:nvPr/>
        </p:nvPicPr>
        <p:blipFill>
          <a:blip r:embed="rId4" cstate="print"/>
          <a:srcRect/>
          <a:stretch>
            <a:fillRect/>
          </a:stretch>
        </p:blipFill>
        <p:spPr bwMode="auto">
          <a:xfrm>
            <a:off x="0" y="787400"/>
            <a:ext cx="9144000" cy="158750"/>
          </a:xfrm>
          <a:prstGeom prst="rect">
            <a:avLst/>
          </a:prstGeom>
          <a:noFill/>
          <a:ln w="9525">
            <a:noFill/>
            <a:miter lim="800000"/>
            <a:headEnd/>
            <a:tailEnd/>
          </a:ln>
        </p:spPr>
      </p:pic>
      <p:pic>
        <p:nvPicPr>
          <p:cNvPr id="18439" name="Picture 13" descr="b6"/>
          <p:cNvPicPr>
            <a:picLocks noChangeAspect="1" noChangeArrowheads="1" noCrop="1"/>
          </p:cNvPicPr>
          <p:nvPr/>
        </p:nvPicPr>
        <p:blipFill>
          <a:blip r:embed="rId5" cstate="print"/>
          <a:srcRect/>
          <a:stretch>
            <a:fillRect/>
          </a:stretch>
        </p:blipFill>
        <p:spPr bwMode="auto">
          <a:xfrm>
            <a:off x="592138" y="3338513"/>
            <a:ext cx="2179637" cy="3070225"/>
          </a:xfrm>
          <a:prstGeom prst="rect">
            <a:avLst/>
          </a:prstGeom>
          <a:noFill/>
          <a:ln w="9525">
            <a:noFill/>
            <a:miter lim="800000"/>
            <a:headEnd/>
            <a:tailEnd/>
          </a:ln>
        </p:spPr>
      </p:pic>
      <p:sp>
        <p:nvSpPr>
          <p:cNvPr id="18440" name="TextBox 10"/>
          <p:cNvSpPr txBox="1">
            <a:spLocks noChangeArrowheads="1"/>
          </p:cNvSpPr>
          <p:nvPr/>
        </p:nvSpPr>
        <p:spPr bwMode="auto">
          <a:xfrm>
            <a:off x="2454275" y="138113"/>
            <a:ext cx="3795713"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83"/>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3075"/>
                                        </p:tgtEl>
                                        <p:attrNameLst>
                                          <p:attrName>style.visibility</p:attrName>
                                        </p:attrNameLst>
                                      </p:cBhvr>
                                      <p:to>
                                        <p:strVal val="visible"/>
                                      </p:to>
                                    </p:set>
                                    <p:anim calcmode="lin" valueType="num">
                                      <p:cBhvr>
                                        <p:cTn id="10" dur="1000" fill="hold"/>
                                        <p:tgtEl>
                                          <p:spTgt spid="3075"/>
                                        </p:tgtEl>
                                        <p:attrNameLst>
                                          <p:attrName>ppt_w</p:attrName>
                                        </p:attrNameLst>
                                      </p:cBhvr>
                                      <p:tavLst>
                                        <p:tav tm="0">
                                          <p:val>
                                            <p:fltVal val="0"/>
                                          </p:val>
                                        </p:tav>
                                        <p:tav tm="100000">
                                          <p:val>
                                            <p:strVal val="#ppt_w"/>
                                          </p:val>
                                        </p:tav>
                                      </p:tavLst>
                                    </p:anim>
                                    <p:anim calcmode="lin" valueType="num">
                                      <p:cBhvr>
                                        <p:cTn id="11" dur="1000" fill="hold"/>
                                        <p:tgtEl>
                                          <p:spTgt spid="3075"/>
                                        </p:tgtEl>
                                        <p:attrNameLst>
                                          <p:attrName>ppt_h</p:attrName>
                                        </p:attrNameLst>
                                      </p:cBhvr>
                                      <p:tavLst>
                                        <p:tav tm="0">
                                          <p:val>
                                            <p:fltVal val="0"/>
                                          </p:val>
                                        </p:tav>
                                        <p:tav tm="100000">
                                          <p:val>
                                            <p:strVal val="#ppt_h"/>
                                          </p:val>
                                        </p:tav>
                                      </p:tavLst>
                                    </p:anim>
                                    <p:animEffect transition="in" filter="fade">
                                      <p:cBhvr>
                                        <p:cTn id="12" dur="1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81"/>
                                        </p:tgtEl>
                                        <p:attrNameLst>
                                          <p:attrName>style.visibility</p:attrName>
                                        </p:attrNameLst>
                                      </p:cBhvr>
                                      <p:to>
                                        <p:strVal val="visible"/>
                                      </p:to>
                                    </p:set>
                                    <p:animEffect transition="in" filter="wipe(down)">
                                      <p:cBhvr>
                                        <p:cTn id="17"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81" grpId="0" animBg="1"/>
      <p:bldP spid="308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7C71B9A-8788-462C-9E04-38769FFE7ECC}" type="slidenum">
              <a:rPr lang="ru-RU"/>
              <a:pPr>
                <a:defRPr/>
              </a:pPr>
              <a:t>13</a:t>
            </a:fld>
            <a:endParaRPr lang="ru-RU"/>
          </a:p>
        </p:txBody>
      </p:sp>
      <p:sp>
        <p:nvSpPr>
          <p:cNvPr id="19459" name="TextBox 2"/>
          <p:cNvSpPr txBox="1">
            <a:spLocks noChangeArrowheads="1"/>
          </p:cNvSpPr>
          <p:nvPr/>
        </p:nvSpPr>
        <p:spPr bwMode="auto">
          <a:xfrm>
            <a:off x="2384425" y="185738"/>
            <a:ext cx="3795713" cy="522287"/>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pic>
        <p:nvPicPr>
          <p:cNvPr id="19460" name="Picture 4" descr="линия"/>
          <p:cNvPicPr>
            <a:picLocks noChangeAspect="1" noChangeArrowheads="1" noCrop="1"/>
          </p:cNvPicPr>
          <p:nvPr/>
        </p:nvPicPr>
        <p:blipFill>
          <a:blip r:embed="rId3" cstate="print"/>
          <a:srcRect/>
          <a:stretch>
            <a:fillRect/>
          </a:stretch>
        </p:blipFill>
        <p:spPr bwMode="auto">
          <a:xfrm>
            <a:off x="0" y="801688"/>
            <a:ext cx="9144000" cy="158750"/>
          </a:xfrm>
          <a:prstGeom prst="rect">
            <a:avLst/>
          </a:prstGeom>
          <a:noFill/>
          <a:ln w="9525">
            <a:noFill/>
            <a:miter lim="800000"/>
            <a:headEnd/>
            <a:tailEnd/>
          </a:ln>
        </p:spPr>
      </p:pic>
      <p:sp>
        <p:nvSpPr>
          <p:cNvPr id="5" name="Rectangle 2"/>
          <p:cNvSpPr txBox="1">
            <a:spLocks noChangeArrowheads="1"/>
          </p:cNvSpPr>
          <p:nvPr/>
        </p:nvSpPr>
        <p:spPr>
          <a:xfrm>
            <a:off x="0" y="827088"/>
            <a:ext cx="8839200" cy="2590800"/>
          </a:xfrm>
          <a:prstGeom prst="rect">
            <a:avLst/>
          </a:prstGeom>
        </p:spPr>
        <p:txBody>
          <a:bodyPr/>
          <a:lstStyle/>
          <a:p>
            <a:pPr algn="ctr">
              <a:defRPr/>
            </a:pPr>
            <a:r>
              <a:rPr lang="ru-RU" sz="4400" b="1" kern="0" dirty="0">
                <a:solidFill>
                  <a:schemeClr val="tx2"/>
                </a:solidFill>
                <a:effectLst>
                  <a:outerShdw blurRad="38100" dist="38100" dir="2700000" algn="tl">
                    <a:srgbClr val="000000"/>
                  </a:outerShdw>
                </a:effectLst>
                <a:latin typeface="+mj-lt"/>
                <a:ea typeface="+mj-ea"/>
                <a:cs typeface="+mj-cs"/>
              </a:rPr>
              <a:t> </a:t>
            </a:r>
            <a:r>
              <a:rPr lang="ru-RU" sz="3600" b="1" i="1" kern="0" dirty="0">
                <a:solidFill>
                  <a:srgbClr val="002060"/>
                </a:solidFill>
                <a:effectLst>
                  <a:outerShdw blurRad="38100" dist="38100" dir="2700000" algn="tl">
                    <a:srgbClr val="FFFFFF"/>
                  </a:outerShdw>
                </a:effectLst>
                <a:latin typeface="Times New Roman" pitchFamily="18" charset="0"/>
                <a:ea typeface="+mj-ea"/>
                <a:cs typeface="+mj-cs"/>
              </a:rPr>
              <a:t>Масса бидона с молоком 32 кг, без молока 2 кг. Какова масса бидона, заполненного на половину?</a:t>
            </a:r>
          </a:p>
        </p:txBody>
      </p:sp>
      <p:grpSp>
        <p:nvGrpSpPr>
          <p:cNvPr id="3" name="Group 13"/>
          <p:cNvGrpSpPr>
            <a:grpSpLocks/>
          </p:cNvGrpSpPr>
          <p:nvPr/>
        </p:nvGrpSpPr>
        <p:grpSpPr bwMode="auto">
          <a:xfrm>
            <a:off x="2073275" y="3154363"/>
            <a:ext cx="1524000" cy="2895600"/>
            <a:chOff x="1248" y="2544"/>
            <a:chExt cx="779" cy="1314"/>
          </a:xfrm>
        </p:grpSpPr>
        <p:grpSp>
          <p:nvGrpSpPr>
            <p:cNvPr id="19489" name="Group 14"/>
            <p:cNvGrpSpPr>
              <a:grpSpLocks/>
            </p:cNvGrpSpPr>
            <p:nvPr/>
          </p:nvGrpSpPr>
          <p:grpSpPr bwMode="auto">
            <a:xfrm>
              <a:off x="1248" y="2544"/>
              <a:ext cx="779" cy="1315"/>
              <a:chOff x="416" y="879"/>
              <a:chExt cx="1771" cy="3202"/>
            </a:xfrm>
          </p:grpSpPr>
          <p:grpSp>
            <p:nvGrpSpPr>
              <p:cNvPr id="19491" name="Group 15"/>
              <p:cNvGrpSpPr>
                <a:grpSpLocks/>
              </p:cNvGrpSpPr>
              <p:nvPr/>
            </p:nvGrpSpPr>
            <p:grpSpPr bwMode="auto">
              <a:xfrm>
                <a:off x="464" y="898"/>
                <a:ext cx="1639" cy="331"/>
                <a:chOff x="584" y="1008"/>
                <a:chExt cx="1329" cy="289"/>
              </a:xfrm>
            </p:grpSpPr>
            <p:sp>
              <p:nvSpPr>
                <p:cNvPr id="19510" name="Freeform 16"/>
                <p:cNvSpPr>
                  <a:spLocks/>
                </p:cNvSpPr>
                <p:nvPr/>
              </p:nvSpPr>
              <p:spPr bwMode="auto">
                <a:xfrm>
                  <a:off x="592" y="1160"/>
                  <a:ext cx="1313" cy="137"/>
                </a:xfrm>
                <a:custGeom>
                  <a:avLst/>
                  <a:gdLst>
                    <a:gd name="T0" fmla="*/ 0 w 1313"/>
                    <a:gd name="T1" fmla="*/ 0 h 217"/>
                    <a:gd name="T2" fmla="*/ 120 w 1313"/>
                    <a:gd name="T3" fmla="*/ 1 h 217"/>
                    <a:gd name="T4" fmla="*/ 632 w 1313"/>
                    <a:gd name="T5" fmla="*/ 1 h 217"/>
                    <a:gd name="T6" fmla="*/ 1200 w 1313"/>
                    <a:gd name="T7" fmla="*/ 1 h 217"/>
                    <a:gd name="T8" fmla="*/ 1312 w 1313"/>
                    <a:gd name="T9" fmla="*/ 1 h 217"/>
                    <a:gd name="T10" fmla="*/ 0 60000 65536"/>
                    <a:gd name="T11" fmla="*/ 0 60000 65536"/>
                    <a:gd name="T12" fmla="*/ 0 60000 65536"/>
                    <a:gd name="T13" fmla="*/ 0 60000 65536"/>
                    <a:gd name="T14" fmla="*/ 0 60000 65536"/>
                    <a:gd name="T15" fmla="*/ 0 w 1313"/>
                    <a:gd name="T16" fmla="*/ 0 h 217"/>
                    <a:gd name="T17" fmla="*/ 1313 w 1313"/>
                    <a:gd name="T18" fmla="*/ 217 h 217"/>
                  </a:gdLst>
                  <a:ahLst/>
                  <a:cxnLst>
                    <a:cxn ang="T10">
                      <a:pos x="T0" y="T1"/>
                    </a:cxn>
                    <a:cxn ang="T11">
                      <a:pos x="T2" y="T3"/>
                    </a:cxn>
                    <a:cxn ang="T12">
                      <a:pos x="T4" y="T5"/>
                    </a:cxn>
                    <a:cxn ang="T13">
                      <a:pos x="T6" y="T7"/>
                    </a:cxn>
                    <a:cxn ang="T14">
                      <a:pos x="T8" y="T9"/>
                    </a:cxn>
                  </a:cxnLst>
                  <a:rect l="T15" t="T16" r="T17" b="T18"/>
                  <a:pathLst>
                    <a:path w="1313" h="217">
                      <a:moveTo>
                        <a:pt x="0" y="0"/>
                      </a:moveTo>
                      <a:cubicBezTo>
                        <a:pt x="20" y="19"/>
                        <a:pt x="15" y="76"/>
                        <a:pt x="120" y="112"/>
                      </a:cubicBezTo>
                      <a:cubicBezTo>
                        <a:pt x="225" y="148"/>
                        <a:pt x="452" y="215"/>
                        <a:pt x="632" y="216"/>
                      </a:cubicBezTo>
                      <a:cubicBezTo>
                        <a:pt x="812" y="217"/>
                        <a:pt x="1087" y="153"/>
                        <a:pt x="1200" y="120"/>
                      </a:cubicBezTo>
                      <a:cubicBezTo>
                        <a:pt x="1313" y="87"/>
                        <a:pt x="1289" y="38"/>
                        <a:pt x="1312" y="16"/>
                      </a:cubicBezTo>
                    </a:path>
                  </a:pathLst>
                </a:custGeom>
                <a:solidFill>
                  <a:srgbClr val="FF99FF"/>
                </a:solidFill>
                <a:ln w="38100">
                  <a:solidFill>
                    <a:schemeClr val="tx1"/>
                  </a:solidFill>
                  <a:round/>
                  <a:headEnd/>
                  <a:tailEnd/>
                </a:ln>
              </p:spPr>
              <p:txBody>
                <a:bodyPr/>
                <a:lstStyle/>
                <a:p>
                  <a:endParaRPr lang="ru-RU"/>
                </a:p>
              </p:txBody>
            </p:sp>
            <p:sp>
              <p:nvSpPr>
                <p:cNvPr id="19511" name="Freeform 17"/>
                <p:cNvSpPr>
                  <a:spLocks/>
                </p:cNvSpPr>
                <p:nvPr/>
              </p:nvSpPr>
              <p:spPr bwMode="auto">
                <a:xfrm flipV="1">
                  <a:off x="584" y="1008"/>
                  <a:ext cx="1329" cy="161"/>
                </a:xfrm>
                <a:custGeom>
                  <a:avLst/>
                  <a:gdLst>
                    <a:gd name="T0" fmla="*/ 0 w 1313"/>
                    <a:gd name="T1" fmla="*/ 0 h 217"/>
                    <a:gd name="T2" fmla="*/ 148 w 1313"/>
                    <a:gd name="T3" fmla="*/ 1 h 217"/>
                    <a:gd name="T4" fmla="*/ 767 w 1313"/>
                    <a:gd name="T5" fmla="*/ 1 h 217"/>
                    <a:gd name="T6" fmla="*/ 1458 w 1313"/>
                    <a:gd name="T7" fmla="*/ 1 h 217"/>
                    <a:gd name="T8" fmla="*/ 1592 w 1313"/>
                    <a:gd name="T9" fmla="*/ 1 h 217"/>
                    <a:gd name="T10" fmla="*/ 0 60000 65536"/>
                    <a:gd name="T11" fmla="*/ 0 60000 65536"/>
                    <a:gd name="T12" fmla="*/ 0 60000 65536"/>
                    <a:gd name="T13" fmla="*/ 0 60000 65536"/>
                    <a:gd name="T14" fmla="*/ 0 60000 65536"/>
                    <a:gd name="T15" fmla="*/ 0 w 1313"/>
                    <a:gd name="T16" fmla="*/ 0 h 217"/>
                    <a:gd name="T17" fmla="*/ 1313 w 1313"/>
                    <a:gd name="T18" fmla="*/ 217 h 217"/>
                  </a:gdLst>
                  <a:ahLst/>
                  <a:cxnLst>
                    <a:cxn ang="T10">
                      <a:pos x="T0" y="T1"/>
                    </a:cxn>
                    <a:cxn ang="T11">
                      <a:pos x="T2" y="T3"/>
                    </a:cxn>
                    <a:cxn ang="T12">
                      <a:pos x="T4" y="T5"/>
                    </a:cxn>
                    <a:cxn ang="T13">
                      <a:pos x="T6" y="T7"/>
                    </a:cxn>
                    <a:cxn ang="T14">
                      <a:pos x="T8" y="T9"/>
                    </a:cxn>
                  </a:cxnLst>
                  <a:rect l="T15" t="T16" r="T17" b="T18"/>
                  <a:pathLst>
                    <a:path w="1313" h="217">
                      <a:moveTo>
                        <a:pt x="0" y="0"/>
                      </a:moveTo>
                      <a:cubicBezTo>
                        <a:pt x="20" y="19"/>
                        <a:pt x="15" y="76"/>
                        <a:pt x="120" y="112"/>
                      </a:cubicBezTo>
                      <a:cubicBezTo>
                        <a:pt x="225" y="148"/>
                        <a:pt x="452" y="215"/>
                        <a:pt x="632" y="216"/>
                      </a:cubicBezTo>
                      <a:cubicBezTo>
                        <a:pt x="812" y="217"/>
                        <a:pt x="1087" y="153"/>
                        <a:pt x="1200" y="120"/>
                      </a:cubicBezTo>
                      <a:cubicBezTo>
                        <a:pt x="1313" y="87"/>
                        <a:pt x="1289" y="38"/>
                        <a:pt x="1312" y="16"/>
                      </a:cubicBezTo>
                    </a:path>
                  </a:pathLst>
                </a:custGeom>
                <a:solidFill>
                  <a:srgbClr val="FF99FF"/>
                </a:solidFill>
                <a:ln w="38100">
                  <a:solidFill>
                    <a:schemeClr val="tx1"/>
                  </a:solidFill>
                  <a:round/>
                  <a:headEnd/>
                  <a:tailEnd/>
                </a:ln>
              </p:spPr>
              <p:txBody>
                <a:bodyPr/>
                <a:lstStyle/>
                <a:p>
                  <a:endParaRPr lang="ru-RU"/>
                </a:p>
              </p:txBody>
            </p:sp>
          </p:grpSp>
          <p:sp>
            <p:nvSpPr>
              <p:cNvPr id="10" name="Freeform 18"/>
              <p:cNvSpPr>
                <a:spLocks/>
              </p:cNvSpPr>
              <p:nvPr/>
            </p:nvSpPr>
            <p:spPr bwMode="auto">
              <a:xfrm>
                <a:off x="473" y="1646"/>
                <a:ext cx="1620" cy="2223"/>
              </a:xfrm>
              <a:custGeom>
                <a:avLst/>
                <a:gdLst/>
                <a:ahLst/>
                <a:cxnLst>
                  <a:cxn ang="0">
                    <a:pos x="16" y="1920"/>
                  </a:cxn>
                  <a:cxn ang="0">
                    <a:pos x="1312" y="1944"/>
                  </a:cxn>
                  <a:cxn ang="0">
                    <a:pos x="1312" y="0"/>
                  </a:cxn>
                  <a:cxn ang="0">
                    <a:pos x="0" y="16"/>
                  </a:cxn>
                  <a:cxn ang="0">
                    <a:pos x="16" y="1920"/>
                  </a:cxn>
                </a:cxnLst>
                <a:rect l="0" t="0" r="r" b="b"/>
                <a:pathLst>
                  <a:path w="1312" h="1944">
                    <a:moveTo>
                      <a:pt x="16" y="1920"/>
                    </a:moveTo>
                    <a:lnTo>
                      <a:pt x="1312" y="1944"/>
                    </a:lnTo>
                    <a:lnTo>
                      <a:pt x="1312" y="0"/>
                    </a:lnTo>
                    <a:lnTo>
                      <a:pt x="0" y="16"/>
                    </a:lnTo>
                    <a:lnTo>
                      <a:pt x="16" y="1920"/>
                    </a:lnTo>
                    <a:close/>
                  </a:path>
                </a:pathLst>
              </a:custGeom>
              <a:gradFill rotWithShape="1">
                <a:gsLst>
                  <a:gs pos="0">
                    <a:schemeClr val="bg1"/>
                  </a:gs>
                  <a:gs pos="50000">
                    <a:srgbClr val="FF99FF"/>
                  </a:gs>
                  <a:gs pos="100000">
                    <a:schemeClr val="bg1"/>
                  </a:gs>
                </a:gsLst>
                <a:lin ang="18900000" scaled="1"/>
              </a:gradFill>
              <a:ln w="9525" cap="flat" cmpd="sng">
                <a:noFill/>
                <a:prstDash val="sysDot"/>
                <a:round/>
                <a:headEnd type="none" w="med" len="med"/>
                <a:tailEnd type="none" w="med" len="med"/>
              </a:ln>
              <a:effectLst/>
            </p:spPr>
            <p:txBody>
              <a:bodyPr/>
              <a:lstStyle/>
              <a:p>
                <a:pPr>
                  <a:defRPr/>
                </a:pPr>
                <a:endParaRPr lang="ru-RU"/>
              </a:p>
            </p:txBody>
          </p:sp>
          <p:grpSp>
            <p:nvGrpSpPr>
              <p:cNvPr id="19493" name="Group 19"/>
              <p:cNvGrpSpPr>
                <a:grpSpLocks/>
              </p:cNvGrpSpPr>
              <p:nvPr/>
            </p:nvGrpSpPr>
            <p:grpSpPr bwMode="auto">
              <a:xfrm>
                <a:off x="494" y="1630"/>
                <a:ext cx="1619" cy="2451"/>
                <a:chOff x="608" y="1648"/>
                <a:chExt cx="1313" cy="2145"/>
              </a:xfrm>
            </p:grpSpPr>
            <p:grpSp>
              <p:nvGrpSpPr>
                <p:cNvPr id="19506" name="Group 20"/>
                <p:cNvGrpSpPr>
                  <a:grpSpLocks/>
                </p:cNvGrpSpPr>
                <p:nvPr/>
              </p:nvGrpSpPr>
              <p:grpSpPr bwMode="auto">
                <a:xfrm>
                  <a:off x="608" y="1648"/>
                  <a:ext cx="1304" cy="1968"/>
                  <a:chOff x="608" y="1648"/>
                  <a:chExt cx="1304" cy="1968"/>
                </a:xfrm>
              </p:grpSpPr>
              <p:sp>
                <p:nvSpPr>
                  <p:cNvPr id="19508" name="Line 21"/>
                  <p:cNvSpPr>
                    <a:spLocks noChangeShapeType="1"/>
                  </p:cNvSpPr>
                  <p:nvPr/>
                </p:nvSpPr>
                <p:spPr bwMode="auto">
                  <a:xfrm>
                    <a:off x="608" y="1648"/>
                    <a:ext cx="8" cy="1960"/>
                  </a:xfrm>
                  <a:prstGeom prst="line">
                    <a:avLst/>
                  </a:prstGeom>
                  <a:noFill/>
                  <a:ln w="28575">
                    <a:solidFill>
                      <a:schemeClr val="tx1"/>
                    </a:solidFill>
                    <a:round/>
                    <a:headEnd/>
                    <a:tailEnd/>
                  </a:ln>
                </p:spPr>
                <p:txBody>
                  <a:bodyPr/>
                  <a:lstStyle/>
                  <a:p>
                    <a:endParaRPr lang="ru-RU"/>
                  </a:p>
                </p:txBody>
              </p:sp>
              <p:sp>
                <p:nvSpPr>
                  <p:cNvPr id="19509" name="Line 22"/>
                  <p:cNvSpPr>
                    <a:spLocks noChangeShapeType="1"/>
                  </p:cNvSpPr>
                  <p:nvPr/>
                </p:nvSpPr>
                <p:spPr bwMode="auto">
                  <a:xfrm>
                    <a:off x="1904" y="1656"/>
                    <a:ext cx="8" cy="1960"/>
                  </a:xfrm>
                  <a:prstGeom prst="line">
                    <a:avLst/>
                  </a:prstGeom>
                  <a:noFill/>
                  <a:ln w="28575">
                    <a:solidFill>
                      <a:schemeClr val="tx1"/>
                    </a:solidFill>
                    <a:round/>
                    <a:headEnd/>
                    <a:tailEnd/>
                  </a:ln>
                </p:spPr>
                <p:txBody>
                  <a:bodyPr/>
                  <a:lstStyle/>
                  <a:p>
                    <a:endParaRPr lang="ru-RU"/>
                  </a:p>
                </p:txBody>
              </p:sp>
            </p:grpSp>
            <p:sp>
              <p:nvSpPr>
                <p:cNvPr id="19507" name="Freeform 23"/>
                <p:cNvSpPr>
                  <a:spLocks/>
                </p:cNvSpPr>
                <p:nvPr/>
              </p:nvSpPr>
              <p:spPr bwMode="auto">
                <a:xfrm>
                  <a:off x="608" y="3576"/>
                  <a:ext cx="1313" cy="217"/>
                </a:xfrm>
                <a:custGeom>
                  <a:avLst/>
                  <a:gdLst>
                    <a:gd name="T0" fmla="*/ 0 w 1313"/>
                    <a:gd name="T1" fmla="*/ 0 h 217"/>
                    <a:gd name="T2" fmla="*/ 120 w 1313"/>
                    <a:gd name="T3" fmla="*/ 112 h 217"/>
                    <a:gd name="T4" fmla="*/ 632 w 1313"/>
                    <a:gd name="T5" fmla="*/ 216 h 217"/>
                    <a:gd name="T6" fmla="*/ 1200 w 1313"/>
                    <a:gd name="T7" fmla="*/ 120 h 217"/>
                    <a:gd name="T8" fmla="*/ 1312 w 1313"/>
                    <a:gd name="T9" fmla="*/ 16 h 217"/>
                    <a:gd name="T10" fmla="*/ 0 60000 65536"/>
                    <a:gd name="T11" fmla="*/ 0 60000 65536"/>
                    <a:gd name="T12" fmla="*/ 0 60000 65536"/>
                    <a:gd name="T13" fmla="*/ 0 60000 65536"/>
                    <a:gd name="T14" fmla="*/ 0 60000 65536"/>
                    <a:gd name="T15" fmla="*/ 0 w 1313"/>
                    <a:gd name="T16" fmla="*/ 0 h 217"/>
                    <a:gd name="T17" fmla="*/ 1313 w 1313"/>
                    <a:gd name="T18" fmla="*/ 217 h 217"/>
                  </a:gdLst>
                  <a:ahLst/>
                  <a:cxnLst>
                    <a:cxn ang="T10">
                      <a:pos x="T0" y="T1"/>
                    </a:cxn>
                    <a:cxn ang="T11">
                      <a:pos x="T2" y="T3"/>
                    </a:cxn>
                    <a:cxn ang="T12">
                      <a:pos x="T4" y="T5"/>
                    </a:cxn>
                    <a:cxn ang="T13">
                      <a:pos x="T6" y="T7"/>
                    </a:cxn>
                    <a:cxn ang="T14">
                      <a:pos x="T8" y="T9"/>
                    </a:cxn>
                  </a:cxnLst>
                  <a:rect l="T15" t="T16" r="T17" b="T18"/>
                  <a:pathLst>
                    <a:path w="1313" h="217">
                      <a:moveTo>
                        <a:pt x="0" y="0"/>
                      </a:moveTo>
                      <a:cubicBezTo>
                        <a:pt x="20" y="19"/>
                        <a:pt x="15" y="76"/>
                        <a:pt x="120" y="112"/>
                      </a:cubicBezTo>
                      <a:cubicBezTo>
                        <a:pt x="225" y="148"/>
                        <a:pt x="452" y="215"/>
                        <a:pt x="632" y="216"/>
                      </a:cubicBezTo>
                      <a:cubicBezTo>
                        <a:pt x="812" y="217"/>
                        <a:pt x="1087" y="153"/>
                        <a:pt x="1200" y="120"/>
                      </a:cubicBezTo>
                      <a:cubicBezTo>
                        <a:pt x="1313" y="87"/>
                        <a:pt x="1289" y="38"/>
                        <a:pt x="1312" y="16"/>
                      </a:cubicBezTo>
                    </a:path>
                  </a:pathLst>
                </a:custGeom>
                <a:solidFill>
                  <a:srgbClr val="FF99FF"/>
                </a:solidFill>
                <a:ln w="38100">
                  <a:solidFill>
                    <a:schemeClr val="tx1"/>
                  </a:solidFill>
                  <a:round/>
                  <a:headEnd/>
                  <a:tailEnd/>
                </a:ln>
              </p:spPr>
              <p:txBody>
                <a:bodyPr/>
                <a:lstStyle/>
                <a:p>
                  <a:endParaRPr lang="ru-RU"/>
                </a:p>
              </p:txBody>
            </p:sp>
          </p:grpSp>
          <p:grpSp>
            <p:nvGrpSpPr>
              <p:cNvPr id="19494" name="Group 24"/>
              <p:cNvGrpSpPr>
                <a:grpSpLocks/>
              </p:cNvGrpSpPr>
              <p:nvPr/>
            </p:nvGrpSpPr>
            <p:grpSpPr bwMode="auto">
              <a:xfrm>
                <a:off x="495" y="1145"/>
                <a:ext cx="1604" cy="512"/>
                <a:chOff x="608" y="1224"/>
                <a:chExt cx="1299" cy="448"/>
              </a:xfrm>
            </p:grpSpPr>
            <p:sp>
              <p:nvSpPr>
                <p:cNvPr id="19504" name="Freeform 25"/>
                <p:cNvSpPr>
                  <a:spLocks/>
                </p:cNvSpPr>
                <p:nvPr/>
              </p:nvSpPr>
              <p:spPr bwMode="auto">
                <a:xfrm>
                  <a:off x="608" y="1224"/>
                  <a:ext cx="243" cy="448"/>
                </a:xfrm>
                <a:custGeom>
                  <a:avLst/>
                  <a:gdLst>
                    <a:gd name="T0" fmla="*/ 0 w 243"/>
                    <a:gd name="T1" fmla="*/ 448 h 448"/>
                    <a:gd name="T2" fmla="*/ 48 w 243"/>
                    <a:gd name="T3" fmla="*/ 352 h 448"/>
                    <a:gd name="T4" fmla="*/ 200 w 243"/>
                    <a:gd name="T5" fmla="*/ 280 h 448"/>
                    <a:gd name="T6" fmla="*/ 232 w 243"/>
                    <a:gd name="T7" fmla="*/ 128 h 448"/>
                    <a:gd name="T8" fmla="*/ 136 w 243"/>
                    <a:gd name="T9" fmla="*/ 48 h 448"/>
                    <a:gd name="T10" fmla="*/ 32 w 243"/>
                    <a:gd name="T11" fmla="*/ 0 h 448"/>
                    <a:gd name="T12" fmla="*/ 0 60000 65536"/>
                    <a:gd name="T13" fmla="*/ 0 60000 65536"/>
                    <a:gd name="T14" fmla="*/ 0 60000 65536"/>
                    <a:gd name="T15" fmla="*/ 0 60000 65536"/>
                    <a:gd name="T16" fmla="*/ 0 60000 65536"/>
                    <a:gd name="T17" fmla="*/ 0 60000 65536"/>
                    <a:gd name="T18" fmla="*/ 0 w 243"/>
                    <a:gd name="T19" fmla="*/ 0 h 448"/>
                    <a:gd name="T20" fmla="*/ 243 w 243"/>
                    <a:gd name="T21" fmla="*/ 448 h 448"/>
                  </a:gdLst>
                  <a:ahLst/>
                  <a:cxnLst>
                    <a:cxn ang="T12">
                      <a:pos x="T0" y="T1"/>
                    </a:cxn>
                    <a:cxn ang="T13">
                      <a:pos x="T2" y="T3"/>
                    </a:cxn>
                    <a:cxn ang="T14">
                      <a:pos x="T4" y="T5"/>
                    </a:cxn>
                    <a:cxn ang="T15">
                      <a:pos x="T6" y="T7"/>
                    </a:cxn>
                    <a:cxn ang="T16">
                      <a:pos x="T8" y="T9"/>
                    </a:cxn>
                    <a:cxn ang="T17">
                      <a:pos x="T10" y="T11"/>
                    </a:cxn>
                  </a:cxnLst>
                  <a:rect l="T18" t="T19" r="T20" b="T21"/>
                  <a:pathLst>
                    <a:path w="243" h="448">
                      <a:moveTo>
                        <a:pt x="0" y="448"/>
                      </a:moveTo>
                      <a:cubicBezTo>
                        <a:pt x="7" y="414"/>
                        <a:pt x="15" y="380"/>
                        <a:pt x="48" y="352"/>
                      </a:cubicBezTo>
                      <a:cubicBezTo>
                        <a:pt x="81" y="324"/>
                        <a:pt x="169" y="317"/>
                        <a:pt x="200" y="280"/>
                      </a:cubicBezTo>
                      <a:cubicBezTo>
                        <a:pt x="231" y="243"/>
                        <a:pt x="243" y="166"/>
                        <a:pt x="232" y="128"/>
                      </a:cubicBezTo>
                      <a:cubicBezTo>
                        <a:pt x="221" y="90"/>
                        <a:pt x="169" y="69"/>
                        <a:pt x="136" y="48"/>
                      </a:cubicBezTo>
                      <a:cubicBezTo>
                        <a:pt x="103" y="27"/>
                        <a:pt x="67" y="13"/>
                        <a:pt x="32" y="0"/>
                      </a:cubicBezTo>
                    </a:path>
                  </a:pathLst>
                </a:custGeom>
                <a:noFill/>
                <a:ln w="28575">
                  <a:solidFill>
                    <a:schemeClr val="tx1"/>
                  </a:solidFill>
                  <a:round/>
                  <a:headEnd/>
                  <a:tailEnd/>
                </a:ln>
              </p:spPr>
              <p:txBody>
                <a:bodyPr/>
                <a:lstStyle/>
                <a:p>
                  <a:endParaRPr lang="ru-RU"/>
                </a:p>
              </p:txBody>
            </p:sp>
            <p:sp>
              <p:nvSpPr>
                <p:cNvPr id="19505" name="Freeform 26"/>
                <p:cNvSpPr>
                  <a:spLocks/>
                </p:cNvSpPr>
                <p:nvPr/>
              </p:nvSpPr>
              <p:spPr bwMode="auto">
                <a:xfrm flipH="1">
                  <a:off x="1664" y="1224"/>
                  <a:ext cx="243" cy="448"/>
                </a:xfrm>
                <a:custGeom>
                  <a:avLst/>
                  <a:gdLst>
                    <a:gd name="T0" fmla="*/ 0 w 243"/>
                    <a:gd name="T1" fmla="*/ 448 h 448"/>
                    <a:gd name="T2" fmla="*/ 48 w 243"/>
                    <a:gd name="T3" fmla="*/ 352 h 448"/>
                    <a:gd name="T4" fmla="*/ 200 w 243"/>
                    <a:gd name="T5" fmla="*/ 280 h 448"/>
                    <a:gd name="T6" fmla="*/ 232 w 243"/>
                    <a:gd name="T7" fmla="*/ 128 h 448"/>
                    <a:gd name="T8" fmla="*/ 136 w 243"/>
                    <a:gd name="T9" fmla="*/ 48 h 448"/>
                    <a:gd name="T10" fmla="*/ 32 w 243"/>
                    <a:gd name="T11" fmla="*/ 0 h 448"/>
                    <a:gd name="T12" fmla="*/ 0 60000 65536"/>
                    <a:gd name="T13" fmla="*/ 0 60000 65536"/>
                    <a:gd name="T14" fmla="*/ 0 60000 65536"/>
                    <a:gd name="T15" fmla="*/ 0 60000 65536"/>
                    <a:gd name="T16" fmla="*/ 0 60000 65536"/>
                    <a:gd name="T17" fmla="*/ 0 60000 65536"/>
                    <a:gd name="T18" fmla="*/ 0 w 243"/>
                    <a:gd name="T19" fmla="*/ 0 h 448"/>
                    <a:gd name="T20" fmla="*/ 243 w 243"/>
                    <a:gd name="T21" fmla="*/ 448 h 448"/>
                  </a:gdLst>
                  <a:ahLst/>
                  <a:cxnLst>
                    <a:cxn ang="T12">
                      <a:pos x="T0" y="T1"/>
                    </a:cxn>
                    <a:cxn ang="T13">
                      <a:pos x="T2" y="T3"/>
                    </a:cxn>
                    <a:cxn ang="T14">
                      <a:pos x="T4" y="T5"/>
                    </a:cxn>
                    <a:cxn ang="T15">
                      <a:pos x="T6" y="T7"/>
                    </a:cxn>
                    <a:cxn ang="T16">
                      <a:pos x="T8" y="T9"/>
                    </a:cxn>
                    <a:cxn ang="T17">
                      <a:pos x="T10" y="T11"/>
                    </a:cxn>
                  </a:cxnLst>
                  <a:rect l="T18" t="T19" r="T20" b="T21"/>
                  <a:pathLst>
                    <a:path w="243" h="448">
                      <a:moveTo>
                        <a:pt x="0" y="448"/>
                      </a:moveTo>
                      <a:cubicBezTo>
                        <a:pt x="7" y="414"/>
                        <a:pt x="15" y="380"/>
                        <a:pt x="48" y="352"/>
                      </a:cubicBezTo>
                      <a:cubicBezTo>
                        <a:pt x="81" y="324"/>
                        <a:pt x="169" y="317"/>
                        <a:pt x="200" y="280"/>
                      </a:cubicBezTo>
                      <a:cubicBezTo>
                        <a:pt x="231" y="243"/>
                        <a:pt x="243" y="166"/>
                        <a:pt x="232" y="128"/>
                      </a:cubicBezTo>
                      <a:cubicBezTo>
                        <a:pt x="221" y="90"/>
                        <a:pt x="169" y="69"/>
                        <a:pt x="136" y="48"/>
                      </a:cubicBezTo>
                      <a:cubicBezTo>
                        <a:pt x="103" y="27"/>
                        <a:pt x="67" y="13"/>
                        <a:pt x="32" y="0"/>
                      </a:cubicBezTo>
                    </a:path>
                  </a:pathLst>
                </a:custGeom>
                <a:noFill/>
                <a:ln w="28575">
                  <a:solidFill>
                    <a:schemeClr val="tx1"/>
                  </a:solidFill>
                  <a:round/>
                  <a:headEnd/>
                  <a:tailEnd/>
                </a:ln>
              </p:spPr>
              <p:txBody>
                <a:bodyPr/>
                <a:lstStyle/>
                <a:p>
                  <a:endParaRPr lang="ru-RU"/>
                </a:p>
              </p:txBody>
            </p:sp>
          </p:grpSp>
          <p:pic>
            <p:nvPicPr>
              <p:cNvPr id="19495" name="Picture 27" descr="uz"/>
              <p:cNvPicPr>
                <a:picLocks noChangeAspect="1" noChangeArrowheads="1"/>
              </p:cNvPicPr>
              <p:nvPr/>
            </p:nvPicPr>
            <p:blipFill>
              <a:blip r:embed="rId4" cstate="print"/>
              <a:srcRect/>
              <a:stretch>
                <a:fillRect/>
              </a:stretch>
            </p:blipFill>
            <p:spPr bwMode="auto">
              <a:xfrm>
                <a:off x="513" y="1570"/>
                <a:ext cx="1540" cy="243"/>
              </a:xfrm>
              <a:prstGeom prst="rect">
                <a:avLst/>
              </a:prstGeom>
              <a:noFill/>
              <a:ln w="9525">
                <a:noFill/>
                <a:miter lim="800000"/>
                <a:headEnd/>
                <a:tailEnd/>
              </a:ln>
            </p:spPr>
          </p:pic>
          <p:grpSp>
            <p:nvGrpSpPr>
              <p:cNvPr id="19496" name="Group 28"/>
              <p:cNvGrpSpPr>
                <a:grpSpLocks/>
              </p:cNvGrpSpPr>
              <p:nvPr/>
            </p:nvGrpSpPr>
            <p:grpSpPr bwMode="auto">
              <a:xfrm>
                <a:off x="1031" y="879"/>
                <a:ext cx="489" cy="222"/>
                <a:chOff x="3156" y="2103"/>
                <a:chExt cx="436" cy="250"/>
              </a:xfrm>
            </p:grpSpPr>
            <p:sp>
              <p:nvSpPr>
                <p:cNvPr id="19502" name="Freeform 29"/>
                <p:cNvSpPr>
                  <a:spLocks/>
                </p:cNvSpPr>
                <p:nvPr/>
              </p:nvSpPr>
              <p:spPr bwMode="auto">
                <a:xfrm>
                  <a:off x="3156" y="2103"/>
                  <a:ext cx="436" cy="244"/>
                </a:xfrm>
                <a:custGeom>
                  <a:avLst/>
                  <a:gdLst>
                    <a:gd name="T0" fmla="*/ 212 w 436"/>
                    <a:gd name="T1" fmla="*/ 225 h 244"/>
                    <a:gd name="T2" fmla="*/ 28 w 436"/>
                    <a:gd name="T3" fmla="*/ 225 h 244"/>
                    <a:gd name="T4" fmla="*/ 44 w 436"/>
                    <a:gd name="T5" fmla="*/ 113 h 244"/>
                    <a:gd name="T6" fmla="*/ 116 w 436"/>
                    <a:gd name="T7" fmla="*/ 31 h 244"/>
                    <a:gd name="T8" fmla="*/ 212 w 436"/>
                    <a:gd name="T9" fmla="*/ 1 h 244"/>
                    <a:gd name="T10" fmla="*/ 308 w 436"/>
                    <a:gd name="T11" fmla="*/ 36 h 244"/>
                    <a:gd name="T12" fmla="*/ 404 w 436"/>
                    <a:gd name="T13" fmla="*/ 121 h 244"/>
                    <a:gd name="T14" fmla="*/ 404 w 436"/>
                    <a:gd name="T15" fmla="*/ 217 h 244"/>
                    <a:gd name="T16" fmla="*/ 212 w 436"/>
                    <a:gd name="T17" fmla="*/ 225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6"/>
                    <a:gd name="T28" fmla="*/ 0 h 244"/>
                    <a:gd name="T29" fmla="*/ 436 w 436"/>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6" h="244">
                      <a:moveTo>
                        <a:pt x="212" y="225"/>
                      </a:moveTo>
                      <a:cubicBezTo>
                        <a:pt x="163" y="242"/>
                        <a:pt x="56" y="244"/>
                        <a:pt x="28" y="225"/>
                      </a:cubicBezTo>
                      <a:cubicBezTo>
                        <a:pt x="0" y="206"/>
                        <a:pt x="29" y="145"/>
                        <a:pt x="44" y="113"/>
                      </a:cubicBezTo>
                      <a:cubicBezTo>
                        <a:pt x="59" y="81"/>
                        <a:pt x="88" y="50"/>
                        <a:pt x="116" y="31"/>
                      </a:cubicBezTo>
                      <a:cubicBezTo>
                        <a:pt x="144" y="12"/>
                        <a:pt x="180" y="0"/>
                        <a:pt x="212" y="1"/>
                      </a:cubicBezTo>
                      <a:cubicBezTo>
                        <a:pt x="244" y="1"/>
                        <a:pt x="276" y="16"/>
                        <a:pt x="308" y="36"/>
                      </a:cubicBezTo>
                      <a:cubicBezTo>
                        <a:pt x="340" y="56"/>
                        <a:pt x="388" y="91"/>
                        <a:pt x="404" y="121"/>
                      </a:cubicBezTo>
                      <a:cubicBezTo>
                        <a:pt x="420" y="151"/>
                        <a:pt x="436" y="200"/>
                        <a:pt x="404" y="217"/>
                      </a:cubicBezTo>
                      <a:cubicBezTo>
                        <a:pt x="372" y="234"/>
                        <a:pt x="252" y="223"/>
                        <a:pt x="212" y="225"/>
                      </a:cubicBezTo>
                      <a:close/>
                    </a:path>
                  </a:pathLst>
                </a:custGeom>
                <a:solidFill>
                  <a:srgbClr val="66CCFF"/>
                </a:solidFill>
                <a:ln w="19050">
                  <a:solidFill>
                    <a:schemeClr val="tx2"/>
                  </a:solidFill>
                  <a:round/>
                  <a:headEnd/>
                  <a:tailEnd/>
                </a:ln>
              </p:spPr>
              <p:txBody>
                <a:bodyPr/>
                <a:lstStyle/>
                <a:p>
                  <a:endParaRPr lang="ru-RU"/>
                </a:p>
              </p:txBody>
            </p:sp>
            <p:sp>
              <p:nvSpPr>
                <p:cNvPr id="19503" name="Freeform 30"/>
                <p:cNvSpPr>
                  <a:spLocks/>
                </p:cNvSpPr>
                <p:nvPr/>
              </p:nvSpPr>
              <p:spPr bwMode="auto">
                <a:xfrm>
                  <a:off x="3204" y="2205"/>
                  <a:ext cx="337" cy="148"/>
                </a:xfrm>
                <a:custGeom>
                  <a:avLst/>
                  <a:gdLst>
                    <a:gd name="T0" fmla="*/ 36 w 337"/>
                    <a:gd name="T1" fmla="*/ 131 h 148"/>
                    <a:gd name="T2" fmla="*/ 84 w 337"/>
                    <a:gd name="T3" fmla="*/ 43 h 148"/>
                    <a:gd name="T4" fmla="*/ 164 w 337"/>
                    <a:gd name="T5" fmla="*/ 3 h 148"/>
                    <a:gd name="T6" fmla="*/ 260 w 337"/>
                    <a:gd name="T7" fmla="*/ 27 h 148"/>
                    <a:gd name="T8" fmla="*/ 300 w 337"/>
                    <a:gd name="T9" fmla="*/ 131 h 148"/>
                    <a:gd name="T10" fmla="*/ 36 w 337"/>
                    <a:gd name="T11" fmla="*/ 131 h 148"/>
                    <a:gd name="T12" fmla="*/ 0 60000 65536"/>
                    <a:gd name="T13" fmla="*/ 0 60000 65536"/>
                    <a:gd name="T14" fmla="*/ 0 60000 65536"/>
                    <a:gd name="T15" fmla="*/ 0 60000 65536"/>
                    <a:gd name="T16" fmla="*/ 0 60000 65536"/>
                    <a:gd name="T17" fmla="*/ 0 60000 65536"/>
                    <a:gd name="T18" fmla="*/ 0 w 337"/>
                    <a:gd name="T19" fmla="*/ 0 h 148"/>
                    <a:gd name="T20" fmla="*/ 337 w 337"/>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37" h="148">
                      <a:moveTo>
                        <a:pt x="36" y="131"/>
                      </a:moveTo>
                      <a:cubicBezTo>
                        <a:pt x="0" y="116"/>
                        <a:pt x="63" y="64"/>
                        <a:pt x="84" y="43"/>
                      </a:cubicBezTo>
                      <a:cubicBezTo>
                        <a:pt x="105" y="22"/>
                        <a:pt x="135" y="6"/>
                        <a:pt x="164" y="3"/>
                      </a:cubicBezTo>
                      <a:cubicBezTo>
                        <a:pt x="193" y="0"/>
                        <a:pt x="237" y="6"/>
                        <a:pt x="260" y="27"/>
                      </a:cubicBezTo>
                      <a:cubicBezTo>
                        <a:pt x="283" y="48"/>
                        <a:pt x="337" y="114"/>
                        <a:pt x="300" y="131"/>
                      </a:cubicBezTo>
                      <a:cubicBezTo>
                        <a:pt x="263" y="148"/>
                        <a:pt x="91" y="131"/>
                        <a:pt x="36" y="131"/>
                      </a:cubicBezTo>
                      <a:close/>
                    </a:path>
                  </a:pathLst>
                </a:custGeom>
                <a:solidFill>
                  <a:srgbClr val="FF99FF"/>
                </a:solidFill>
                <a:ln w="9525">
                  <a:solidFill>
                    <a:schemeClr val="tx1"/>
                  </a:solidFill>
                  <a:round/>
                  <a:headEnd/>
                  <a:tailEnd/>
                </a:ln>
              </p:spPr>
              <p:txBody>
                <a:bodyPr/>
                <a:lstStyle/>
                <a:p>
                  <a:endParaRPr lang="ru-RU"/>
                </a:p>
              </p:txBody>
            </p:sp>
          </p:grpSp>
          <p:grpSp>
            <p:nvGrpSpPr>
              <p:cNvPr id="19497" name="Group 31"/>
              <p:cNvGrpSpPr>
                <a:grpSpLocks/>
              </p:cNvGrpSpPr>
              <p:nvPr/>
            </p:nvGrpSpPr>
            <p:grpSpPr bwMode="auto">
              <a:xfrm flipV="1">
                <a:off x="416" y="1281"/>
                <a:ext cx="1771" cy="964"/>
                <a:chOff x="464" y="613"/>
                <a:chExt cx="1739" cy="1116"/>
              </a:xfrm>
            </p:grpSpPr>
            <p:sp>
              <p:nvSpPr>
                <p:cNvPr id="19498" name="Freeform 32"/>
                <p:cNvSpPr>
                  <a:spLocks/>
                </p:cNvSpPr>
                <p:nvPr/>
              </p:nvSpPr>
              <p:spPr bwMode="auto">
                <a:xfrm>
                  <a:off x="464" y="733"/>
                  <a:ext cx="1739" cy="960"/>
                </a:xfrm>
                <a:custGeom>
                  <a:avLst/>
                  <a:gdLst>
                    <a:gd name="T0" fmla="*/ 256 w 1739"/>
                    <a:gd name="T1" fmla="*/ 819 h 960"/>
                    <a:gd name="T2" fmla="*/ 304 w 1739"/>
                    <a:gd name="T3" fmla="*/ 947 h 960"/>
                    <a:gd name="T4" fmla="*/ 80 w 1739"/>
                    <a:gd name="T5" fmla="*/ 739 h 960"/>
                    <a:gd name="T6" fmla="*/ 16 w 1739"/>
                    <a:gd name="T7" fmla="*/ 371 h 960"/>
                    <a:gd name="T8" fmla="*/ 176 w 1739"/>
                    <a:gd name="T9" fmla="*/ 147 h 960"/>
                    <a:gd name="T10" fmla="*/ 656 w 1739"/>
                    <a:gd name="T11" fmla="*/ 19 h 960"/>
                    <a:gd name="T12" fmla="*/ 1120 w 1739"/>
                    <a:gd name="T13" fmla="*/ 35 h 960"/>
                    <a:gd name="T14" fmla="*/ 1648 w 1739"/>
                    <a:gd name="T15" fmla="*/ 211 h 960"/>
                    <a:gd name="T16" fmla="*/ 1664 w 1739"/>
                    <a:gd name="T17" fmla="*/ 563 h 960"/>
                    <a:gd name="T18" fmla="*/ 1568 w 1739"/>
                    <a:gd name="T19" fmla="*/ 771 h 960"/>
                    <a:gd name="T20" fmla="*/ 1344 w 1739"/>
                    <a:gd name="T21" fmla="*/ 947 h 960"/>
                    <a:gd name="T22" fmla="*/ 1392 w 1739"/>
                    <a:gd name="T23" fmla="*/ 851 h 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9"/>
                    <a:gd name="T37" fmla="*/ 0 h 960"/>
                    <a:gd name="T38" fmla="*/ 1739 w 1739"/>
                    <a:gd name="T39" fmla="*/ 960 h 9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9" h="960">
                      <a:moveTo>
                        <a:pt x="256" y="819"/>
                      </a:moveTo>
                      <a:cubicBezTo>
                        <a:pt x="264" y="840"/>
                        <a:pt x="333" y="960"/>
                        <a:pt x="304" y="947"/>
                      </a:cubicBezTo>
                      <a:cubicBezTo>
                        <a:pt x="275" y="934"/>
                        <a:pt x="128" y="835"/>
                        <a:pt x="80" y="739"/>
                      </a:cubicBezTo>
                      <a:cubicBezTo>
                        <a:pt x="32" y="643"/>
                        <a:pt x="0" y="470"/>
                        <a:pt x="16" y="371"/>
                      </a:cubicBezTo>
                      <a:cubicBezTo>
                        <a:pt x="32" y="272"/>
                        <a:pt x="69" y="206"/>
                        <a:pt x="176" y="147"/>
                      </a:cubicBezTo>
                      <a:cubicBezTo>
                        <a:pt x="283" y="88"/>
                        <a:pt x="499" y="38"/>
                        <a:pt x="656" y="19"/>
                      </a:cubicBezTo>
                      <a:cubicBezTo>
                        <a:pt x="813" y="0"/>
                        <a:pt x="955" y="3"/>
                        <a:pt x="1120" y="35"/>
                      </a:cubicBezTo>
                      <a:cubicBezTo>
                        <a:pt x="1285" y="67"/>
                        <a:pt x="1557" y="123"/>
                        <a:pt x="1648" y="211"/>
                      </a:cubicBezTo>
                      <a:cubicBezTo>
                        <a:pt x="1739" y="299"/>
                        <a:pt x="1677" y="470"/>
                        <a:pt x="1664" y="563"/>
                      </a:cubicBezTo>
                      <a:cubicBezTo>
                        <a:pt x="1651" y="656"/>
                        <a:pt x="1621" y="707"/>
                        <a:pt x="1568" y="771"/>
                      </a:cubicBezTo>
                      <a:cubicBezTo>
                        <a:pt x="1515" y="835"/>
                        <a:pt x="1373" y="934"/>
                        <a:pt x="1344" y="947"/>
                      </a:cubicBezTo>
                      <a:cubicBezTo>
                        <a:pt x="1315" y="960"/>
                        <a:pt x="1382" y="871"/>
                        <a:pt x="1392" y="851"/>
                      </a:cubicBezTo>
                    </a:path>
                  </a:pathLst>
                </a:custGeom>
                <a:noFill/>
                <a:ln w="28575">
                  <a:solidFill>
                    <a:schemeClr val="tx1"/>
                  </a:solidFill>
                  <a:round/>
                  <a:headEnd/>
                  <a:tailEnd/>
                </a:ln>
              </p:spPr>
              <p:txBody>
                <a:bodyPr/>
                <a:lstStyle/>
                <a:p>
                  <a:endParaRPr lang="ru-RU"/>
                </a:p>
              </p:txBody>
            </p:sp>
            <p:sp>
              <p:nvSpPr>
                <p:cNvPr id="19499" name="Freeform 33" descr="Дуб"/>
                <p:cNvSpPr>
                  <a:spLocks/>
                </p:cNvSpPr>
                <p:nvPr/>
              </p:nvSpPr>
              <p:spPr bwMode="auto">
                <a:xfrm>
                  <a:off x="685" y="613"/>
                  <a:ext cx="1352" cy="331"/>
                </a:xfrm>
                <a:custGeom>
                  <a:avLst/>
                  <a:gdLst>
                    <a:gd name="T0" fmla="*/ 19 w 1352"/>
                    <a:gd name="T1" fmla="*/ 139 h 331"/>
                    <a:gd name="T2" fmla="*/ 147 w 1352"/>
                    <a:gd name="T3" fmla="*/ 75 h 331"/>
                    <a:gd name="T4" fmla="*/ 803 w 1352"/>
                    <a:gd name="T5" fmla="*/ 11 h 331"/>
                    <a:gd name="T6" fmla="*/ 1283 w 1352"/>
                    <a:gd name="T7" fmla="*/ 139 h 331"/>
                    <a:gd name="T8" fmla="*/ 1219 w 1352"/>
                    <a:gd name="T9" fmla="*/ 299 h 331"/>
                    <a:gd name="T10" fmla="*/ 899 w 1352"/>
                    <a:gd name="T11" fmla="*/ 235 h 331"/>
                    <a:gd name="T12" fmla="*/ 531 w 1352"/>
                    <a:gd name="T13" fmla="*/ 235 h 331"/>
                    <a:gd name="T14" fmla="*/ 83 w 1352"/>
                    <a:gd name="T15" fmla="*/ 315 h 331"/>
                    <a:gd name="T16" fmla="*/ 19 w 1352"/>
                    <a:gd name="T17" fmla="*/ 139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2"/>
                    <a:gd name="T28" fmla="*/ 0 h 331"/>
                    <a:gd name="T29" fmla="*/ 1352 w 1352"/>
                    <a:gd name="T30" fmla="*/ 331 h 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2" h="331">
                      <a:moveTo>
                        <a:pt x="19" y="139"/>
                      </a:moveTo>
                      <a:cubicBezTo>
                        <a:pt x="30" y="99"/>
                        <a:pt x="16" y="96"/>
                        <a:pt x="147" y="75"/>
                      </a:cubicBezTo>
                      <a:cubicBezTo>
                        <a:pt x="278" y="54"/>
                        <a:pt x="614" y="0"/>
                        <a:pt x="803" y="11"/>
                      </a:cubicBezTo>
                      <a:cubicBezTo>
                        <a:pt x="992" y="22"/>
                        <a:pt x="1214" y="91"/>
                        <a:pt x="1283" y="139"/>
                      </a:cubicBezTo>
                      <a:cubicBezTo>
                        <a:pt x="1352" y="187"/>
                        <a:pt x="1283" y="283"/>
                        <a:pt x="1219" y="299"/>
                      </a:cubicBezTo>
                      <a:cubicBezTo>
                        <a:pt x="1155" y="315"/>
                        <a:pt x="1014" y="246"/>
                        <a:pt x="899" y="235"/>
                      </a:cubicBezTo>
                      <a:cubicBezTo>
                        <a:pt x="784" y="224"/>
                        <a:pt x="667" y="222"/>
                        <a:pt x="531" y="235"/>
                      </a:cubicBezTo>
                      <a:cubicBezTo>
                        <a:pt x="395" y="248"/>
                        <a:pt x="166" y="331"/>
                        <a:pt x="83" y="315"/>
                      </a:cubicBezTo>
                      <a:cubicBezTo>
                        <a:pt x="0" y="299"/>
                        <a:pt x="8" y="179"/>
                        <a:pt x="19" y="139"/>
                      </a:cubicBezTo>
                      <a:close/>
                    </a:path>
                  </a:pathLst>
                </a:custGeom>
                <a:blipFill dpi="0" rotWithShape="1">
                  <a:blip r:embed="rId5" cstate="print"/>
                  <a:srcRect/>
                  <a:tile tx="0" ty="0" sx="100000" sy="100000" flip="none" algn="tl"/>
                </a:blipFill>
                <a:ln w="9525">
                  <a:solidFill>
                    <a:schemeClr val="tx1"/>
                  </a:solidFill>
                  <a:round/>
                  <a:headEnd/>
                  <a:tailEnd/>
                </a:ln>
              </p:spPr>
              <p:txBody>
                <a:bodyPr/>
                <a:lstStyle/>
                <a:p>
                  <a:endParaRPr lang="ru-RU"/>
                </a:p>
              </p:txBody>
            </p:sp>
            <p:sp>
              <p:nvSpPr>
                <p:cNvPr id="19500" name="Freeform 34"/>
                <p:cNvSpPr>
                  <a:spLocks/>
                </p:cNvSpPr>
                <p:nvPr/>
              </p:nvSpPr>
              <p:spPr bwMode="auto">
                <a:xfrm>
                  <a:off x="1760" y="1613"/>
                  <a:ext cx="117" cy="99"/>
                </a:xfrm>
                <a:custGeom>
                  <a:avLst/>
                  <a:gdLst>
                    <a:gd name="T0" fmla="*/ 0 w 117"/>
                    <a:gd name="T1" fmla="*/ 35 h 99"/>
                    <a:gd name="T2" fmla="*/ 48 w 117"/>
                    <a:gd name="T3" fmla="*/ 3 h 99"/>
                    <a:gd name="T4" fmla="*/ 112 w 117"/>
                    <a:gd name="T5" fmla="*/ 51 h 99"/>
                    <a:gd name="T6" fmla="*/ 80 w 117"/>
                    <a:gd name="T7" fmla="*/ 99 h 99"/>
                    <a:gd name="T8" fmla="*/ 0 60000 65536"/>
                    <a:gd name="T9" fmla="*/ 0 60000 65536"/>
                    <a:gd name="T10" fmla="*/ 0 60000 65536"/>
                    <a:gd name="T11" fmla="*/ 0 60000 65536"/>
                    <a:gd name="T12" fmla="*/ 0 w 117"/>
                    <a:gd name="T13" fmla="*/ 0 h 99"/>
                    <a:gd name="T14" fmla="*/ 117 w 117"/>
                    <a:gd name="T15" fmla="*/ 99 h 99"/>
                  </a:gdLst>
                  <a:ahLst/>
                  <a:cxnLst>
                    <a:cxn ang="T8">
                      <a:pos x="T0" y="T1"/>
                    </a:cxn>
                    <a:cxn ang="T9">
                      <a:pos x="T2" y="T3"/>
                    </a:cxn>
                    <a:cxn ang="T10">
                      <a:pos x="T4" y="T5"/>
                    </a:cxn>
                    <a:cxn ang="T11">
                      <a:pos x="T6" y="T7"/>
                    </a:cxn>
                  </a:cxnLst>
                  <a:rect l="T12" t="T13" r="T14" b="T15"/>
                  <a:pathLst>
                    <a:path w="117" h="99">
                      <a:moveTo>
                        <a:pt x="0" y="35"/>
                      </a:moveTo>
                      <a:cubicBezTo>
                        <a:pt x="14" y="17"/>
                        <a:pt x="29" y="0"/>
                        <a:pt x="48" y="3"/>
                      </a:cubicBezTo>
                      <a:cubicBezTo>
                        <a:pt x="67" y="6"/>
                        <a:pt x="107" y="35"/>
                        <a:pt x="112" y="51"/>
                      </a:cubicBezTo>
                      <a:cubicBezTo>
                        <a:pt x="117" y="67"/>
                        <a:pt x="98" y="83"/>
                        <a:pt x="80" y="99"/>
                      </a:cubicBezTo>
                    </a:path>
                  </a:pathLst>
                </a:custGeom>
                <a:noFill/>
                <a:ln w="28575">
                  <a:solidFill>
                    <a:schemeClr val="tx1"/>
                  </a:solidFill>
                  <a:round/>
                  <a:headEnd/>
                  <a:tailEnd/>
                </a:ln>
              </p:spPr>
              <p:txBody>
                <a:bodyPr/>
                <a:lstStyle/>
                <a:p>
                  <a:endParaRPr lang="ru-RU"/>
                </a:p>
              </p:txBody>
            </p:sp>
            <p:sp>
              <p:nvSpPr>
                <p:cNvPr id="19501" name="Freeform 35"/>
                <p:cNvSpPr>
                  <a:spLocks/>
                </p:cNvSpPr>
                <p:nvPr/>
              </p:nvSpPr>
              <p:spPr bwMode="auto">
                <a:xfrm rot="-4708713">
                  <a:off x="680" y="1621"/>
                  <a:ext cx="117" cy="99"/>
                </a:xfrm>
                <a:custGeom>
                  <a:avLst/>
                  <a:gdLst>
                    <a:gd name="T0" fmla="*/ 0 w 117"/>
                    <a:gd name="T1" fmla="*/ 35 h 99"/>
                    <a:gd name="T2" fmla="*/ 48 w 117"/>
                    <a:gd name="T3" fmla="*/ 3 h 99"/>
                    <a:gd name="T4" fmla="*/ 112 w 117"/>
                    <a:gd name="T5" fmla="*/ 51 h 99"/>
                    <a:gd name="T6" fmla="*/ 80 w 117"/>
                    <a:gd name="T7" fmla="*/ 99 h 99"/>
                    <a:gd name="T8" fmla="*/ 0 60000 65536"/>
                    <a:gd name="T9" fmla="*/ 0 60000 65536"/>
                    <a:gd name="T10" fmla="*/ 0 60000 65536"/>
                    <a:gd name="T11" fmla="*/ 0 60000 65536"/>
                    <a:gd name="T12" fmla="*/ 0 w 117"/>
                    <a:gd name="T13" fmla="*/ 0 h 99"/>
                    <a:gd name="T14" fmla="*/ 117 w 117"/>
                    <a:gd name="T15" fmla="*/ 99 h 99"/>
                  </a:gdLst>
                  <a:ahLst/>
                  <a:cxnLst>
                    <a:cxn ang="T8">
                      <a:pos x="T0" y="T1"/>
                    </a:cxn>
                    <a:cxn ang="T9">
                      <a:pos x="T2" y="T3"/>
                    </a:cxn>
                    <a:cxn ang="T10">
                      <a:pos x="T4" y="T5"/>
                    </a:cxn>
                    <a:cxn ang="T11">
                      <a:pos x="T6" y="T7"/>
                    </a:cxn>
                  </a:cxnLst>
                  <a:rect l="T12" t="T13" r="T14" b="T15"/>
                  <a:pathLst>
                    <a:path w="117" h="99">
                      <a:moveTo>
                        <a:pt x="0" y="35"/>
                      </a:moveTo>
                      <a:cubicBezTo>
                        <a:pt x="14" y="17"/>
                        <a:pt x="29" y="0"/>
                        <a:pt x="48" y="3"/>
                      </a:cubicBezTo>
                      <a:cubicBezTo>
                        <a:pt x="67" y="6"/>
                        <a:pt x="107" y="35"/>
                        <a:pt x="112" y="51"/>
                      </a:cubicBezTo>
                      <a:cubicBezTo>
                        <a:pt x="117" y="67"/>
                        <a:pt x="98" y="83"/>
                        <a:pt x="80" y="99"/>
                      </a:cubicBezTo>
                    </a:path>
                  </a:pathLst>
                </a:custGeom>
                <a:noFill/>
                <a:ln w="28575">
                  <a:solidFill>
                    <a:schemeClr val="tx1"/>
                  </a:solidFill>
                  <a:round/>
                  <a:headEnd/>
                  <a:tailEnd/>
                </a:ln>
              </p:spPr>
              <p:txBody>
                <a:bodyPr/>
                <a:lstStyle/>
                <a:p>
                  <a:endParaRPr lang="ru-RU"/>
                </a:p>
              </p:txBody>
            </p:sp>
          </p:grpSp>
        </p:grpSp>
        <p:sp>
          <p:nvSpPr>
            <p:cNvPr id="19490" name="Text Box 36"/>
            <p:cNvSpPr txBox="1">
              <a:spLocks noChangeArrowheads="1"/>
            </p:cNvSpPr>
            <p:nvPr/>
          </p:nvSpPr>
          <p:spPr bwMode="auto">
            <a:xfrm>
              <a:off x="1392" y="3262"/>
              <a:ext cx="544" cy="263"/>
            </a:xfrm>
            <a:prstGeom prst="rect">
              <a:avLst/>
            </a:prstGeom>
            <a:noFill/>
            <a:ln w="12700">
              <a:noFill/>
              <a:miter lim="800000"/>
              <a:headEnd type="none" w="lg" len="lg"/>
              <a:tailEnd type="none" w="lg" len="lg"/>
            </a:ln>
          </p:spPr>
          <p:txBody>
            <a:bodyPr wrap="none">
              <a:spAutoFit/>
            </a:bodyPr>
            <a:lstStyle/>
            <a:p>
              <a:r>
                <a:rPr lang="ru-RU" sz="3200" b="1">
                  <a:solidFill>
                    <a:srgbClr val="0033CC"/>
                  </a:solidFill>
                  <a:latin typeface="Times New Roman" pitchFamily="18" charset="0"/>
                  <a:cs typeface="Arial" charset="0"/>
                </a:rPr>
                <a:t>32 кг</a:t>
              </a:r>
            </a:p>
          </p:txBody>
        </p:sp>
      </p:grpSp>
      <p:grpSp>
        <p:nvGrpSpPr>
          <p:cNvPr id="13" name="Group 37"/>
          <p:cNvGrpSpPr>
            <a:grpSpLocks/>
          </p:cNvGrpSpPr>
          <p:nvPr/>
        </p:nvGrpSpPr>
        <p:grpSpPr bwMode="auto">
          <a:xfrm>
            <a:off x="6807200" y="2898775"/>
            <a:ext cx="1404938" cy="2678113"/>
            <a:chOff x="4368" y="2304"/>
            <a:chExt cx="875" cy="1565"/>
          </a:xfrm>
        </p:grpSpPr>
        <p:grpSp>
          <p:nvGrpSpPr>
            <p:cNvPr id="19466" name="Group 38"/>
            <p:cNvGrpSpPr>
              <a:grpSpLocks/>
            </p:cNvGrpSpPr>
            <p:nvPr/>
          </p:nvGrpSpPr>
          <p:grpSpPr bwMode="auto">
            <a:xfrm>
              <a:off x="4367" y="2304"/>
              <a:ext cx="876" cy="1558"/>
              <a:chOff x="384" y="389"/>
              <a:chExt cx="1915" cy="3692"/>
            </a:xfrm>
          </p:grpSpPr>
          <p:grpSp>
            <p:nvGrpSpPr>
              <p:cNvPr id="19468" name="Group 39"/>
              <p:cNvGrpSpPr>
                <a:grpSpLocks/>
              </p:cNvGrpSpPr>
              <p:nvPr/>
            </p:nvGrpSpPr>
            <p:grpSpPr bwMode="auto">
              <a:xfrm>
                <a:off x="464" y="901"/>
                <a:ext cx="1634" cy="327"/>
                <a:chOff x="584" y="1013"/>
                <a:chExt cx="1325" cy="286"/>
              </a:xfrm>
            </p:grpSpPr>
            <p:sp>
              <p:nvSpPr>
                <p:cNvPr id="52" name="Freeform 40"/>
                <p:cNvSpPr>
                  <a:spLocks/>
                </p:cNvSpPr>
                <p:nvPr/>
              </p:nvSpPr>
              <p:spPr bwMode="auto">
                <a:xfrm>
                  <a:off x="593" y="1161"/>
                  <a:ext cx="1311" cy="138"/>
                </a:xfrm>
                <a:custGeom>
                  <a:avLst/>
                  <a:gdLst/>
                  <a:ahLst/>
                  <a:cxnLst>
                    <a:cxn ang="0">
                      <a:pos x="0" y="0"/>
                    </a:cxn>
                    <a:cxn ang="0">
                      <a:pos x="120" y="112"/>
                    </a:cxn>
                    <a:cxn ang="0">
                      <a:pos x="632" y="216"/>
                    </a:cxn>
                    <a:cxn ang="0">
                      <a:pos x="1200" y="120"/>
                    </a:cxn>
                    <a:cxn ang="0">
                      <a:pos x="1312" y="16"/>
                    </a:cxn>
                  </a:cxnLst>
                  <a:rect l="0" t="0" r="r" b="b"/>
                  <a:pathLst>
                    <a:path w="1313" h="217">
                      <a:moveTo>
                        <a:pt x="0" y="0"/>
                      </a:moveTo>
                      <a:cubicBezTo>
                        <a:pt x="20" y="19"/>
                        <a:pt x="15" y="76"/>
                        <a:pt x="120" y="112"/>
                      </a:cubicBezTo>
                      <a:cubicBezTo>
                        <a:pt x="225" y="148"/>
                        <a:pt x="452" y="215"/>
                        <a:pt x="632" y="216"/>
                      </a:cubicBezTo>
                      <a:cubicBezTo>
                        <a:pt x="812" y="217"/>
                        <a:pt x="1087" y="153"/>
                        <a:pt x="1200" y="120"/>
                      </a:cubicBezTo>
                      <a:cubicBezTo>
                        <a:pt x="1313" y="87"/>
                        <a:pt x="1289" y="38"/>
                        <a:pt x="1312" y="16"/>
                      </a:cubicBezTo>
                    </a:path>
                  </a:pathLst>
                </a:custGeom>
                <a:gradFill rotWithShape="1">
                  <a:gsLst>
                    <a:gs pos="0">
                      <a:schemeClr val="bg1"/>
                    </a:gs>
                    <a:gs pos="50000">
                      <a:schemeClr val="accent1"/>
                    </a:gs>
                    <a:gs pos="100000">
                      <a:schemeClr val="bg1"/>
                    </a:gs>
                  </a:gsLst>
                  <a:lin ang="18900000" scaled="1"/>
                </a:gradFill>
                <a:ln w="38100" cap="flat" cmpd="sng">
                  <a:solidFill>
                    <a:schemeClr val="tx1"/>
                  </a:solidFill>
                  <a:prstDash val="solid"/>
                  <a:round/>
                  <a:headEnd type="none" w="med" len="med"/>
                  <a:tailEnd type="none" w="med" len="med"/>
                </a:ln>
                <a:effectLst/>
              </p:spPr>
              <p:txBody>
                <a:bodyPr/>
                <a:lstStyle/>
                <a:p>
                  <a:pPr>
                    <a:defRPr/>
                  </a:pPr>
                  <a:endParaRPr lang="ru-RU"/>
                </a:p>
              </p:txBody>
            </p:sp>
            <p:sp>
              <p:nvSpPr>
                <p:cNvPr id="53" name="Freeform 41"/>
                <p:cNvSpPr>
                  <a:spLocks/>
                </p:cNvSpPr>
                <p:nvPr/>
              </p:nvSpPr>
              <p:spPr bwMode="auto">
                <a:xfrm flipV="1">
                  <a:off x="584" y="1013"/>
                  <a:ext cx="1325" cy="162"/>
                </a:xfrm>
                <a:custGeom>
                  <a:avLst/>
                  <a:gdLst/>
                  <a:ahLst/>
                  <a:cxnLst>
                    <a:cxn ang="0">
                      <a:pos x="0" y="0"/>
                    </a:cxn>
                    <a:cxn ang="0">
                      <a:pos x="120" y="112"/>
                    </a:cxn>
                    <a:cxn ang="0">
                      <a:pos x="632" y="216"/>
                    </a:cxn>
                    <a:cxn ang="0">
                      <a:pos x="1200" y="120"/>
                    </a:cxn>
                    <a:cxn ang="0">
                      <a:pos x="1312" y="16"/>
                    </a:cxn>
                  </a:cxnLst>
                  <a:rect l="0" t="0" r="r" b="b"/>
                  <a:pathLst>
                    <a:path w="1313" h="217">
                      <a:moveTo>
                        <a:pt x="0" y="0"/>
                      </a:moveTo>
                      <a:cubicBezTo>
                        <a:pt x="20" y="19"/>
                        <a:pt x="15" y="76"/>
                        <a:pt x="120" y="112"/>
                      </a:cubicBezTo>
                      <a:cubicBezTo>
                        <a:pt x="225" y="148"/>
                        <a:pt x="452" y="215"/>
                        <a:pt x="632" y="216"/>
                      </a:cubicBezTo>
                      <a:cubicBezTo>
                        <a:pt x="812" y="217"/>
                        <a:pt x="1087" y="153"/>
                        <a:pt x="1200" y="120"/>
                      </a:cubicBezTo>
                      <a:cubicBezTo>
                        <a:pt x="1313" y="87"/>
                        <a:pt x="1289" y="38"/>
                        <a:pt x="1312" y="16"/>
                      </a:cubicBezTo>
                    </a:path>
                  </a:pathLst>
                </a:custGeom>
                <a:gradFill rotWithShape="1">
                  <a:gsLst>
                    <a:gs pos="0">
                      <a:schemeClr val="bg1"/>
                    </a:gs>
                    <a:gs pos="50000">
                      <a:schemeClr val="accent1"/>
                    </a:gs>
                    <a:gs pos="100000">
                      <a:schemeClr val="bg1"/>
                    </a:gs>
                  </a:gsLst>
                  <a:lin ang="18900000" scaled="1"/>
                </a:gradFill>
                <a:ln w="38100" cap="flat" cmpd="sng">
                  <a:solidFill>
                    <a:schemeClr val="tx1"/>
                  </a:solidFill>
                  <a:prstDash val="solid"/>
                  <a:round/>
                  <a:headEnd type="none" w="med" len="med"/>
                  <a:tailEnd type="none" w="med" len="med"/>
                </a:ln>
                <a:effectLst/>
              </p:spPr>
              <p:txBody>
                <a:bodyPr/>
                <a:lstStyle/>
                <a:p>
                  <a:pPr>
                    <a:defRPr/>
                  </a:pPr>
                  <a:endParaRPr lang="ru-RU"/>
                </a:p>
              </p:txBody>
            </p:sp>
          </p:grpSp>
          <p:sp>
            <p:nvSpPr>
              <p:cNvPr id="34" name="Freeform 42"/>
              <p:cNvSpPr>
                <a:spLocks/>
              </p:cNvSpPr>
              <p:nvPr/>
            </p:nvSpPr>
            <p:spPr bwMode="auto">
              <a:xfrm>
                <a:off x="475" y="1646"/>
                <a:ext cx="1617" cy="2212"/>
              </a:xfrm>
              <a:custGeom>
                <a:avLst/>
                <a:gdLst/>
                <a:ahLst/>
                <a:cxnLst>
                  <a:cxn ang="0">
                    <a:pos x="16" y="1920"/>
                  </a:cxn>
                  <a:cxn ang="0">
                    <a:pos x="1312" y="1944"/>
                  </a:cxn>
                  <a:cxn ang="0">
                    <a:pos x="1312" y="0"/>
                  </a:cxn>
                  <a:cxn ang="0">
                    <a:pos x="0" y="16"/>
                  </a:cxn>
                  <a:cxn ang="0">
                    <a:pos x="16" y="1920"/>
                  </a:cxn>
                </a:cxnLst>
                <a:rect l="0" t="0" r="r" b="b"/>
                <a:pathLst>
                  <a:path w="1312" h="1944">
                    <a:moveTo>
                      <a:pt x="16" y="1920"/>
                    </a:moveTo>
                    <a:lnTo>
                      <a:pt x="1312" y="1944"/>
                    </a:lnTo>
                    <a:lnTo>
                      <a:pt x="1312" y="0"/>
                    </a:lnTo>
                    <a:lnTo>
                      <a:pt x="0" y="16"/>
                    </a:lnTo>
                    <a:lnTo>
                      <a:pt x="16" y="1920"/>
                    </a:lnTo>
                    <a:close/>
                  </a:path>
                </a:pathLst>
              </a:custGeom>
              <a:gradFill rotWithShape="1">
                <a:gsLst>
                  <a:gs pos="0">
                    <a:schemeClr val="bg1"/>
                  </a:gs>
                  <a:gs pos="50000">
                    <a:srgbClr val="66CCFF"/>
                  </a:gs>
                  <a:gs pos="100000">
                    <a:schemeClr val="bg1"/>
                  </a:gs>
                </a:gsLst>
                <a:lin ang="18900000" scaled="1"/>
              </a:gradFill>
              <a:ln w="9525" cap="flat" cmpd="sng">
                <a:noFill/>
                <a:prstDash val="sysDot"/>
                <a:round/>
                <a:headEnd type="none" w="med" len="med"/>
                <a:tailEnd type="none" w="med" len="med"/>
              </a:ln>
              <a:effectLst/>
            </p:spPr>
            <p:txBody>
              <a:bodyPr/>
              <a:lstStyle/>
              <a:p>
                <a:pPr>
                  <a:defRPr/>
                </a:pPr>
                <a:endParaRPr lang="ru-RU"/>
              </a:p>
            </p:txBody>
          </p:sp>
          <p:grpSp>
            <p:nvGrpSpPr>
              <p:cNvPr id="19470" name="Group 43"/>
              <p:cNvGrpSpPr>
                <a:grpSpLocks/>
              </p:cNvGrpSpPr>
              <p:nvPr/>
            </p:nvGrpSpPr>
            <p:grpSpPr bwMode="auto">
              <a:xfrm>
                <a:off x="494" y="1630"/>
                <a:ext cx="1619" cy="2451"/>
                <a:chOff x="608" y="1648"/>
                <a:chExt cx="1313" cy="2145"/>
              </a:xfrm>
            </p:grpSpPr>
            <p:grpSp>
              <p:nvGrpSpPr>
                <p:cNvPr id="19483" name="Group 44"/>
                <p:cNvGrpSpPr>
                  <a:grpSpLocks/>
                </p:cNvGrpSpPr>
                <p:nvPr/>
              </p:nvGrpSpPr>
              <p:grpSpPr bwMode="auto">
                <a:xfrm>
                  <a:off x="608" y="1648"/>
                  <a:ext cx="1304" cy="1968"/>
                  <a:chOff x="608" y="1648"/>
                  <a:chExt cx="1304" cy="1968"/>
                </a:xfrm>
              </p:grpSpPr>
              <p:sp>
                <p:nvSpPr>
                  <p:cNvPr id="19485" name="Line 45"/>
                  <p:cNvSpPr>
                    <a:spLocks noChangeShapeType="1"/>
                  </p:cNvSpPr>
                  <p:nvPr/>
                </p:nvSpPr>
                <p:spPr bwMode="auto">
                  <a:xfrm>
                    <a:off x="608" y="1648"/>
                    <a:ext cx="8" cy="1960"/>
                  </a:xfrm>
                  <a:prstGeom prst="line">
                    <a:avLst/>
                  </a:prstGeom>
                  <a:noFill/>
                  <a:ln w="28575">
                    <a:solidFill>
                      <a:schemeClr val="tx1"/>
                    </a:solidFill>
                    <a:round/>
                    <a:headEnd/>
                    <a:tailEnd/>
                  </a:ln>
                </p:spPr>
                <p:txBody>
                  <a:bodyPr/>
                  <a:lstStyle/>
                  <a:p>
                    <a:endParaRPr lang="ru-RU"/>
                  </a:p>
                </p:txBody>
              </p:sp>
              <p:sp>
                <p:nvSpPr>
                  <p:cNvPr id="19486" name="Line 46"/>
                  <p:cNvSpPr>
                    <a:spLocks noChangeShapeType="1"/>
                  </p:cNvSpPr>
                  <p:nvPr/>
                </p:nvSpPr>
                <p:spPr bwMode="auto">
                  <a:xfrm>
                    <a:off x="1904" y="1656"/>
                    <a:ext cx="8" cy="1960"/>
                  </a:xfrm>
                  <a:prstGeom prst="line">
                    <a:avLst/>
                  </a:prstGeom>
                  <a:noFill/>
                  <a:ln w="28575">
                    <a:solidFill>
                      <a:schemeClr val="tx1"/>
                    </a:solidFill>
                    <a:round/>
                    <a:headEnd/>
                    <a:tailEnd/>
                  </a:ln>
                </p:spPr>
                <p:txBody>
                  <a:bodyPr/>
                  <a:lstStyle/>
                  <a:p>
                    <a:endParaRPr lang="ru-RU"/>
                  </a:p>
                </p:txBody>
              </p:sp>
            </p:grpSp>
            <p:sp>
              <p:nvSpPr>
                <p:cNvPr id="19484" name="Freeform 47"/>
                <p:cNvSpPr>
                  <a:spLocks/>
                </p:cNvSpPr>
                <p:nvPr/>
              </p:nvSpPr>
              <p:spPr bwMode="auto">
                <a:xfrm>
                  <a:off x="608" y="3576"/>
                  <a:ext cx="1313" cy="217"/>
                </a:xfrm>
                <a:custGeom>
                  <a:avLst/>
                  <a:gdLst>
                    <a:gd name="T0" fmla="*/ 0 w 1313"/>
                    <a:gd name="T1" fmla="*/ 0 h 217"/>
                    <a:gd name="T2" fmla="*/ 120 w 1313"/>
                    <a:gd name="T3" fmla="*/ 112 h 217"/>
                    <a:gd name="T4" fmla="*/ 632 w 1313"/>
                    <a:gd name="T5" fmla="*/ 216 h 217"/>
                    <a:gd name="T6" fmla="*/ 1200 w 1313"/>
                    <a:gd name="T7" fmla="*/ 120 h 217"/>
                    <a:gd name="T8" fmla="*/ 1312 w 1313"/>
                    <a:gd name="T9" fmla="*/ 16 h 217"/>
                    <a:gd name="T10" fmla="*/ 0 60000 65536"/>
                    <a:gd name="T11" fmla="*/ 0 60000 65536"/>
                    <a:gd name="T12" fmla="*/ 0 60000 65536"/>
                    <a:gd name="T13" fmla="*/ 0 60000 65536"/>
                    <a:gd name="T14" fmla="*/ 0 60000 65536"/>
                    <a:gd name="T15" fmla="*/ 0 w 1313"/>
                    <a:gd name="T16" fmla="*/ 0 h 217"/>
                    <a:gd name="T17" fmla="*/ 1313 w 1313"/>
                    <a:gd name="T18" fmla="*/ 217 h 217"/>
                  </a:gdLst>
                  <a:ahLst/>
                  <a:cxnLst>
                    <a:cxn ang="T10">
                      <a:pos x="T0" y="T1"/>
                    </a:cxn>
                    <a:cxn ang="T11">
                      <a:pos x="T2" y="T3"/>
                    </a:cxn>
                    <a:cxn ang="T12">
                      <a:pos x="T4" y="T5"/>
                    </a:cxn>
                    <a:cxn ang="T13">
                      <a:pos x="T6" y="T7"/>
                    </a:cxn>
                    <a:cxn ang="T14">
                      <a:pos x="T8" y="T9"/>
                    </a:cxn>
                  </a:cxnLst>
                  <a:rect l="T15" t="T16" r="T17" b="T18"/>
                  <a:pathLst>
                    <a:path w="1313" h="217">
                      <a:moveTo>
                        <a:pt x="0" y="0"/>
                      </a:moveTo>
                      <a:cubicBezTo>
                        <a:pt x="20" y="19"/>
                        <a:pt x="15" y="76"/>
                        <a:pt x="120" y="112"/>
                      </a:cubicBezTo>
                      <a:cubicBezTo>
                        <a:pt x="225" y="148"/>
                        <a:pt x="452" y="215"/>
                        <a:pt x="632" y="216"/>
                      </a:cubicBezTo>
                      <a:cubicBezTo>
                        <a:pt x="812" y="217"/>
                        <a:pt x="1087" y="153"/>
                        <a:pt x="1200" y="120"/>
                      </a:cubicBezTo>
                      <a:cubicBezTo>
                        <a:pt x="1313" y="87"/>
                        <a:pt x="1289" y="38"/>
                        <a:pt x="1312" y="16"/>
                      </a:cubicBezTo>
                    </a:path>
                  </a:pathLst>
                </a:custGeom>
                <a:gradFill rotWithShape="1">
                  <a:gsLst>
                    <a:gs pos="0">
                      <a:schemeClr val="bg1"/>
                    </a:gs>
                    <a:gs pos="100000">
                      <a:srgbClr val="66CCFF"/>
                    </a:gs>
                  </a:gsLst>
                  <a:lin ang="18900000" scaled="1"/>
                </a:gradFill>
                <a:ln w="38100">
                  <a:solidFill>
                    <a:schemeClr val="tx1"/>
                  </a:solidFill>
                  <a:round/>
                  <a:headEnd/>
                  <a:tailEnd/>
                </a:ln>
              </p:spPr>
              <p:txBody>
                <a:bodyPr/>
                <a:lstStyle/>
                <a:p>
                  <a:endParaRPr lang="ru-RU"/>
                </a:p>
              </p:txBody>
            </p:sp>
          </p:grpSp>
          <p:grpSp>
            <p:nvGrpSpPr>
              <p:cNvPr id="19471" name="Group 48"/>
              <p:cNvGrpSpPr>
                <a:grpSpLocks/>
              </p:cNvGrpSpPr>
              <p:nvPr/>
            </p:nvGrpSpPr>
            <p:grpSpPr bwMode="auto">
              <a:xfrm>
                <a:off x="495" y="1145"/>
                <a:ext cx="1604" cy="512"/>
                <a:chOff x="608" y="1224"/>
                <a:chExt cx="1299" cy="448"/>
              </a:xfrm>
            </p:grpSpPr>
            <p:sp>
              <p:nvSpPr>
                <p:cNvPr id="19481" name="Freeform 49"/>
                <p:cNvSpPr>
                  <a:spLocks/>
                </p:cNvSpPr>
                <p:nvPr/>
              </p:nvSpPr>
              <p:spPr bwMode="auto">
                <a:xfrm>
                  <a:off x="608" y="1224"/>
                  <a:ext cx="243" cy="448"/>
                </a:xfrm>
                <a:custGeom>
                  <a:avLst/>
                  <a:gdLst>
                    <a:gd name="T0" fmla="*/ 0 w 243"/>
                    <a:gd name="T1" fmla="*/ 448 h 448"/>
                    <a:gd name="T2" fmla="*/ 48 w 243"/>
                    <a:gd name="T3" fmla="*/ 352 h 448"/>
                    <a:gd name="T4" fmla="*/ 200 w 243"/>
                    <a:gd name="T5" fmla="*/ 280 h 448"/>
                    <a:gd name="T6" fmla="*/ 232 w 243"/>
                    <a:gd name="T7" fmla="*/ 128 h 448"/>
                    <a:gd name="T8" fmla="*/ 136 w 243"/>
                    <a:gd name="T9" fmla="*/ 48 h 448"/>
                    <a:gd name="T10" fmla="*/ 32 w 243"/>
                    <a:gd name="T11" fmla="*/ 0 h 448"/>
                    <a:gd name="T12" fmla="*/ 0 60000 65536"/>
                    <a:gd name="T13" fmla="*/ 0 60000 65536"/>
                    <a:gd name="T14" fmla="*/ 0 60000 65536"/>
                    <a:gd name="T15" fmla="*/ 0 60000 65536"/>
                    <a:gd name="T16" fmla="*/ 0 60000 65536"/>
                    <a:gd name="T17" fmla="*/ 0 60000 65536"/>
                    <a:gd name="T18" fmla="*/ 0 w 243"/>
                    <a:gd name="T19" fmla="*/ 0 h 448"/>
                    <a:gd name="T20" fmla="*/ 243 w 243"/>
                    <a:gd name="T21" fmla="*/ 448 h 448"/>
                  </a:gdLst>
                  <a:ahLst/>
                  <a:cxnLst>
                    <a:cxn ang="T12">
                      <a:pos x="T0" y="T1"/>
                    </a:cxn>
                    <a:cxn ang="T13">
                      <a:pos x="T2" y="T3"/>
                    </a:cxn>
                    <a:cxn ang="T14">
                      <a:pos x="T4" y="T5"/>
                    </a:cxn>
                    <a:cxn ang="T15">
                      <a:pos x="T6" y="T7"/>
                    </a:cxn>
                    <a:cxn ang="T16">
                      <a:pos x="T8" y="T9"/>
                    </a:cxn>
                    <a:cxn ang="T17">
                      <a:pos x="T10" y="T11"/>
                    </a:cxn>
                  </a:cxnLst>
                  <a:rect l="T18" t="T19" r="T20" b="T21"/>
                  <a:pathLst>
                    <a:path w="243" h="448">
                      <a:moveTo>
                        <a:pt x="0" y="448"/>
                      </a:moveTo>
                      <a:cubicBezTo>
                        <a:pt x="7" y="414"/>
                        <a:pt x="15" y="380"/>
                        <a:pt x="48" y="352"/>
                      </a:cubicBezTo>
                      <a:cubicBezTo>
                        <a:pt x="81" y="324"/>
                        <a:pt x="169" y="317"/>
                        <a:pt x="200" y="280"/>
                      </a:cubicBezTo>
                      <a:cubicBezTo>
                        <a:pt x="231" y="243"/>
                        <a:pt x="243" y="166"/>
                        <a:pt x="232" y="128"/>
                      </a:cubicBezTo>
                      <a:cubicBezTo>
                        <a:pt x="221" y="90"/>
                        <a:pt x="169" y="69"/>
                        <a:pt x="136" y="48"/>
                      </a:cubicBezTo>
                      <a:cubicBezTo>
                        <a:pt x="103" y="27"/>
                        <a:pt x="67" y="13"/>
                        <a:pt x="32" y="0"/>
                      </a:cubicBezTo>
                    </a:path>
                  </a:pathLst>
                </a:custGeom>
                <a:noFill/>
                <a:ln w="28575">
                  <a:solidFill>
                    <a:schemeClr val="tx1"/>
                  </a:solidFill>
                  <a:round/>
                  <a:headEnd/>
                  <a:tailEnd/>
                </a:ln>
              </p:spPr>
              <p:txBody>
                <a:bodyPr/>
                <a:lstStyle/>
                <a:p>
                  <a:endParaRPr lang="ru-RU"/>
                </a:p>
              </p:txBody>
            </p:sp>
            <p:sp>
              <p:nvSpPr>
                <p:cNvPr id="19482" name="Freeform 50"/>
                <p:cNvSpPr>
                  <a:spLocks/>
                </p:cNvSpPr>
                <p:nvPr/>
              </p:nvSpPr>
              <p:spPr bwMode="auto">
                <a:xfrm flipH="1">
                  <a:off x="1664" y="1224"/>
                  <a:ext cx="243" cy="448"/>
                </a:xfrm>
                <a:custGeom>
                  <a:avLst/>
                  <a:gdLst>
                    <a:gd name="T0" fmla="*/ 0 w 243"/>
                    <a:gd name="T1" fmla="*/ 448 h 448"/>
                    <a:gd name="T2" fmla="*/ 48 w 243"/>
                    <a:gd name="T3" fmla="*/ 352 h 448"/>
                    <a:gd name="T4" fmla="*/ 200 w 243"/>
                    <a:gd name="T5" fmla="*/ 280 h 448"/>
                    <a:gd name="T6" fmla="*/ 232 w 243"/>
                    <a:gd name="T7" fmla="*/ 128 h 448"/>
                    <a:gd name="T8" fmla="*/ 136 w 243"/>
                    <a:gd name="T9" fmla="*/ 48 h 448"/>
                    <a:gd name="T10" fmla="*/ 32 w 243"/>
                    <a:gd name="T11" fmla="*/ 0 h 448"/>
                    <a:gd name="T12" fmla="*/ 0 60000 65536"/>
                    <a:gd name="T13" fmla="*/ 0 60000 65536"/>
                    <a:gd name="T14" fmla="*/ 0 60000 65536"/>
                    <a:gd name="T15" fmla="*/ 0 60000 65536"/>
                    <a:gd name="T16" fmla="*/ 0 60000 65536"/>
                    <a:gd name="T17" fmla="*/ 0 60000 65536"/>
                    <a:gd name="T18" fmla="*/ 0 w 243"/>
                    <a:gd name="T19" fmla="*/ 0 h 448"/>
                    <a:gd name="T20" fmla="*/ 243 w 243"/>
                    <a:gd name="T21" fmla="*/ 448 h 448"/>
                  </a:gdLst>
                  <a:ahLst/>
                  <a:cxnLst>
                    <a:cxn ang="T12">
                      <a:pos x="T0" y="T1"/>
                    </a:cxn>
                    <a:cxn ang="T13">
                      <a:pos x="T2" y="T3"/>
                    </a:cxn>
                    <a:cxn ang="T14">
                      <a:pos x="T4" y="T5"/>
                    </a:cxn>
                    <a:cxn ang="T15">
                      <a:pos x="T6" y="T7"/>
                    </a:cxn>
                    <a:cxn ang="T16">
                      <a:pos x="T8" y="T9"/>
                    </a:cxn>
                    <a:cxn ang="T17">
                      <a:pos x="T10" y="T11"/>
                    </a:cxn>
                  </a:cxnLst>
                  <a:rect l="T18" t="T19" r="T20" b="T21"/>
                  <a:pathLst>
                    <a:path w="243" h="448">
                      <a:moveTo>
                        <a:pt x="0" y="448"/>
                      </a:moveTo>
                      <a:cubicBezTo>
                        <a:pt x="7" y="414"/>
                        <a:pt x="15" y="380"/>
                        <a:pt x="48" y="352"/>
                      </a:cubicBezTo>
                      <a:cubicBezTo>
                        <a:pt x="81" y="324"/>
                        <a:pt x="169" y="317"/>
                        <a:pt x="200" y="280"/>
                      </a:cubicBezTo>
                      <a:cubicBezTo>
                        <a:pt x="231" y="243"/>
                        <a:pt x="243" y="166"/>
                        <a:pt x="232" y="128"/>
                      </a:cubicBezTo>
                      <a:cubicBezTo>
                        <a:pt x="221" y="90"/>
                        <a:pt x="169" y="69"/>
                        <a:pt x="136" y="48"/>
                      </a:cubicBezTo>
                      <a:cubicBezTo>
                        <a:pt x="103" y="27"/>
                        <a:pt x="67" y="13"/>
                        <a:pt x="32" y="0"/>
                      </a:cubicBezTo>
                    </a:path>
                  </a:pathLst>
                </a:custGeom>
                <a:noFill/>
                <a:ln w="28575">
                  <a:solidFill>
                    <a:schemeClr val="tx1"/>
                  </a:solidFill>
                  <a:round/>
                  <a:headEnd/>
                  <a:tailEnd/>
                </a:ln>
              </p:spPr>
              <p:txBody>
                <a:bodyPr/>
                <a:lstStyle/>
                <a:p>
                  <a:endParaRPr lang="ru-RU"/>
                </a:p>
              </p:txBody>
            </p:sp>
          </p:grpSp>
          <p:pic>
            <p:nvPicPr>
              <p:cNvPr id="19472" name="Picture 51" descr="uz"/>
              <p:cNvPicPr>
                <a:picLocks noChangeAspect="1" noChangeArrowheads="1"/>
              </p:cNvPicPr>
              <p:nvPr/>
            </p:nvPicPr>
            <p:blipFill>
              <a:blip r:embed="rId4" cstate="print"/>
              <a:srcRect/>
              <a:stretch>
                <a:fillRect/>
              </a:stretch>
            </p:blipFill>
            <p:spPr bwMode="auto">
              <a:xfrm>
                <a:off x="513" y="1586"/>
                <a:ext cx="1540" cy="243"/>
              </a:xfrm>
              <a:prstGeom prst="rect">
                <a:avLst/>
              </a:prstGeom>
              <a:noFill/>
              <a:ln w="9525">
                <a:noFill/>
                <a:miter lim="800000"/>
                <a:headEnd/>
                <a:tailEnd/>
              </a:ln>
            </p:spPr>
          </p:pic>
          <p:grpSp>
            <p:nvGrpSpPr>
              <p:cNvPr id="19473" name="Group 52"/>
              <p:cNvGrpSpPr>
                <a:grpSpLocks/>
              </p:cNvGrpSpPr>
              <p:nvPr/>
            </p:nvGrpSpPr>
            <p:grpSpPr bwMode="auto">
              <a:xfrm>
                <a:off x="1031" y="879"/>
                <a:ext cx="489" cy="222"/>
                <a:chOff x="3156" y="2103"/>
                <a:chExt cx="436" cy="250"/>
              </a:xfrm>
            </p:grpSpPr>
            <p:sp>
              <p:nvSpPr>
                <p:cNvPr id="19479" name="Freeform 53"/>
                <p:cNvSpPr>
                  <a:spLocks/>
                </p:cNvSpPr>
                <p:nvPr/>
              </p:nvSpPr>
              <p:spPr bwMode="auto">
                <a:xfrm>
                  <a:off x="3156" y="2103"/>
                  <a:ext cx="436" cy="244"/>
                </a:xfrm>
                <a:custGeom>
                  <a:avLst/>
                  <a:gdLst>
                    <a:gd name="T0" fmla="*/ 212 w 436"/>
                    <a:gd name="T1" fmla="*/ 225 h 244"/>
                    <a:gd name="T2" fmla="*/ 28 w 436"/>
                    <a:gd name="T3" fmla="*/ 225 h 244"/>
                    <a:gd name="T4" fmla="*/ 44 w 436"/>
                    <a:gd name="T5" fmla="*/ 113 h 244"/>
                    <a:gd name="T6" fmla="*/ 116 w 436"/>
                    <a:gd name="T7" fmla="*/ 31 h 244"/>
                    <a:gd name="T8" fmla="*/ 212 w 436"/>
                    <a:gd name="T9" fmla="*/ 1 h 244"/>
                    <a:gd name="T10" fmla="*/ 308 w 436"/>
                    <a:gd name="T11" fmla="*/ 36 h 244"/>
                    <a:gd name="T12" fmla="*/ 404 w 436"/>
                    <a:gd name="T13" fmla="*/ 121 h 244"/>
                    <a:gd name="T14" fmla="*/ 404 w 436"/>
                    <a:gd name="T15" fmla="*/ 217 h 244"/>
                    <a:gd name="T16" fmla="*/ 212 w 436"/>
                    <a:gd name="T17" fmla="*/ 225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6"/>
                    <a:gd name="T28" fmla="*/ 0 h 244"/>
                    <a:gd name="T29" fmla="*/ 436 w 436"/>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6" h="244">
                      <a:moveTo>
                        <a:pt x="212" y="225"/>
                      </a:moveTo>
                      <a:cubicBezTo>
                        <a:pt x="163" y="242"/>
                        <a:pt x="56" y="244"/>
                        <a:pt x="28" y="225"/>
                      </a:cubicBezTo>
                      <a:cubicBezTo>
                        <a:pt x="0" y="206"/>
                        <a:pt x="29" y="145"/>
                        <a:pt x="44" y="113"/>
                      </a:cubicBezTo>
                      <a:cubicBezTo>
                        <a:pt x="59" y="81"/>
                        <a:pt x="88" y="50"/>
                        <a:pt x="116" y="31"/>
                      </a:cubicBezTo>
                      <a:cubicBezTo>
                        <a:pt x="144" y="12"/>
                        <a:pt x="180" y="0"/>
                        <a:pt x="212" y="1"/>
                      </a:cubicBezTo>
                      <a:cubicBezTo>
                        <a:pt x="244" y="1"/>
                        <a:pt x="276" y="16"/>
                        <a:pt x="308" y="36"/>
                      </a:cubicBezTo>
                      <a:cubicBezTo>
                        <a:pt x="340" y="56"/>
                        <a:pt x="388" y="91"/>
                        <a:pt x="404" y="121"/>
                      </a:cubicBezTo>
                      <a:cubicBezTo>
                        <a:pt x="420" y="151"/>
                        <a:pt x="436" y="200"/>
                        <a:pt x="404" y="217"/>
                      </a:cubicBezTo>
                      <a:cubicBezTo>
                        <a:pt x="372" y="234"/>
                        <a:pt x="252" y="223"/>
                        <a:pt x="212" y="225"/>
                      </a:cubicBezTo>
                      <a:close/>
                    </a:path>
                  </a:pathLst>
                </a:custGeom>
                <a:solidFill>
                  <a:srgbClr val="66CCFF"/>
                </a:solidFill>
                <a:ln w="19050">
                  <a:solidFill>
                    <a:schemeClr val="tx2"/>
                  </a:solidFill>
                  <a:round/>
                  <a:headEnd/>
                  <a:tailEnd/>
                </a:ln>
              </p:spPr>
              <p:txBody>
                <a:bodyPr/>
                <a:lstStyle/>
                <a:p>
                  <a:endParaRPr lang="ru-RU"/>
                </a:p>
              </p:txBody>
            </p:sp>
            <p:sp>
              <p:nvSpPr>
                <p:cNvPr id="19480" name="Freeform 54"/>
                <p:cNvSpPr>
                  <a:spLocks/>
                </p:cNvSpPr>
                <p:nvPr/>
              </p:nvSpPr>
              <p:spPr bwMode="auto">
                <a:xfrm>
                  <a:off x="3204" y="2205"/>
                  <a:ext cx="337" cy="148"/>
                </a:xfrm>
                <a:custGeom>
                  <a:avLst/>
                  <a:gdLst>
                    <a:gd name="T0" fmla="*/ 36 w 337"/>
                    <a:gd name="T1" fmla="*/ 131 h 148"/>
                    <a:gd name="T2" fmla="*/ 84 w 337"/>
                    <a:gd name="T3" fmla="*/ 43 h 148"/>
                    <a:gd name="T4" fmla="*/ 164 w 337"/>
                    <a:gd name="T5" fmla="*/ 3 h 148"/>
                    <a:gd name="T6" fmla="*/ 260 w 337"/>
                    <a:gd name="T7" fmla="*/ 27 h 148"/>
                    <a:gd name="T8" fmla="*/ 300 w 337"/>
                    <a:gd name="T9" fmla="*/ 131 h 148"/>
                    <a:gd name="T10" fmla="*/ 36 w 337"/>
                    <a:gd name="T11" fmla="*/ 131 h 148"/>
                    <a:gd name="T12" fmla="*/ 0 60000 65536"/>
                    <a:gd name="T13" fmla="*/ 0 60000 65536"/>
                    <a:gd name="T14" fmla="*/ 0 60000 65536"/>
                    <a:gd name="T15" fmla="*/ 0 60000 65536"/>
                    <a:gd name="T16" fmla="*/ 0 60000 65536"/>
                    <a:gd name="T17" fmla="*/ 0 60000 65536"/>
                    <a:gd name="T18" fmla="*/ 0 w 337"/>
                    <a:gd name="T19" fmla="*/ 0 h 148"/>
                    <a:gd name="T20" fmla="*/ 337 w 337"/>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37" h="148">
                      <a:moveTo>
                        <a:pt x="36" y="131"/>
                      </a:moveTo>
                      <a:cubicBezTo>
                        <a:pt x="0" y="116"/>
                        <a:pt x="63" y="64"/>
                        <a:pt x="84" y="43"/>
                      </a:cubicBezTo>
                      <a:cubicBezTo>
                        <a:pt x="105" y="22"/>
                        <a:pt x="135" y="6"/>
                        <a:pt x="164" y="3"/>
                      </a:cubicBezTo>
                      <a:cubicBezTo>
                        <a:pt x="193" y="0"/>
                        <a:pt x="237" y="6"/>
                        <a:pt x="260" y="27"/>
                      </a:cubicBezTo>
                      <a:cubicBezTo>
                        <a:pt x="283" y="48"/>
                        <a:pt x="337" y="114"/>
                        <a:pt x="300" y="131"/>
                      </a:cubicBezTo>
                      <a:cubicBezTo>
                        <a:pt x="263" y="148"/>
                        <a:pt x="91" y="131"/>
                        <a:pt x="36" y="131"/>
                      </a:cubicBezTo>
                      <a:close/>
                    </a:path>
                  </a:pathLst>
                </a:custGeom>
                <a:solidFill>
                  <a:schemeClr val="bg1"/>
                </a:solidFill>
                <a:ln w="9525">
                  <a:solidFill>
                    <a:schemeClr val="tx1"/>
                  </a:solidFill>
                  <a:round/>
                  <a:headEnd/>
                  <a:tailEnd/>
                </a:ln>
              </p:spPr>
              <p:txBody>
                <a:bodyPr/>
                <a:lstStyle/>
                <a:p>
                  <a:endParaRPr lang="ru-RU"/>
                </a:p>
              </p:txBody>
            </p:sp>
          </p:grpSp>
          <p:grpSp>
            <p:nvGrpSpPr>
              <p:cNvPr id="19474" name="Group 55"/>
              <p:cNvGrpSpPr>
                <a:grpSpLocks/>
              </p:cNvGrpSpPr>
              <p:nvPr/>
            </p:nvGrpSpPr>
            <p:grpSpPr bwMode="auto">
              <a:xfrm>
                <a:off x="384" y="389"/>
                <a:ext cx="1915" cy="1116"/>
                <a:chOff x="464" y="613"/>
                <a:chExt cx="1739" cy="1116"/>
              </a:xfrm>
            </p:grpSpPr>
            <p:sp>
              <p:nvSpPr>
                <p:cNvPr id="19475" name="Freeform 56"/>
                <p:cNvSpPr>
                  <a:spLocks/>
                </p:cNvSpPr>
                <p:nvPr/>
              </p:nvSpPr>
              <p:spPr bwMode="auto">
                <a:xfrm>
                  <a:off x="464" y="733"/>
                  <a:ext cx="1739" cy="960"/>
                </a:xfrm>
                <a:custGeom>
                  <a:avLst/>
                  <a:gdLst>
                    <a:gd name="T0" fmla="*/ 256 w 1739"/>
                    <a:gd name="T1" fmla="*/ 819 h 960"/>
                    <a:gd name="T2" fmla="*/ 304 w 1739"/>
                    <a:gd name="T3" fmla="*/ 947 h 960"/>
                    <a:gd name="T4" fmla="*/ 80 w 1739"/>
                    <a:gd name="T5" fmla="*/ 739 h 960"/>
                    <a:gd name="T6" fmla="*/ 16 w 1739"/>
                    <a:gd name="T7" fmla="*/ 371 h 960"/>
                    <a:gd name="T8" fmla="*/ 176 w 1739"/>
                    <a:gd name="T9" fmla="*/ 147 h 960"/>
                    <a:gd name="T10" fmla="*/ 656 w 1739"/>
                    <a:gd name="T11" fmla="*/ 19 h 960"/>
                    <a:gd name="T12" fmla="*/ 1120 w 1739"/>
                    <a:gd name="T13" fmla="*/ 35 h 960"/>
                    <a:gd name="T14" fmla="*/ 1648 w 1739"/>
                    <a:gd name="T15" fmla="*/ 211 h 960"/>
                    <a:gd name="T16" fmla="*/ 1664 w 1739"/>
                    <a:gd name="T17" fmla="*/ 563 h 960"/>
                    <a:gd name="T18" fmla="*/ 1568 w 1739"/>
                    <a:gd name="T19" fmla="*/ 771 h 960"/>
                    <a:gd name="T20" fmla="*/ 1344 w 1739"/>
                    <a:gd name="T21" fmla="*/ 947 h 960"/>
                    <a:gd name="T22" fmla="*/ 1392 w 1739"/>
                    <a:gd name="T23" fmla="*/ 851 h 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9"/>
                    <a:gd name="T37" fmla="*/ 0 h 960"/>
                    <a:gd name="T38" fmla="*/ 1739 w 1739"/>
                    <a:gd name="T39" fmla="*/ 960 h 9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9" h="960">
                      <a:moveTo>
                        <a:pt x="256" y="819"/>
                      </a:moveTo>
                      <a:cubicBezTo>
                        <a:pt x="264" y="840"/>
                        <a:pt x="333" y="960"/>
                        <a:pt x="304" y="947"/>
                      </a:cubicBezTo>
                      <a:cubicBezTo>
                        <a:pt x="275" y="934"/>
                        <a:pt x="128" y="835"/>
                        <a:pt x="80" y="739"/>
                      </a:cubicBezTo>
                      <a:cubicBezTo>
                        <a:pt x="32" y="643"/>
                        <a:pt x="0" y="470"/>
                        <a:pt x="16" y="371"/>
                      </a:cubicBezTo>
                      <a:cubicBezTo>
                        <a:pt x="32" y="272"/>
                        <a:pt x="69" y="206"/>
                        <a:pt x="176" y="147"/>
                      </a:cubicBezTo>
                      <a:cubicBezTo>
                        <a:pt x="283" y="88"/>
                        <a:pt x="499" y="38"/>
                        <a:pt x="656" y="19"/>
                      </a:cubicBezTo>
                      <a:cubicBezTo>
                        <a:pt x="813" y="0"/>
                        <a:pt x="955" y="3"/>
                        <a:pt x="1120" y="35"/>
                      </a:cubicBezTo>
                      <a:cubicBezTo>
                        <a:pt x="1285" y="67"/>
                        <a:pt x="1557" y="123"/>
                        <a:pt x="1648" y="211"/>
                      </a:cubicBezTo>
                      <a:cubicBezTo>
                        <a:pt x="1739" y="299"/>
                        <a:pt x="1677" y="470"/>
                        <a:pt x="1664" y="563"/>
                      </a:cubicBezTo>
                      <a:cubicBezTo>
                        <a:pt x="1651" y="656"/>
                        <a:pt x="1621" y="707"/>
                        <a:pt x="1568" y="771"/>
                      </a:cubicBezTo>
                      <a:cubicBezTo>
                        <a:pt x="1515" y="835"/>
                        <a:pt x="1373" y="934"/>
                        <a:pt x="1344" y="947"/>
                      </a:cubicBezTo>
                      <a:cubicBezTo>
                        <a:pt x="1315" y="960"/>
                        <a:pt x="1382" y="871"/>
                        <a:pt x="1392" y="851"/>
                      </a:cubicBezTo>
                    </a:path>
                  </a:pathLst>
                </a:custGeom>
                <a:noFill/>
                <a:ln w="28575">
                  <a:solidFill>
                    <a:schemeClr val="tx1"/>
                  </a:solidFill>
                  <a:round/>
                  <a:headEnd/>
                  <a:tailEnd/>
                </a:ln>
              </p:spPr>
              <p:txBody>
                <a:bodyPr/>
                <a:lstStyle/>
                <a:p>
                  <a:endParaRPr lang="ru-RU"/>
                </a:p>
              </p:txBody>
            </p:sp>
            <p:sp>
              <p:nvSpPr>
                <p:cNvPr id="19476" name="Freeform 57" descr="Дуб"/>
                <p:cNvSpPr>
                  <a:spLocks/>
                </p:cNvSpPr>
                <p:nvPr/>
              </p:nvSpPr>
              <p:spPr bwMode="auto">
                <a:xfrm>
                  <a:off x="685" y="613"/>
                  <a:ext cx="1352" cy="331"/>
                </a:xfrm>
                <a:custGeom>
                  <a:avLst/>
                  <a:gdLst>
                    <a:gd name="T0" fmla="*/ 19 w 1352"/>
                    <a:gd name="T1" fmla="*/ 139 h 331"/>
                    <a:gd name="T2" fmla="*/ 147 w 1352"/>
                    <a:gd name="T3" fmla="*/ 75 h 331"/>
                    <a:gd name="T4" fmla="*/ 803 w 1352"/>
                    <a:gd name="T5" fmla="*/ 11 h 331"/>
                    <a:gd name="T6" fmla="*/ 1283 w 1352"/>
                    <a:gd name="T7" fmla="*/ 139 h 331"/>
                    <a:gd name="T8" fmla="*/ 1219 w 1352"/>
                    <a:gd name="T9" fmla="*/ 299 h 331"/>
                    <a:gd name="T10" fmla="*/ 899 w 1352"/>
                    <a:gd name="T11" fmla="*/ 235 h 331"/>
                    <a:gd name="T12" fmla="*/ 531 w 1352"/>
                    <a:gd name="T13" fmla="*/ 235 h 331"/>
                    <a:gd name="T14" fmla="*/ 83 w 1352"/>
                    <a:gd name="T15" fmla="*/ 315 h 331"/>
                    <a:gd name="T16" fmla="*/ 19 w 1352"/>
                    <a:gd name="T17" fmla="*/ 139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2"/>
                    <a:gd name="T28" fmla="*/ 0 h 331"/>
                    <a:gd name="T29" fmla="*/ 1352 w 1352"/>
                    <a:gd name="T30" fmla="*/ 331 h 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2" h="331">
                      <a:moveTo>
                        <a:pt x="19" y="139"/>
                      </a:moveTo>
                      <a:cubicBezTo>
                        <a:pt x="30" y="99"/>
                        <a:pt x="16" y="96"/>
                        <a:pt x="147" y="75"/>
                      </a:cubicBezTo>
                      <a:cubicBezTo>
                        <a:pt x="278" y="54"/>
                        <a:pt x="614" y="0"/>
                        <a:pt x="803" y="11"/>
                      </a:cubicBezTo>
                      <a:cubicBezTo>
                        <a:pt x="992" y="22"/>
                        <a:pt x="1214" y="91"/>
                        <a:pt x="1283" y="139"/>
                      </a:cubicBezTo>
                      <a:cubicBezTo>
                        <a:pt x="1352" y="187"/>
                        <a:pt x="1283" y="283"/>
                        <a:pt x="1219" y="299"/>
                      </a:cubicBezTo>
                      <a:cubicBezTo>
                        <a:pt x="1155" y="315"/>
                        <a:pt x="1014" y="246"/>
                        <a:pt x="899" y="235"/>
                      </a:cubicBezTo>
                      <a:cubicBezTo>
                        <a:pt x="784" y="224"/>
                        <a:pt x="667" y="222"/>
                        <a:pt x="531" y="235"/>
                      </a:cubicBezTo>
                      <a:cubicBezTo>
                        <a:pt x="395" y="248"/>
                        <a:pt x="166" y="331"/>
                        <a:pt x="83" y="315"/>
                      </a:cubicBezTo>
                      <a:cubicBezTo>
                        <a:pt x="0" y="299"/>
                        <a:pt x="8" y="179"/>
                        <a:pt x="19" y="139"/>
                      </a:cubicBezTo>
                      <a:close/>
                    </a:path>
                  </a:pathLst>
                </a:custGeom>
                <a:blipFill dpi="0" rotWithShape="1">
                  <a:blip r:embed="rId5" cstate="print"/>
                  <a:srcRect/>
                  <a:tile tx="0" ty="0" sx="100000" sy="100000" flip="none" algn="tl"/>
                </a:blipFill>
                <a:ln w="9525">
                  <a:solidFill>
                    <a:schemeClr val="tx1"/>
                  </a:solidFill>
                  <a:round/>
                  <a:headEnd/>
                  <a:tailEnd/>
                </a:ln>
              </p:spPr>
              <p:txBody>
                <a:bodyPr/>
                <a:lstStyle/>
                <a:p>
                  <a:endParaRPr lang="ru-RU"/>
                </a:p>
              </p:txBody>
            </p:sp>
            <p:sp>
              <p:nvSpPr>
                <p:cNvPr id="19477" name="Freeform 58"/>
                <p:cNvSpPr>
                  <a:spLocks/>
                </p:cNvSpPr>
                <p:nvPr/>
              </p:nvSpPr>
              <p:spPr bwMode="auto">
                <a:xfrm>
                  <a:off x="1760" y="1613"/>
                  <a:ext cx="117" cy="99"/>
                </a:xfrm>
                <a:custGeom>
                  <a:avLst/>
                  <a:gdLst>
                    <a:gd name="T0" fmla="*/ 0 w 117"/>
                    <a:gd name="T1" fmla="*/ 35 h 99"/>
                    <a:gd name="T2" fmla="*/ 48 w 117"/>
                    <a:gd name="T3" fmla="*/ 3 h 99"/>
                    <a:gd name="T4" fmla="*/ 112 w 117"/>
                    <a:gd name="T5" fmla="*/ 51 h 99"/>
                    <a:gd name="T6" fmla="*/ 80 w 117"/>
                    <a:gd name="T7" fmla="*/ 99 h 99"/>
                    <a:gd name="T8" fmla="*/ 0 60000 65536"/>
                    <a:gd name="T9" fmla="*/ 0 60000 65536"/>
                    <a:gd name="T10" fmla="*/ 0 60000 65536"/>
                    <a:gd name="T11" fmla="*/ 0 60000 65536"/>
                    <a:gd name="T12" fmla="*/ 0 w 117"/>
                    <a:gd name="T13" fmla="*/ 0 h 99"/>
                    <a:gd name="T14" fmla="*/ 117 w 117"/>
                    <a:gd name="T15" fmla="*/ 99 h 99"/>
                  </a:gdLst>
                  <a:ahLst/>
                  <a:cxnLst>
                    <a:cxn ang="T8">
                      <a:pos x="T0" y="T1"/>
                    </a:cxn>
                    <a:cxn ang="T9">
                      <a:pos x="T2" y="T3"/>
                    </a:cxn>
                    <a:cxn ang="T10">
                      <a:pos x="T4" y="T5"/>
                    </a:cxn>
                    <a:cxn ang="T11">
                      <a:pos x="T6" y="T7"/>
                    </a:cxn>
                  </a:cxnLst>
                  <a:rect l="T12" t="T13" r="T14" b="T15"/>
                  <a:pathLst>
                    <a:path w="117" h="99">
                      <a:moveTo>
                        <a:pt x="0" y="35"/>
                      </a:moveTo>
                      <a:cubicBezTo>
                        <a:pt x="14" y="17"/>
                        <a:pt x="29" y="0"/>
                        <a:pt x="48" y="3"/>
                      </a:cubicBezTo>
                      <a:cubicBezTo>
                        <a:pt x="67" y="6"/>
                        <a:pt x="107" y="35"/>
                        <a:pt x="112" y="51"/>
                      </a:cubicBezTo>
                      <a:cubicBezTo>
                        <a:pt x="117" y="67"/>
                        <a:pt x="98" y="83"/>
                        <a:pt x="80" y="99"/>
                      </a:cubicBezTo>
                    </a:path>
                  </a:pathLst>
                </a:custGeom>
                <a:noFill/>
                <a:ln w="28575">
                  <a:solidFill>
                    <a:schemeClr val="tx1"/>
                  </a:solidFill>
                  <a:round/>
                  <a:headEnd/>
                  <a:tailEnd/>
                </a:ln>
              </p:spPr>
              <p:txBody>
                <a:bodyPr/>
                <a:lstStyle/>
                <a:p>
                  <a:endParaRPr lang="ru-RU"/>
                </a:p>
              </p:txBody>
            </p:sp>
            <p:sp>
              <p:nvSpPr>
                <p:cNvPr id="19478" name="Freeform 59"/>
                <p:cNvSpPr>
                  <a:spLocks/>
                </p:cNvSpPr>
                <p:nvPr/>
              </p:nvSpPr>
              <p:spPr bwMode="auto">
                <a:xfrm rot="-4708713">
                  <a:off x="680" y="1621"/>
                  <a:ext cx="117" cy="99"/>
                </a:xfrm>
                <a:custGeom>
                  <a:avLst/>
                  <a:gdLst>
                    <a:gd name="T0" fmla="*/ 0 w 117"/>
                    <a:gd name="T1" fmla="*/ 35 h 99"/>
                    <a:gd name="T2" fmla="*/ 48 w 117"/>
                    <a:gd name="T3" fmla="*/ 3 h 99"/>
                    <a:gd name="T4" fmla="*/ 112 w 117"/>
                    <a:gd name="T5" fmla="*/ 51 h 99"/>
                    <a:gd name="T6" fmla="*/ 80 w 117"/>
                    <a:gd name="T7" fmla="*/ 99 h 99"/>
                    <a:gd name="T8" fmla="*/ 0 60000 65536"/>
                    <a:gd name="T9" fmla="*/ 0 60000 65536"/>
                    <a:gd name="T10" fmla="*/ 0 60000 65536"/>
                    <a:gd name="T11" fmla="*/ 0 60000 65536"/>
                    <a:gd name="T12" fmla="*/ 0 w 117"/>
                    <a:gd name="T13" fmla="*/ 0 h 99"/>
                    <a:gd name="T14" fmla="*/ 117 w 117"/>
                    <a:gd name="T15" fmla="*/ 99 h 99"/>
                  </a:gdLst>
                  <a:ahLst/>
                  <a:cxnLst>
                    <a:cxn ang="T8">
                      <a:pos x="T0" y="T1"/>
                    </a:cxn>
                    <a:cxn ang="T9">
                      <a:pos x="T2" y="T3"/>
                    </a:cxn>
                    <a:cxn ang="T10">
                      <a:pos x="T4" y="T5"/>
                    </a:cxn>
                    <a:cxn ang="T11">
                      <a:pos x="T6" y="T7"/>
                    </a:cxn>
                  </a:cxnLst>
                  <a:rect l="T12" t="T13" r="T14" b="T15"/>
                  <a:pathLst>
                    <a:path w="117" h="99">
                      <a:moveTo>
                        <a:pt x="0" y="35"/>
                      </a:moveTo>
                      <a:cubicBezTo>
                        <a:pt x="14" y="17"/>
                        <a:pt x="29" y="0"/>
                        <a:pt x="48" y="3"/>
                      </a:cubicBezTo>
                      <a:cubicBezTo>
                        <a:pt x="67" y="6"/>
                        <a:pt x="107" y="35"/>
                        <a:pt x="112" y="51"/>
                      </a:cubicBezTo>
                      <a:cubicBezTo>
                        <a:pt x="117" y="67"/>
                        <a:pt x="98" y="83"/>
                        <a:pt x="80" y="99"/>
                      </a:cubicBezTo>
                    </a:path>
                  </a:pathLst>
                </a:custGeom>
                <a:noFill/>
                <a:ln w="28575">
                  <a:solidFill>
                    <a:schemeClr val="tx1"/>
                  </a:solidFill>
                  <a:round/>
                  <a:headEnd/>
                  <a:tailEnd/>
                </a:ln>
              </p:spPr>
              <p:txBody>
                <a:bodyPr/>
                <a:lstStyle/>
                <a:p>
                  <a:endParaRPr lang="ru-RU"/>
                </a:p>
              </p:txBody>
            </p:sp>
          </p:grpSp>
        </p:grpSp>
        <p:sp>
          <p:nvSpPr>
            <p:cNvPr id="19467" name="Text Box 60"/>
            <p:cNvSpPr txBox="1">
              <a:spLocks noChangeArrowheads="1"/>
            </p:cNvSpPr>
            <p:nvPr/>
          </p:nvSpPr>
          <p:spPr bwMode="auto">
            <a:xfrm>
              <a:off x="4464" y="3279"/>
              <a:ext cx="537" cy="339"/>
            </a:xfrm>
            <a:prstGeom prst="rect">
              <a:avLst/>
            </a:prstGeom>
            <a:noFill/>
            <a:ln w="12700">
              <a:noFill/>
              <a:miter lim="800000"/>
              <a:headEnd type="none" w="lg" len="lg"/>
              <a:tailEnd type="none" w="lg" len="lg"/>
            </a:ln>
          </p:spPr>
          <p:txBody>
            <a:bodyPr wrap="none">
              <a:spAutoFit/>
            </a:bodyPr>
            <a:lstStyle/>
            <a:p>
              <a:r>
                <a:rPr lang="ru-RU" sz="3200" b="1">
                  <a:solidFill>
                    <a:srgbClr val="0033CC"/>
                  </a:solidFill>
                  <a:latin typeface="Times New Roman" pitchFamily="18" charset="0"/>
                  <a:cs typeface="Arial" charset="0"/>
                </a:rPr>
                <a:t>2 кг</a:t>
              </a:r>
            </a:p>
          </p:txBody>
        </p:sp>
      </p:grpSp>
      <p:sp>
        <p:nvSpPr>
          <p:cNvPr id="54" name="Rectangle 7"/>
          <p:cNvSpPr>
            <a:spLocks noChangeAspect="1" noChangeArrowheads="1"/>
          </p:cNvSpPr>
          <p:nvPr/>
        </p:nvSpPr>
        <p:spPr bwMode="auto">
          <a:xfrm>
            <a:off x="4286250" y="5711825"/>
            <a:ext cx="2508250" cy="795338"/>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rgbClr val="FF3300"/>
                </a:solidFill>
                <a:latin typeface="Times New Roman" pitchFamily="18" charset="0"/>
                <a:cs typeface="Times New Roman" pitchFamily="18" charset="0"/>
              </a:rPr>
              <a:t>17кг</a:t>
            </a:r>
            <a:r>
              <a:rPr lang="en-US" sz="3200" dirty="0">
                <a:solidFill>
                  <a:srgbClr val="FF3300"/>
                </a:solidFill>
                <a:latin typeface="Times New Roman" pitchFamily="18" charset="0"/>
                <a:cs typeface="Times New Roman" pitchFamily="18" charset="0"/>
              </a:rPr>
              <a:t> </a:t>
            </a:r>
            <a:endParaRPr lang="en-US" sz="66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55" name="AutoShape 8">
            <a:hlinkClick r:id="rId6" action="ppaction://hlinksldjump"/>
          </p:cNvPr>
          <p:cNvSpPr>
            <a:spLocks noChangeArrowheads="1"/>
          </p:cNvSpPr>
          <p:nvPr/>
        </p:nvSpPr>
        <p:spPr bwMode="auto">
          <a:xfrm>
            <a:off x="7750175" y="61118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000"/>
                            </p:stCondLst>
                            <p:childTnLst>
                              <p:par>
                                <p:cTn id="14" presetID="22" presetClass="entr" presetSubtype="2" fill="hold" nodeType="afterEffect">
                                  <p:stCondLst>
                                    <p:cond delay="200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1000"/>
                                        <p:tgtEl>
                                          <p:spTgt spid="1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4">
                                            <p:txEl>
                                              <p:pRg st="0" end="0"/>
                                            </p:txEl>
                                          </p:spTgt>
                                        </p:tgtEl>
                                        <p:attrNameLst>
                                          <p:attrName>style.visibility</p:attrName>
                                        </p:attrNameLst>
                                      </p:cBhvr>
                                      <p:to>
                                        <p:strVal val="visible"/>
                                      </p:to>
                                    </p:set>
                                    <p:animEffect transition="in" filter="wipe(down)">
                                      <p:cBhvr>
                                        <p:cTn id="23"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35E88B3-8B3C-4901-8FD7-FBA35F745F83}" type="slidenum">
              <a:rPr lang="ru-RU"/>
              <a:pPr>
                <a:defRPr/>
              </a:pPr>
              <a:t>14</a:t>
            </a:fld>
            <a:endParaRPr lang="ru-RU"/>
          </a:p>
        </p:txBody>
      </p:sp>
      <p:sp>
        <p:nvSpPr>
          <p:cNvPr id="20483" name="TextBox 2"/>
          <p:cNvSpPr txBox="1">
            <a:spLocks noChangeArrowheads="1"/>
          </p:cNvSpPr>
          <p:nvPr/>
        </p:nvSpPr>
        <p:spPr bwMode="auto">
          <a:xfrm>
            <a:off x="2592388" y="231775"/>
            <a:ext cx="3797300" cy="522288"/>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5 баллов </a:t>
            </a:r>
          </a:p>
        </p:txBody>
      </p:sp>
      <p:sp>
        <p:nvSpPr>
          <p:cNvPr id="4" name="Rectangle 2"/>
          <p:cNvSpPr txBox="1">
            <a:spLocks noChangeArrowheads="1"/>
          </p:cNvSpPr>
          <p:nvPr/>
        </p:nvSpPr>
        <p:spPr>
          <a:xfrm>
            <a:off x="617538" y="1446213"/>
            <a:ext cx="8229600" cy="1139825"/>
          </a:xfrm>
          <a:prstGeom prst="rect">
            <a:avLst/>
          </a:prstGeom>
        </p:spPr>
        <p:txBody>
          <a:bodyPr/>
          <a:lstStyle/>
          <a:p>
            <a:pPr algn="ctr">
              <a:defRPr/>
            </a:pPr>
            <a:r>
              <a:rPr lang="ru-RU" sz="3600" b="1" i="1" kern="0" dirty="0">
                <a:solidFill>
                  <a:srgbClr val="002060"/>
                </a:solidFill>
                <a:effectLst>
                  <a:outerShdw blurRad="38100" dist="38100" dir="2700000" algn="tl">
                    <a:srgbClr val="FFFFFF"/>
                  </a:outerShdw>
                </a:effectLst>
                <a:latin typeface="Times New Roman" pitchFamily="18" charset="0"/>
                <a:ea typeface="+mj-ea"/>
                <a:cs typeface="+mj-cs"/>
              </a:rPr>
              <a:t>Шла старушка в Москву, и навстречу ей три старика. Сколько человек шло в Москву?</a:t>
            </a:r>
          </a:p>
        </p:txBody>
      </p:sp>
      <p:pic>
        <p:nvPicPr>
          <p:cNvPr id="20485" name="Picture 4" descr="линия"/>
          <p:cNvPicPr>
            <a:picLocks noChangeAspect="1" noChangeArrowheads="1" noCrop="1"/>
          </p:cNvPicPr>
          <p:nvPr/>
        </p:nvPicPr>
        <p:blipFill>
          <a:blip r:embed="rId3" cstate="print"/>
          <a:srcRect/>
          <a:stretch>
            <a:fillRect/>
          </a:stretch>
        </p:blipFill>
        <p:spPr bwMode="auto">
          <a:xfrm>
            <a:off x="0" y="787400"/>
            <a:ext cx="9144000" cy="158750"/>
          </a:xfrm>
          <a:prstGeom prst="rect">
            <a:avLst/>
          </a:prstGeom>
          <a:noFill/>
          <a:ln w="9525">
            <a:noFill/>
            <a:miter lim="800000"/>
            <a:headEnd/>
            <a:tailEnd/>
          </a:ln>
        </p:spPr>
      </p:pic>
      <p:pic>
        <p:nvPicPr>
          <p:cNvPr id="6" name="Picture 4" descr="77"/>
          <p:cNvPicPr>
            <a:picLocks noChangeAspect="1" noChangeArrowheads="1" noCrop="1"/>
          </p:cNvPicPr>
          <p:nvPr/>
        </p:nvPicPr>
        <p:blipFill>
          <a:blip r:embed="rId4" cstate="print"/>
          <a:srcRect/>
          <a:stretch>
            <a:fillRect/>
          </a:stretch>
        </p:blipFill>
        <p:spPr bwMode="auto">
          <a:xfrm>
            <a:off x="-266700" y="3154363"/>
            <a:ext cx="904875" cy="2487612"/>
          </a:xfrm>
          <a:prstGeom prst="rect">
            <a:avLst/>
          </a:prstGeom>
          <a:noFill/>
          <a:ln w="9525">
            <a:noFill/>
            <a:miter lim="800000"/>
            <a:headEnd/>
            <a:tailEnd/>
          </a:ln>
        </p:spPr>
      </p:pic>
      <p:pic>
        <p:nvPicPr>
          <p:cNvPr id="7" name="Picture 17" descr="165"/>
          <p:cNvPicPr>
            <a:picLocks noChangeAspect="1" noChangeArrowheads="1" noCrop="1"/>
          </p:cNvPicPr>
          <p:nvPr/>
        </p:nvPicPr>
        <p:blipFill>
          <a:blip r:embed="rId5" cstate="print"/>
          <a:srcRect/>
          <a:stretch>
            <a:fillRect/>
          </a:stretch>
        </p:blipFill>
        <p:spPr bwMode="auto">
          <a:xfrm>
            <a:off x="7032625" y="2460625"/>
            <a:ext cx="1743075" cy="2185988"/>
          </a:xfrm>
          <a:prstGeom prst="rect">
            <a:avLst/>
          </a:prstGeom>
          <a:noFill/>
          <a:ln w="9525">
            <a:noFill/>
            <a:miter lim="800000"/>
            <a:headEnd/>
            <a:tailEnd/>
          </a:ln>
        </p:spPr>
      </p:pic>
      <p:pic>
        <p:nvPicPr>
          <p:cNvPr id="8" name="Picture 13" descr="165"/>
          <p:cNvPicPr>
            <a:picLocks noChangeAspect="1" noChangeArrowheads="1" noCrop="1"/>
          </p:cNvPicPr>
          <p:nvPr/>
        </p:nvPicPr>
        <p:blipFill>
          <a:blip r:embed="rId5" cstate="print"/>
          <a:srcRect/>
          <a:stretch>
            <a:fillRect/>
          </a:stretch>
        </p:blipFill>
        <p:spPr bwMode="auto">
          <a:xfrm>
            <a:off x="9144000" y="2638425"/>
            <a:ext cx="1816100" cy="2278063"/>
          </a:xfrm>
          <a:prstGeom prst="rect">
            <a:avLst/>
          </a:prstGeom>
          <a:noFill/>
          <a:ln w="9525">
            <a:noFill/>
            <a:miter lim="800000"/>
            <a:headEnd/>
            <a:tailEnd/>
          </a:ln>
        </p:spPr>
      </p:pic>
      <p:pic>
        <p:nvPicPr>
          <p:cNvPr id="9" name="Picture 18" descr="165"/>
          <p:cNvPicPr>
            <a:picLocks noChangeAspect="1" noChangeArrowheads="1" noCrop="1"/>
          </p:cNvPicPr>
          <p:nvPr/>
        </p:nvPicPr>
        <p:blipFill>
          <a:blip r:embed="rId5" cstate="print"/>
          <a:srcRect/>
          <a:stretch>
            <a:fillRect/>
          </a:stretch>
        </p:blipFill>
        <p:spPr bwMode="auto">
          <a:xfrm>
            <a:off x="8562975" y="4035425"/>
            <a:ext cx="1743075" cy="2185988"/>
          </a:xfrm>
          <a:prstGeom prst="rect">
            <a:avLst/>
          </a:prstGeom>
          <a:noFill/>
          <a:ln w="9525">
            <a:noFill/>
            <a:miter lim="800000"/>
            <a:headEnd/>
            <a:tailEnd/>
          </a:ln>
        </p:spPr>
      </p:pic>
      <p:sp>
        <p:nvSpPr>
          <p:cNvPr id="10" name="AutoShape 8">
            <a:hlinkClick r:id="rId6"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
        <p:nvSpPr>
          <p:cNvPr id="11" name="Rectangle 7"/>
          <p:cNvSpPr>
            <a:spLocks noChangeAspect="1" noChangeArrowheads="1"/>
          </p:cNvSpPr>
          <p:nvPr/>
        </p:nvSpPr>
        <p:spPr bwMode="auto">
          <a:xfrm>
            <a:off x="3879850" y="5799138"/>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1</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63" presetClass="path" presetSubtype="0" accel="50000" decel="50000" fill="hold" nodeType="withEffect">
                                  <p:stCondLst>
                                    <p:cond delay="0"/>
                                  </p:stCondLst>
                                  <p:childTnLst>
                                    <p:animMotion origin="layout" path="M 0 0  L 0.25 0  E" pathEditMode="relative" ptsTypes="">
                                      <p:cBhvr>
                                        <p:cTn id="11" dur="2000" fill="hold"/>
                                        <p:tgtEl>
                                          <p:spTgt spid="6"/>
                                        </p:tgtEl>
                                        <p:attrNameLst>
                                          <p:attrName>ppt_x</p:attrName>
                                          <p:attrName>ppt_y</p:attrName>
                                        </p:attrNameLst>
                                      </p:cBhvr>
                                    </p:animMotion>
                                  </p:childTnLst>
                                </p:cTn>
                              </p:par>
                            </p:childTnLst>
                          </p:cTn>
                        </p:par>
                        <p:par>
                          <p:cTn id="12" fill="hold">
                            <p:stCondLst>
                              <p:cond delay="2000"/>
                            </p:stCondLst>
                            <p:childTnLst>
                              <p:par>
                                <p:cTn id="13" presetID="35" presetClass="path" presetSubtype="0" accel="50000" decel="50000" fill="hold" nodeType="afterEffect">
                                  <p:stCondLst>
                                    <p:cond delay="0"/>
                                  </p:stCondLst>
                                  <p:childTnLst>
                                    <p:animMotion origin="layout" path="M -0.00313 0.1163 L -0.25313 0.1163 " pathEditMode="relative" rAng="0" ptsTypes="AA">
                                      <p:cBhvr>
                                        <p:cTn id="14" dur="2000" fill="hold"/>
                                        <p:tgtEl>
                                          <p:spTgt spid="7"/>
                                        </p:tgtEl>
                                        <p:attrNameLst>
                                          <p:attrName>ppt_x</p:attrName>
                                          <p:attrName>ppt_y</p:attrName>
                                        </p:attrNameLst>
                                      </p:cBhvr>
                                      <p:rCtr x="-125" y="0"/>
                                    </p:animMotion>
                                  </p:childTnLst>
                                </p:cTn>
                              </p:par>
                              <p:par>
                                <p:cTn id="15" presetID="35" presetClass="path" presetSubtype="0" accel="50000" decel="50000" fill="hold" nodeType="withEffect">
                                  <p:stCondLst>
                                    <p:cond delay="0"/>
                                  </p:stCondLst>
                                  <p:childTnLst>
                                    <p:animMotion origin="layout" path="M 0 0  L -0.25 0  E" pathEditMode="relative" ptsTypes="">
                                      <p:cBhvr>
                                        <p:cTn id="16" dur="2000" fill="hold"/>
                                        <p:tgtEl>
                                          <p:spTgt spid="8"/>
                                        </p:tgtEl>
                                        <p:attrNameLst>
                                          <p:attrName>ppt_x</p:attrName>
                                          <p:attrName>ppt_y</p:attrName>
                                        </p:attrNameLst>
                                      </p:cBhvr>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9"/>
                                        </p:tgtEl>
                                        <p:attrNameLst>
                                          <p:attrName>ppt_x</p:attrName>
                                          <p:attrName>ppt_y</p:attrName>
                                        </p:attrNameLst>
                                      </p:cBhvr>
                                    </p:animMotion>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96913" y="447675"/>
            <a:ext cx="7772400" cy="2879725"/>
          </a:xfrm>
        </p:spPr>
        <p:txBody>
          <a:bodyPr>
            <a:normAutofit fontScale="90000"/>
          </a:bodyPr>
          <a:lstStyle/>
          <a:p>
            <a:pPr eaLnBrk="1" hangingPunct="1">
              <a:defRPr/>
            </a:pPr>
            <a:r>
              <a:rPr lang="ru-RU" b="1" i="1" dirty="0" smtClean="0">
                <a:solidFill>
                  <a:schemeClr val="bg1"/>
                </a:solidFill>
                <a:effectLst>
                  <a:outerShdw blurRad="38100" dist="38100" dir="2700000" algn="tl">
                    <a:srgbClr val="FFFFFF"/>
                  </a:outerShdw>
                </a:effectLst>
                <a:latin typeface="Times New Roman" pitchFamily="18" charset="0"/>
              </a:rPr>
              <a:t/>
            </a:r>
            <a:br>
              <a:rPr lang="ru-RU" b="1" i="1" dirty="0" smtClean="0">
                <a:solidFill>
                  <a:schemeClr val="bg1"/>
                </a:solidFill>
                <a:effectLst>
                  <a:outerShdw blurRad="38100" dist="38100" dir="2700000" algn="tl">
                    <a:srgbClr val="FFFFFF"/>
                  </a:outerShdw>
                </a:effectLst>
                <a:latin typeface="Times New Roman" pitchFamily="18" charset="0"/>
              </a:rPr>
            </a:br>
            <a:r>
              <a:rPr lang="ru-RU" sz="3600" b="1" i="1" dirty="0" smtClean="0">
                <a:solidFill>
                  <a:srgbClr val="002060"/>
                </a:solidFill>
                <a:effectLst>
                  <a:outerShdw blurRad="38100" dist="38100" dir="2700000" algn="tl">
                    <a:srgbClr val="FFFFFF"/>
                  </a:outerShdw>
                </a:effectLst>
                <a:latin typeface="Times New Roman" pitchFamily="18" charset="0"/>
              </a:rPr>
              <a:t>Один человек купил трёх коз и </a:t>
            </a:r>
            <a:br>
              <a:rPr lang="ru-RU" sz="3600" b="1" i="1" dirty="0" smtClean="0">
                <a:solidFill>
                  <a:srgbClr val="002060"/>
                </a:solidFill>
                <a:effectLst>
                  <a:outerShdw blurRad="38100" dist="38100" dir="2700000" algn="tl">
                    <a:srgbClr val="FFFFFF"/>
                  </a:outerShdw>
                </a:effectLst>
                <a:latin typeface="Times New Roman" pitchFamily="18" charset="0"/>
              </a:rPr>
            </a:br>
            <a:r>
              <a:rPr lang="ru-RU" sz="3600" b="1" i="1" dirty="0" smtClean="0">
                <a:solidFill>
                  <a:srgbClr val="002060"/>
                </a:solidFill>
                <a:effectLst>
                  <a:outerShdw blurRad="38100" dist="38100" dir="2700000" algn="tl">
                    <a:srgbClr val="FFFFFF"/>
                  </a:outerShdw>
                </a:effectLst>
                <a:latin typeface="Times New Roman" pitchFamily="18" charset="0"/>
              </a:rPr>
              <a:t>заплатил 3 рубля. Спрашивается</a:t>
            </a:r>
            <a:r>
              <a:rPr lang="en-US" sz="3600" b="1" i="1" dirty="0" smtClean="0">
                <a:solidFill>
                  <a:srgbClr val="002060"/>
                </a:solidFill>
                <a:effectLst>
                  <a:outerShdw blurRad="38100" dist="38100" dir="2700000" algn="tl">
                    <a:srgbClr val="FFFFFF"/>
                  </a:outerShdw>
                </a:effectLst>
                <a:latin typeface="Times New Roman" pitchFamily="18" charset="0"/>
              </a:rPr>
              <a:t>:</a:t>
            </a:r>
            <a:r>
              <a:rPr lang="ru-RU" sz="3600" b="1" i="1" dirty="0" smtClean="0">
                <a:solidFill>
                  <a:srgbClr val="002060"/>
                </a:solidFill>
                <a:effectLst>
                  <a:outerShdw blurRad="38100" dist="38100" dir="2700000" algn="tl">
                    <a:srgbClr val="FFFFFF"/>
                  </a:outerShdw>
                </a:effectLst>
                <a:latin typeface="Times New Roman" pitchFamily="18" charset="0"/>
              </a:rPr>
              <a:t/>
            </a:r>
            <a:br>
              <a:rPr lang="ru-RU" sz="3600" b="1" i="1" dirty="0" smtClean="0">
                <a:solidFill>
                  <a:srgbClr val="002060"/>
                </a:solidFill>
                <a:effectLst>
                  <a:outerShdw blurRad="38100" dist="38100" dir="2700000" algn="tl">
                    <a:srgbClr val="FFFFFF"/>
                  </a:outerShdw>
                </a:effectLst>
                <a:latin typeface="Times New Roman" pitchFamily="18" charset="0"/>
              </a:rPr>
            </a:br>
            <a:r>
              <a:rPr lang="ru-RU" sz="3600" b="1" i="1" dirty="0" smtClean="0">
                <a:solidFill>
                  <a:srgbClr val="002060"/>
                </a:solidFill>
                <a:effectLst>
                  <a:outerShdw blurRad="38100" dist="38100" dir="2700000" algn="tl">
                    <a:srgbClr val="FFFFFF"/>
                  </a:outerShdw>
                </a:effectLst>
                <a:latin typeface="Times New Roman" pitchFamily="18" charset="0"/>
              </a:rPr>
              <a:t> по чему каждая коза пошла?</a:t>
            </a:r>
            <a:r>
              <a:rPr lang="ru-RU" sz="3600" b="1" i="1" dirty="0" smtClean="0">
                <a:solidFill>
                  <a:schemeClr val="bg1"/>
                </a:solidFill>
                <a:effectLst>
                  <a:outerShdw blurRad="38100" dist="38100" dir="2700000" algn="tl">
                    <a:srgbClr val="FFFFFF"/>
                  </a:outerShdw>
                </a:effectLst>
                <a:latin typeface="Times New Roman" pitchFamily="18" charset="0"/>
              </a:rPr>
              <a:t/>
            </a:r>
            <a:br>
              <a:rPr lang="ru-RU" sz="3600" b="1" i="1" dirty="0" smtClean="0">
                <a:solidFill>
                  <a:schemeClr val="bg1"/>
                </a:solidFill>
                <a:effectLst>
                  <a:outerShdw blurRad="38100" dist="38100" dir="2700000" algn="tl">
                    <a:srgbClr val="FFFFFF"/>
                  </a:outerShdw>
                </a:effectLst>
                <a:latin typeface="Times New Roman" pitchFamily="18" charset="0"/>
              </a:rPr>
            </a:br>
            <a:endParaRPr lang="ru-RU" sz="3600" b="1" i="1" dirty="0" smtClean="0">
              <a:solidFill>
                <a:schemeClr val="bg1"/>
              </a:solidFill>
              <a:effectLst>
                <a:outerShdw blurRad="38100" dist="38100" dir="2700000" algn="tl">
                  <a:srgbClr val="FFFFFF"/>
                </a:outerShdw>
              </a:effectLst>
              <a:latin typeface="Times New Roman" pitchFamily="18" charset="0"/>
            </a:endParaRPr>
          </a:p>
        </p:txBody>
      </p:sp>
      <p:pic>
        <p:nvPicPr>
          <p:cNvPr id="21507" name="Picture 3" descr="247"/>
          <p:cNvPicPr>
            <a:picLocks noGrp="1" noChangeAspect="1" noChangeArrowheads="1" noCrop="1"/>
          </p:cNvPicPr>
          <p:nvPr>
            <p:ph sz="half" idx="1"/>
          </p:nvPr>
        </p:nvPicPr>
        <p:blipFill>
          <a:blip r:embed="rId3" cstate="print"/>
          <a:stretch>
            <a:fillRect/>
          </a:stretch>
        </p:blipFill>
        <p:spPr>
          <a:xfrm>
            <a:off x="2200275" y="3479800"/>
            <a:ext cx="552450" cy="771525"/>
          </a:xfrm>
          <a:noFill/>
        </p:spPr>
      </p:pic>
      <p:pic>
        <p:nvPicPr>
          <p:cNvPr id="21508" name="Picture 5" descr="248"/>
          <p:cNvPicPr>
            <a:picLocks noGrp="1" noChangeAspect="1" noChangeArrowheads="1" noCrop="1"/>
          </p:cNvPicPr>
          <p:nvPr>
            <p:ph sz="quarter" idx="2"/>
          </p:nvPr>
        </p:nvPicPr>
        <p:blipFill>
          <a:blip r:embed="rId4" cstate="print"/>
          <a:srcRect/>
          <a:stretch>
            <a:fillRect/>
          </a:stretch>
        </p:blipFill>
        <p:spPr>
          <a:xfrm>
            <a:off x="1206500" y="2932113"/>
            <a:ext cx="2333625" cy="2513012"/>
          </a:xfrm>
          <a:noFill/>
        </p:spPr>
      </p:pic>
      <p:sp>
        <p:nvSpPr>
          <p:cNvPr id="22" name="Номер слайда 7"/>
          <p:cNvSpPr>
            <a:spLocks noGrp="1"/>
          </p:cNvSpPr>
          <p:nvPr>
            <p:ph type="sldNum" sz="quarter" idx="12"/>
          </p:nvPr>
        </p:nvSpPr>
        <p:spPr/>
        <p:txBody>
          <a:bodyPr/>
          <a:lstStyle/>
          <a:p>
            <a:pPr>
              <a:defRPr/>
            </a:pPr>
            <a:fld id="{5C952FA9-5815-4984-A82E-CF2CE53575C5}" type="slidenum">
              <a:rPr lang="ru-RU"/>
              <a:pPr>
                <a:defRPr/>
              </a:pPr>
              <a:t>15</a:t>
            </a:fld>
            <a:endParaRPr lang="ru-RU"/>
          </a:p>
        </p:txBody>
      </p:sp>
      <p:sp>
        <p:nvSpPr>
          <p:cNvPr id="146438" name="Rectangle 6"/>
          <p:cNvSpPr>
            <a:spLocks noChangeAspect="1" noChangeArrowheads="1"/>
          </p:cNvSpPr>
          <p:nvPr/>
        </p:nvSpPr>
        <p:spPr bwMode="auto">
          <a:xfrm>
            <a:off x="3446463" y="5815013"/>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по траве</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146439" name="AutoShape 7">
            <a:hlinkClick r:id="rId5" action="ppaction://hlinksldjump"/>
          </p:cNvPr>
          <p:cNvSpPr>
            <a:spLocks noChangeArrowheads="1"/>
          </p:cNvSpPr>
          <p:nvPr/>
        </p:nvSpPr>
        <p:spPr bwMode="auto">
          <a:xfrm>
            <a:off x="7748588" y="6081713"/>
            <a:ext cx="1176337" cy="500062"/>
          </a:xfrm>
          <a:prstGeom prst="leftArrow">
            <a:avLst>
              <a:gd name="adj1" fmla="val 50000"/>
              <a:gd name="adj2" fmla="val 58810"/>
            </a:avLst>
          </a:prstGeom>
          <a:solidFill>
            <a:schemeClr val="bg2"/>
          </a:solidFill>
          <a:ln w="9525">
            <a:solidFill>
              <a:schemeClr val="tx1"/>
            </a:solidFill>
            <a:miter lim="800000"/>
            <a:headEnd/>
            <a:tailEnd/>
          </a:ln>
        </p:spPr>
        <p:txBody>
          <a:bodyPr wrap="none" anchor="ctr"/>
          <a:lstStyle/>
          <a:p>
            <a:endParaRPr lang="ru-RU"/>
          </a:p>
        </p:txBody>
      </p:sp>
      <p:pic>
        <p:nvPicPr>
          <p:cNvPr id="21512" name="Picture 13" descr="248"/>
          <p:cNvPicPr>
            <a:picLocks noChangeAspect="1" noChangeArrowheads="1" noCrop="1"/>
          </p:cNvPicPr>
          <p:nvPr/>
        </p:nvPicPr>
        <p:blipFill>
          <a:blip r:embed="rId4" cstate="print"/>
          <a:srcRect/>
          <a:stretch>
            <a:fillRect/>
          </a:stretch>
        </p:blipFill>
        <p:spPr bwMode="auto">
          <a:xfrm>
            <a:off x="2592388" y="3405188"/>
            <a:ext cx="2333625" cy="2513012"/>
          </a:xfrm>
          <a:prstGeom prst="rect">
            <a:avLst/>
          </a:prstGeom>
          <a:noFill/>
          <a:ln w="9525">
            <a:noFill/>
            <a:miter lim="800000"/>
            <a:headEnd/>
            <a:tailEnd/>
          </a:ln>
        </p:spPr>
      </p:pic>
      <p:pic>
        <p:nvPicPr>
          <p:cNvPr id="21513" name="Picture 14" descr="248"/>
          <p:cNvPicPr>
            <a:picLocks noChangeAspect="1" noChangeArrowheads="1" noCrop="1"/>
          </p:cNvPicPr>
          <p:nvPr/>
        </p:nvPicPr>
        <p:blipFill>
          <a:blip r:embed="rId4" cstate="print"/>
          <a:srcRect/>
          <a:stretch>
            <a:fillRect/>
          </a:stretch>
        </p:blipFill>
        <p:spPr bwMode="auto">
          <a:xfrm>
            <a:off x="4257675" y="3486150"/>
            <a:ext cx="2333625" cy="2513013"/>
          </a:xfrm>
          <a:prstGeom prst="rect">
            <a:avLst/>
          </a:prstGeom>
          <a:noFill/>
          <a:ln w="9525">
            <a:noFill/>
            <a:miter lim="800000"/>
            <a:headEnd/>
            <a:tailEnd/>
          </a:ln>
        </p:spPr>
      </p:pic>
      <p:pic>
        <p:nvPicPr>
          <p:cNvPr id="21514" name="Picture 16" descr="AG00630_"/>
          <p:cNvPicPr>
            <a:picLocks noChangeAspect="1" noChangeArrowheads="1" noCrop="1"/>
          </p:cNvPicPr>
          <p:nvPr/>
        </p:nvPicPr>
        <p:blipFill>
          <a:blip r:embed="rId6" cstate="print"/>
          <a:srcRect/>
          <a:stretch>
            <a:fillRect/>
          </a:stretch>
        </p:blipFill>
        <p:spPr bwMode="auto">
          <a:xfrm>
            <a:off x="0" y="2146300"/>
            <a:ext cx="1995488" cy="1758950"/>
          </a:xfrm>
          <a:prstGeom prst="rect">
            <a:avLst/>
          </a:prstGeom>
          <a:noFill/>
          <a:ln w="9525">
            <a:noFill/>
            <a:miter lim="800000"/>
            <a:headEnd/>
            <a:tailEnd/>
          </a:ln>
        </p:spPr>
      </p:pic>
      <p:pic>
        <p:nvPicPr>
          <p:cNvPr id="21515" name="Picture 16" descr="AG00630_"/>
          <p:cNvPicPr>
            <a:picLocks noChangeAspect="1" noChangeArrowheads="1" noCrop="1"/>
          </p:cNvPicPr>
          <p:nvPr/>
        </p:nvPicPr>
        <p:blipFill>
          <a:blip r:embed="rId6" cstate="print"/>
          <a:srcRect/>
          <a:stretch>
            <a:fillRect/>
          </a:stretch>
        </p:blipFill>
        <p:spPr bwMode="auto">
          <a:xfrm>
            <a:off x="0" y="4745038"/>
            <a:ext cx="2192338" cy="1933575"/>
          </a:xfrm>
          <a:prstGeom prst="rect">
            <a:avLst/>
          </a:prstGeom>
          <a:noFill/>
          <a:ln w="9525">
            <a:noFill/>
            <a:miter lim="800000"/>
            <a:headEnd/>
            <a:tailEnd/>
          </a:ln>
        </p:spPr>
      </p:pic>
      <p:pic>
        <p:nvPicPr>
          <p:cNvPr id="21516" name="Picture 18" descr="51"/>
          <p:cNvPicPr>
            <a:picLocks noChangeAspect="1" noChangeArrowheads="1"/>
          </p:cNvPicPr>
          <p:nvPr/>
        </p:nvPicPr>
        <p:blipFill>
          <a:blip r:embed="rId7" cstate="print"/>
          <a:srcRect/>
          <a:stretch>
            <a:fillRect/>
          </a:stretch>
        </p:blipFill>
        <p:spPr bwMode="auto">
          <a:xfrm>
            <a:off x="7805738" y="1630363"/>
            <a:ext cx="1555750" cy="1687512"/>
          </a:xfrm>
          <a:prstGeom prst="rect">
            <a:avLst/>
          </a:prstGeom>
          <a:noFill/>
          <a:ln w="9525">
            <a:noFill/>
            <a:miter lim="800000"/>
            <a:headEnd/>
            <a:tailEnd/>
          </a:ln>
        </p:spPr>
      </p:pic>
      <p:pic>
        <p:nvPicPr>
          <p:cNvPr id="21517" name="Picture 19" descr="52"/>
          <p:cNvPicPr>
            <a:picLocks noChangeAspect="1" noChangeArrowheads="1"/>
          </p:cNvPicPr>
          <p:nvPr/>
        </p:nvPicPr>
        <p:blipFill>
          <a:blip r:embed="rId8" cstate="print"/>
          <a:srcRect/>
          <a:stretch>
            <a:fillRect/>
          </a:stretch>
        </p:blipFill>
        <p:spPr bwMode="auto">
          <a:xfrm>
            <a:off x="1852613" y="5118100"/>
            <a:ext cx="1420812" cy="782638"/>
          </a:xfrm>
          <a:prstGeom prst="rect">
            <a:avLst/>
          </a:prstGeom>
          <a:noFill/>
          <a:ln w="9525">
            <a:noFill/>
            <a:miter lim="800000"/>
            <a:headEnd/>
            <a:tailEnd/>
          </a:ln>
        </p:spPr>
      </p:pic>
      <p:pic>
        <p:nvPicPr>
          <p:cNvPr id="21518" name="Picture 20" descr="52"/>
          <p:cNvPicPr>
            <a:picLocks noChangeAspect="1" noChangeArrowheads="1"/>
          </p:cNvPicPr>
          <p:nvPr/>
        </p:nvPicPr>
        <p:blipFill>
          <a:blip r:embed="rId8" cstate="print"/>
          <a:srcRect/>
          <a:stretch>
            <a:fillRect/>
          </a:stretch>
        </p:blipFill>
        <p:spPr bwMode="auto">
          <a:xfrm>
            <a:off x="2817813" y="5181600"/>
            <a:ext cx="1420812" cy="782638"/>
          </a:xfrm>
          <a:prstGeom prst="rect">
            <a:avLst/>
          </a:prstGeom>
          <a:noFill/>
          <a:ln w="9525">
            <a:noFill/>
            <a:miter lim="800000"/>
            <a:headEnd/>
            <a:tailEnd/>
          </a:ln>
        </p:spPr>
      </p:pic>
      <p:pic>
        <p:nvPicPr>
          <p:cNvPr id="21519" name="Picture 21" descr="52"/>
          <p:cNvPicPr>
            <a:picLocks noChangeAspect="1" noChangeArrowheads="1"/>
          </p:cNvPicPr>
          <p:nvPr/>
        </p:nvPicPr>
        <p:blipFill>
          <a:blip r:embed="rId8" cstate="print"/>
          <a:srcRect/>
          <a:stretch>
            <a:fillRect/>
          </a:stretch>
        </p:blipFill>
        <p:spPr bwMode="auto">
          <a:xfrm>
            <a:off x="3754438" y="5276850"/>
            <a:ext cx="1420812" cy="782638"/>
          </a:xfrm>
          <a:prstGeom prst="rect">
            <a:avLst/>
          </a:prstGeom>
          <a:noFill/>
          <a:ln w="9525">
            <a:noFill/>
            <a:miter lim="800000"/>
            <a:headEnd/>
            <a:tailEnd/>
          </a:ln>
        </p:spPr>
      </p:pic>
      <p:pic>
        <p:nvPicPr>
          <p:cNvPr id="21520" name="Picture 22" descr="52"/>
          <p:cNvPicPr>
            <a:picLocks noChangeAspect="1" noChangeArrowheads="1"/>
          </p:cNvPicPr>
          <p:nvPr/>
        </p:nvPicPr>
        <p:blipFill>
          <a:blip r:embed="rId8" cstate="print"/>
          <a:srcRect/>
          <a:stretch>
            <a:fillRect/>
          </a:stretch>
        </p:blipFill>
        <p:spPr bwMode="auto">
          <a:xfrm>
            <a:off x="4475163" y="5195888"/>
            <a:ext cx="1420812" cy="782637"/>
          </a:xfrm>
          <a:prstGeom prst="rect">
            <a:avLst/>
          </a:prstGeom>
          <a:noFill/>
          <a:ln w="9525">
            <a:noFill/>
            <a:miter lim="800000"/>
            <a:headEnd/>
            <a:tailEnd/>
          </a:ln>
        </p:spPr>
      </p:pic>
      <p:pic>
        <p:nvPicPr>
          <p:cNvPr id="21521" name="Picture 23" descr="52"/>
          <p:cNvPicPr>
            <a:picLocks noChangeAspect="1" noChangeArrowheads="1"/>
          </p:cNvPicPr>
          <p:nvPr/>
        </p:nvPicPr>
        <p:blipFill>
          <a:blip r:embed="rId8" cstate="print"/>
          <a:srcRect/>
          <a:stretch>
            <a:fillRect/>
          </a:stretch>
        </p:blipFill>
        <p:spPr bwMode="auto">
          <a:xfrm>
            <a:off x="5451475" y="5189538"/>
            <a:ext cx="1420813" cy="782637"/>
          </a:xfrm>
          <a:prstGeom prst="rect">
            <a:avLst/>
          </a:prstGeom>
          <a:noFill/>
          <a:ln w="9525">
            <a:noFill/>
            <a:miter lim="800000"/>
            <a:headEnd/>
            <a:tailEnd/>
          </a:ln>
        </p:spPr>
      </p:pic>
      <p:pic>
        <p:nvPicPr>
          <p:cNvPr id="21522" name="Picture 24" descr="52"/>
          <p:cNvPicPr>
            <a:picLocks noChangeAspect="1" noChangeArrowheads="1"/>
          </p:cNvPicPr>
          <p:nvPr/>
        </p:nvPicPr>
        <p:blipFill>
          <a:blip r:embed="rId8" cstate="print"/>
          <a:srcRect/>
          <a:stretch>
            <a:fillRect/>
          </a:stretch>
        </p:blipFill>
        <p:spPr bwMode="auto">
          <a:xfrm>
            <a:off x="6316663" y="5153025"/>
            <a:ext cx="1420812" cy="782638"/>
          </a:xfrm>
          <a:prstGeom prst="rect">
            <a:avLst/>
          </a:prstGeom>
          <a:noFill/>
          <a:ln w="9525">
            <a:noFill/>
            <a:miter lim="800000"/>
            <a:headEnd/>
            <a:tailEnd/>
          </a:ln>
        </p:spPr>
      </p:pic>
      <p:pic>
        <p:nvPicPr>
          <p:cNvPr id="21523" name="Picture 25" descr="52"/>
          <p:cNvPicPr>
            <a:picLocks noChangeAspect="1" noChangeArrowheads="1"/>
          </p:cNvPicPr>
          <p:nvPr/>
        </p:nvPicPr>
        <p:blipFill>
          <a:blip r:embed="rId8" cstate="print"/>
          <a:srcRect/>
          <a:stretch>
            <a:fillRect/>
          </a:stretch>
        </p:blipFill>
        <p:spPr bwMode="auto">
          <a:xfrm>
            <a:off x="7310438" y="5133975"/>
            <a:ext cx="1420812" cy="782638"/>
          </a:xfrm>
          <a:prstGeom prst="rect">
            <a:avLst/>
          </a:prstGeom>
          <a:noFill/>
          <a:ln w="9525">
            <a:noFill/>
            <a:miter lim="800000"/>
            <a:headEnd/>
            <a:tailEnd/>
          </a:ln>
        </p:spPr>
      </p:pic>
      <p:pic>
        <p:nvPicPr>
          <p:cNvPr id="21524" name="Picture 4" descr="линия"/>
          <p:cNvPicPr>
            <a:picLocks noChangeAspect="1" noChangeArrowheads="1" noCrop="1"/>
          </p:cNvPicPr>
          <p:nvPr/>
        </p:nvPicPr>
        <p:blipFill>
          <a:blip r:embed="rId9" cstate="print"/>
          <a:srcRect/>
          <a:stretch>
            <a:fillRect/>
          </a:stretch>
        </p:blipFill>
        <p:spPr bwMode="auto">
          <a:xfrm>
            <a:off x="0" y="787400"/>
            <a:ext cx="9144000" cy="158750"/>
          </a:xfrm>
          <a:prstGeom prst="rect">
            <a:avLst/>
          </a:prstGeom>
          <a:noFill/>
          <a:ln w="9525">
            <a:noFill/>
            <a:miter lim="800000"/>
            <a:headEnd/>
            <a:tailEnd/>
          </a:ln>
        </p:spPr>
      </p:pic>
      <p:sp>
        <p:nvSpPr>
          <p:cNvPr id="21525" name="TextBox 22"/>
          <p:cNvSpPr txBox="1">
            <a:spLocks noChangeArrowheads="1"/>
          </p:cNvSpPr>
          <p:nvPr/>
        </p:nvSpPr>
        <p:spPr bwMode="auto">
          <a:xfrm>
            <a:off x="2605088" y="207963"/>
            <a:ext cx="3795712"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439"/>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146434"/>
                                        </p:tgtEl>
                                        <p:attrNameLst>
                                          <p:attrName>style.visibility</p:attrName>
                                        </p:attrNameLst>
                                      </p:cBhvr>
                                      <p:to>
                                        <p:strVal val="visible"/>
                                      </p:to>
                                    </p:set>
                                    <p:anim calcmode="lin" valueType="num">
                                      <p:cBhvr>
                                        <p:cTn id="10" dur="1000" fill="hold"/>
                                        <p:tgtEl>
                                          <p:spTgt spid="146434"/>
                                        </p:tgtEl>
                                        <p:attrNameLst>
                                          <p:attrName>ppt_w</p:attrName>
                                        </p:attrNameLst>
                                      </p:cBhvr>
                                      <p:tavLst>
                                        <p:tav tm="0">
                                          <p:val>
                                            <p:fltVal val="0"/>
                                          </p:val>
                                        </p:tav>
                                        <p:tav tm="100000">
                                          <p:val>
                                            <p:strVal val="#ppt_w"/>
                                          </p:val>
                                        </p:tav>
                                      </p:tavLst>
                                    </p:anim>
                                    <p:anim calcmode="lin" valueType="num">
                                      <p:cBhvr>
                                        <p:cTn id="11" dur="1000" fill="hold"/>
                                        <p:tgtEl>
                                          <p:spTgt spid="146434"/>
                                        </p:tgtEl>
                                        <p:attrNameLst>
                                          <p:attrName>ppt_h</p:attrName>
                                        </p:attrNameLst>
                                      </p:cBhvr>
                                      <p:tavLst>
                                        <p:tav tm="0">
                                          <p:val>
                                            <p:fltVal val="0"/>
                                          </p:val>
                                        </p:tav>
                                        <p:tav tm="100000">
                                          <p:val>
                                            <p:strVal val="#ppt_h"/>
                                          </p:val>
                                        </p:tav>
                                      </p:tavLst>
                                    </p:anim>
                                    <p:animEffect transition="in" filter="fade">
                                      <p:cBhvr>
                                        <p:cTn id="12" dur="1000"/>
                                        <p:tgtEl>
                                          <p:spTgt spid="1464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6438"/>
                                        </p:tgtEl>
                                        <p:attrNameLst>
                                          <p:attrName>style.visibility</p:attrName>
                                        </p:attrNameLst>
                                      </p:cBhvr>
                                      <p:to>
                                        <p:strVal val="visible"/>
                                      </p:to>
                                    </p:set>
                                    <p:animEffect transition="in" filter="wipe(down)">
                                      <p:cBhvr>
                                        <p:cTn id="17"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8" grpId="0" animBg="1"/>
      <p:bldP spid="146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ru-RU" smtClean="0"/>
          </a:p>
        </p:txBody>
      </p:sp>
      <p:sp>
        <p:nvSpPr>
          <p:cNvPr id="36867" name="Rectangle 3"/>
          <p:cNvSpPr>
            <a:spLocks noGrp="1" noChangeArrowheads="1"/>
          </p:cNvSpPr>
          <p:nvPr>
            <p:ph idx="1"/>
          </p:nvPr>
        </p:nvSpPr>
        <p:spPr/>
        <p:txBody>
          <a:bodyPr/>
          <a:lstStyle/>
          <a:p>
            <a:pPr eaLnBrk="1" hangingPunct="1">
              <a:defRPr/>
            </a:pPr>
            <a:endParaRPr lang="ru-RU" smtClean="0"/>
          </a:p>
        </p:txBody>
      </p:sp>
      <p:pic>
        <p:nvPicPr>
          <p:cNvPr id="156676" name="Picture 4" descr="си3"/>
          <p:cNvPicPr>
            <a:picLocks noChangeAspect="1" noChangeArrowheads="1"/>
          </p:cNvPicPr>
          <p:nvPr/>
        </p:nvPicPr>
        <p:blipFill>
          <a:blip r:embed="rId4" cstate="print"/>
          <a:srcRect/>
          <a:stretch>
            <a:fillRect/>
          </a:stretch>
        </p:blipFill>
        <p:spPr bwMode="auto">
          <a:xfrm>
            <a:off x="107950" y="142875"/>
            <a:ext cx="8893206" cy="6572273"/>
          </a:xfrm>
          <a:prstGeom prst="rect">
            <a:avLst/>
          </a:prstGeom>
          <a:ln w="228600" cap="sq" cmpd="thickThin">
            <a:solidFill>
              <a:schemeClr val="tx2"/>
            </a:solidFill>
            <a:prstDash val="solid"/>
            <a:miter lim="800000"/>
          </a:ln>
          <a:effectLst>
            <a:innerShdw blurRad="76200">
              <a:srgbClr val="000000"/>
            </a:innerShdw>
          </a:effectLst>
        </p:spPr>
      </p:pic>
      <p:sp>
        <p:nvSpPr>
          <p:cNvPr id="5" name="AutoShape 7">
            <a:hlinkClick r:id="rId5" action="ppaction://hlinksldjump"/>
          </p:cNvPr>
          <p:cNvSpPr>
            <a:spLocks noChangeArrowheads="1"/>
          </p:cNvSpPr>
          <p:nvPr/>
        </p:nvSpPr>
        <p:spPr bwMode="auto">
          <a:xfrm>
            <a:off x="7435850" y="58959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
        <p:nvSpPr>
          <p:cNvPr id="22534" name="TextBox 5"/>
          <p:cNvSpPr txBox="1">
            <a:spLocks noChangeArrowheads="1"/>
          </p:cNvSpPr>
          <p:nvPr/>
        </p:nvSpPr>
        <p:spPr bwMode="auto">
          <a:xfrm>
            <a:off x="2686050" y="369888"/>
            <a:ext cx="3795713"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hlinkClick r:id="rId6" action="ppaction://hlinksldjump"/>
              </a:rPr>
              <a:t>15 баллов </a:t>
            </a:r>
            <a:endParaRPr lang="ru-RU" sz="2800" b="1" i="1">
              <a:solidFill>
                <a:srgbClr val="C00000"/>
              </a:solidFill>
              <a:latin typeface="Times New Roman" pitchFamily="18" charset="0"/>
              <a:cs typeface="Times New Roman" pitchFamily="18" charset="0"/>
            </a:endParaRPr>
          </a:p>
        </p:txBody>
      </p:sp>
      <p:pic>
        <p:nvPicPr>
          <p:cNvPr id="22535" name="Picture 4" descr="линия"/>
          <p:cNvPicPr>
            <a:picLocks noChangeAspect="1" noChangeArrowheads="1" noCrop="1"/>
          </p:cNvPicPr>
          <p:nvPr/>
        </p:nvPicPr>
        <p:blipFill>
          <a:blip r:embed="rId7" cstate="print"/>
          <a:srcRect/>
          <a:stretch>
            <a:fillRect/>
          </a:stretch>
        </p:blipFill>
        <p:spPr bwMode="auto">
          <a:xfrm>
            <a:off x="0" y="984250"/>
            <a:ext cx="9144000" cy="15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dissolve">
                                      <p:cBhvr>
                                        <p:cTn id="7" dur="1000"/>
                                        <p:tgtEl>
                                          <p:spTgt spid="156676"/>
                                        </p:tgtEl>
                                      </p:cBhvr>
                                    </p:animEffect>
                                  </p:childTnLst>
                                  <p:subTnLst>
                                    <p:audio>
                                      <p:cMediaNode>
                                        <p:cTn display="0" masterRel="sameClick">
                                          <p:stCondLst>
                                            <p:cond evt="begin" delay="0">
                                              <p:tn val="5"/>
                                            </p:cond>
                                          </p:stCondLst>
                                          <p:endCondLst>
                                            <p:cond evt="onStopAudio" delay="0">
                                              <p:tgtEl>
                                                <p:sldTgt/>
                                              </p:tgtEl>
                                            </p:cond>
                                          </p:endCondLst>
                                        </p:cTn>
                                        <p:tgtEl>
                                          <p:sndTgt r:embed="rId3" name="ricochet.wav"/>
                                        </p:tgtEl>
                                      </p:cMediaNode>
                                    </p:audio>
                                  </p:sub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369"/>
          <p:cNvPicPr>
            <a:picLocks noGrp="1" noChangeAspect="1" noChangeArrowheads="1" noCrop="1"/>
          </p:cNvPicPr>
          <p:nvPr>
            <p:ph sz="half" idx="1"/>
          </p:nvPr>
        </p:nvPicPr>
        <p:blipFill>
          <a:blip r:embed="rId3" cstate="print"/>
          <a:stretch>
            <a:fillRect/>
          </a:stretch>
        </p:blipFill>
        <p:spPr>
          <a:xfrm>
            <a:off x="2105025" y="3396456"/>
            <a:ext cx="742950" cy="933450"/>
          </a:xfrm>
          <a:noFill/>
        </p:spPr>
      </p:pic>
      <p:sp>
        <p:nvSpPr>
          <p:cNvPr id="19" name="Номер слайда 6"/>
          <p:cNvSpPr>
            <a:spLocks noGrp="1"/>
          </p:cNvSpPr>
          <p:nvPr>
            <p:ph type="sldNum" sz="quarter" idx="12"/>
          </p:nvPr>
        </p:nvSpPr>
        <p:spPr/>
        <p:txBody>
          <a:bodyPr/>
          <a:lstStyle/>
          <a:p>
            <a:pPr>
              <a:defRPr/>
            </a:pPr>
            <a:fld id="{33E7C30F-E71E-40E3-984F-514B43A1102C}" type="slidenum">
              <a:rPr lang="ru-RU"/>
              <a:pPr>
                <a:defRPr/>
              </a:pPr>
              <a:t>17</a:t>
            </a:fld>
            <a:endParaRPr lang="ru-RU"/>
          </a:p>
        </p:txBody>
      </p:sp>
      <p:sp>
        <p:nvSpPr>
          <p:cNvPr id="147461" name="AutoShape 5">
            <a:hlinkClick r:id="rId4" action="ppaction://hlinksldjump"/>
          </p:cNvPr>
          <p:cNvSpPr>
            <a:spLocks noChangeArrowheads="1"/>
          </p:cNvSpPr>
          <p:nvPr/>
        </p:nvSpPr>
        <p:spPr bwMode="auto">
          <a:xfrm>
            <a:off x="7688263" y="6126163"/>
            <a:ext cx="1176337" cy="500062"/>
          </a:xfrm>
          <a:prstGeom prst="leftArrow">
            <a:avLst>
              <a:gd name="adj1" fmla="val 50000"/>
              <a:gd name="adj2" fmla="val 58810"/>
            </a:avLst>
          </a:prstGeom>
          <a:solidFill>
            <a:schemeClr val="bg2"/>
          </a:solidFill>
          <a:ln w="9525">
            <a:solidFill>
              <a:schemeClr val="tx1"/>
            </a:solidFill>
            <a:miter lim="800000"/>
            <a:headEnd/>
            <a:tailEnd/>
          </a:ln>
        </p:spPr>
        <p:txBody>
          <a:bodyPr wrap="none" anchor="ctr"/>
          <a:lstStyle/>
          <a:p>
            <a:endParaRPr lang="ru-RU"/>
          </a:p>
        </p:txBody>
      </p:sp>
      <p:sp>
        <p:nvSpPr>
          <p:cNvPr id="147462" name="Rectangle 6"/>
          <p:cNvSpPr>
            <a:spLocks noChangeArrowheads="1"/>
          </p:cNvSpPr>
          <p:nvPr/>
        </p:nvSpPr>
        <p:spPr bwMode="auto">
          <a:xfrm>
            <a:off x="4497388" y="6037263"/>
            <a:ext cx="2519362" cy="579437"/>
          </a:xfrm>
          <a:prstGeom prst="rect">
            <a:avLst/>
          </a:prstGeom>
          <a:noFill/>
          <a:ln w="9525">
            <a:noFill/>
            <a:miter lim="800000"/>
            <a:headEnd/>
            <a:tailEnd/>
          </a:ln>
        </p:spPr>
        <p:txBody>
          <a:bodyPr wrap="none">
            <a:spAutoFit/>
          </a:bodyPr>
          <a:lstStyle/>
          <a:p>
            <a:pPr>
              <a:spcBef>
                <a:spcPct val="50000"/>
              </a:spcBef>
            </a:pPr>
            <a:r>
              <a:rPr lang="ru-RU" sz="3200" b="1" dirty="0">
                <a:solidFill>
                  <a:srgbClr val="002060"/>
                </a:solidFill>
                <a:latin typeface="Times New Roman" pitchFamily="18" charset="0"/>
                <a:cs typeface="Times New Roman" pitchFamily="18" charset="0"/>
              </a:rPr>
              <a:t>ОТВЕТ: </a:t>
            </a:r>
            <a:r>
              <a:rPr lang="ru-RU" sz="3200" b="1" dirty="0">
                <a:solidFill>
                  <a:srgbClr val="FF3300"/>
                </a:solidFill>
                <a:latin typeface="Times New Roman" pitchFamily="18" charset="0"/>
                <a:cs typeface="Times New Roman" pitchFamily="18" charset="0"/>
              </a:rPr>
              <a:t>5кг.</a:t>
            </a:r>
          </a:p>
        </p:txBody>
      </p:sp>
      <p:pic>
        <p:nvPicPr>
          <p:cNvPr id="23558" name="Picture 8" descr="79"/>
          <p:cNvPicPr>
            <a:picLocks noChangeAspect="1" noChangeArrowheads="1"/>
          </p:cNvPicPr>
          <p:nvPr/>
        </p:nvPicPr>
        <p:blipFill>
          <a:blip r:embed="rId5" cstate="print"/>
          <a:srcRect/>
          <a:stretch>
            <a:fillRect/>
          </a:stretch>
        </p:blipFill>
        <p:spPr bwMode="auto">
          <a:xfrm>
            <a:off x="301625" y="5067300"/>
            <a:ext cx="752475" cy="981075"/>
          </a:xfrm>
          <a:prstGeom prst="rect">
            <a:avLst/>
          </a:prstGeom>
          <a:noFill/>
          <a:ln w="9525">
            <a:noFill/>
            <a:miter lim="800000"/>
            <a:headEnd/>
            <a:tailEnd/>
          </a:ln>
        </p:spPr>
      </p:pic>
      <p:pic>
        <p:nvPicPr>
          <p:cNvPr id="23559" name="Picture 9" descr="79"/>
          <p:cNvPicPr>
            <a:picLocks noChangeAspect="1" noChangeArrowheads="1"/>
          </p:cNvPicPr>
          <p:nvPr/>
        </p:nvPicPr>
        <p:blipFill>
          <a:blip r:embed="rId5" cstate="print"/>
          <a:srcRect/>
          <a:stretch>
            <a:fillRect/>
          </a:stretch>
        </p:blipFill>
        <p:spPr bwMode="auto">
          <a:xfrm>
            <a:off x="1020763" y="5454650"/>
            <a:ext cx="752475" cy="981075"/>
          </a:xfrm>
          <a:prstGeom prst="rect">
            <a:avLst/>
          </a:prstGeom>
          <a:noFill/>
          <a:ln w="9525">
            <a:noFill/>
            <a:miter lim="800000"/>
            <a:headEnd/>
            <a:tailEnd/>
          </a:ln>
        </p:spPr>
      </p:pic>
      <p:pic>
        <p:nvPicPr>
          <p:cNvPr id="23560" name="Picture 10" descr="79"/>
          <p:cNvPicPr>
            <a:picLocks noChangeAspect="1" noChangeArrowheads="1"/>
          </p:cNvPicPr>
          <p:nvPr/>
        </p:nvPicPr>
        <p:blipFill>
          <a:blip r:embed="rId5" cstate="print"/>
          <a:srcRect/>
          <a:stretch>
            <a:fillRect/>
          </a:stretch>
        </p:blipFill>
        <p:spPr bwMode="auto">
          <a:xfrm>
            <a:off x="1201738" y="4429125"/>
            <a:ext cx="752475" cy="981075"/>
          </a:xfrm>
          <a:prstGeom prst="rect">
            <a:avLst/>
          </a:prstGeom>
          <a:noFill/>
          <a:ln w="9525">
            <a:noFill/>
            <a:miter lim="800000"/>
            <a:headEnd/>
            <a:tailEnd/>
          </a:ln>
        </p:spPr>
      </p:pic>
      <p:pic>
        <p:nvPicPr>
          <p:cNvPr id="23561" name="Picture 11" descr="79"/>
          <p:cNvPicPr>
            <a:picLocks noChangeAspect="1" noChangeArrowheads="1"/>
          </p:cNvPicPr>
          <p:nvPr/>
        </p:nvPicPr>
        <p:blipFill>
          <a:blip r:embed="rId5" cstate="print"/>
          <a:srcRect/>
          <a:stretch>
            <a:fillRect/>
          </a:stretch>
        </p:blipFill>
        <p:spPr bwMode="auto">
          <a:xfrm>
            <a:off x="1701800" y="5600700"/>
            <a:ext cx="752475" cy="981075"/>
          </a:xfrm>
          <a:prstGeom prst="rect">
            <a:avLst/>
          </a:prstGeom>
          <a:noFill/>
          <a:ln w="9525">
            <a:noFill/>
            <a:miter lim="800000"/>
            <a:headEnd/>
            <a:tailEnd/>
          </a:ln>
        </p:spPr>
      </p:pic>
      <p:pic>
        <p:nvPicPr>
          <p:cNvPr id="23562" name="Picture 12" descr="79"/>
          <p:cNvPicPr>
            <a:picLocks noChangeAspect="1" noChangeArrowheads="1"/>
          </p:cNvPicPr>
          <p:nvPr/>
        </p:nvPicPr>
        <p:blipFill>
          <a:blip r:embed="rId5" cstate="print"/>
          <a:srcRect/>
          <a:stretch>
            <a:fillRect/>
          </a:stretch>
        </p:blipFill>
        <p:spPr bwMode="auto">
          <a:xfrm>
            <a:off x="2143125" y="4791075"/>
            <a:ext cx="752475" cy="981075"/>
          </a:xfrm>
          <a:prstGeom prst="rect">
            <a:avLst/>
          </a:prstGeom>
          <a:noFill/>
          <a:ln w="9525">
            <a:noFill/>
            <a:miter lim="800000"/>
            <a:headEnd/>
            <a:tailEnd/>
          </a:ln>
        </p:spPr>
      </p:pic>
      <p:pic>
        <p:nvPicPr>
          <p:cNvPr id="23563" name="Picture 13" descr="79"/>
          <p:cNvPicPr>
            <a:picLocks noChangeAspect="1" noChangeArrowheads="1"/>
          </p:cNvPicPr>
          <p:nvPr/>
        </p:nvPicPr>
        <p:blipFill>
          <a:blip r:embed="rId5" cstate="print"/>
          <a:srcRect/>
          <a:stretch>
            <a:fillRect/>
          </a:stretch>
        </p:blipFill>
        <p:spPr bwMode="auto">
          <a:xfrm>
            <a:off x="2506663" y="5876925"/>
            <a:ext cx="752475" cy="981075"/>
          </a:xfrm>
          <a:prstGeom prst="rect">
            <a:avLst/>
          </a:prstGeom>
          <a:noFill/>
          <a:ln w="9525">
            <a:noFill/>
            <a:miter lim="800000"/>
            <a:headEnd/>
            <a:tailEnd/>
          </a:ln>
        </p:spPr>
      </p:pic>
      <p:pic>
        <p:nvPicPr>
          <p:cNvPr id="23564" name="Picture 14" descr="79"/>
          <p:cNvPicPr>
            <a:picLocks noChangeAspect="1" noChangeArrowheads="1"/>
          </p:cNvPicPr>
          <p:nvPr/>
        </p:nvPicPr>
        <p:blipFill>
          <a:blip r:embed="rId5" cstate="print"/>
          <a:srcRect/>
          <a:stretch>
            <a:fillRect/>
          </a:stretch>
        </p:blipFill>
        <p:spPr bwMode="auto">
          <a:xfrm>
            <a:off x="242888" y="3979863"/>
            <a:ext cx="752475" cy="981075"/>
          </a:xfrm>
          <a:prstGeom prst="rect">
            <a:avLst/>
          </a:prstGeom>
          <a:noFill/>
          <a:ln w="9525">
            <a:noFill/>
            <a:miter lim="800000"/>
            <a:headEnd/>
            <a:tailEnd/>
          </a:ln>
        </p:spPr>
      </p:pic>
      <p:pic>
        <p:nvPicPr>
          <p:cNvPr id="23565" name="Picture 4" descr="линия"/>
          <p:cNvPicPr>
            <a:picLocks noChangeAspect="1" noChangeArrowheads="1" noCrop="1"/>
          </p:cNvPicPr>
          <p:nvPr/>
        </p:nvPicPr>
        <p:blipFill>
          <a:blip r:embed="rId6" cstate="print"/>
          <a:srcRect/>
          <a:stretch>
            <a:fillRect/>
          </a:stretch>
        </p:blipFill>
        <p:spPr bwMode="auto">
          <a:xfrm>
            <a:off x="0" y="787400"/>
            <a:ext cx="9144000" cy="158750"/>
          </a:xfrm>
          <a:prstGeom prst="rect">
            <a:avLst/>
          </a:prstGeom>
          <a:noFill/>
          <a:ln w="9525">
            <a:noFill/>
            <a:miter lim="800000"/>
            <a:headEnd/>
            <a:tailEnd/>
          </a:ln>
        </p:spPr>
      </p:pic>
      <p:sp>
        <p:nvSpPr>
          <p:cNvPr id="147472" name="Text Box 16"/>
          <p:cNvSpPr txBox="1">
            <a:spLocks noChangeArrowheads="1"/>
          </p:cNvSpPr>
          <p:nvPr/>
        </p:nvSpPr>
        <p:spPr bwMode="auto">
          <a:xfrm>
            <a:off x="1160463" y="1566863"/>
            <a:ext cx="7272337" cy="1739900"/>
          </a:xfrm>
          <a:prstGeom prst="rect">
            <a:avLst/>
          </a:prstGeom>
          <a:noFill/>
          <a:ln w="9525">
            <a:noFill/>
            <a:miter lim="800000"/>
            <a:headEnd/>
            <a:tailEnd/>
          </a:ln>
          <a:effectLst/>
        </p:spPr>
        <p:txBody>
          <a:bodyPr>
            <a:spAutoFit/>
          </a:bodyPr>
          <a:lstStyle/>
          <a:p>
            <a:pP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Петух,  стоя на одной ноге, весит 5 кг. Сколько он будет весить, если встанет на обе ноги ?</a:t>
            </a:r>
          </a:p>
        </p:txBody>
      </p:sp>
      <p:pic>
        <p:nvPicPr>
          <p:cNvPr id="23567" name="Picture 18" descr="4595063_ptuch"/>
          <p:cNvPicPr>
            <a:picLocks noChangeAspect="1" noChangeArrowheads="1" noCrop="1"/>
          </p:cNvPicPr>
          <p:nvPr/>
        </p:nvPicPr>
        <p:blipFill>
          <a:blip r:embed="rId7" cstate="print"/>
          <a:srcRect/>
          <a:stretch>
            <a:fillRect/>
          </a:stretch>
        </p:blipFill>
        <p:spPr bwMode="auto">
          <a:xfrm>
            <a:off x="8677275" y="5449888"/>
            <a:ext cx="933450" cy="790575"/>
          </a:xfrm>
          <a:prstGeom prst="rect">
            <a:avLst/>
          </a:prstGeom>
          <a:noFill/>
          <a:ln w="9525">
            <a:noFill/>
            <a:miter lim="800000"/>
            <a:headEnd/>
            <a:tailEnd/>
          </a:ln>
        </p:spPr>
      </p:pic>
      <p:pic>
        <p:nvPicPr>
          <p:cNvPr id="23568" name="Picture 19" descr="4595063_ptuch"/>
          <p:cNvPicPr>
            <a:picLocks noChangeAspect="1" noChangeArrowheads="1" noCrop="1"/>
          </p:cNvPicPr>
          <p:nvPr/>
        </p:nvPicPr>
        <p:blipFill>
          <a:blip r:embed="rId7" cstate="print"/>
          <a:srcRect/>
          <a:stretch>
            <a:fillRect/>
          </a:stretch>
        </p:blipFill>
        <p:spPr bwMode="auto">
          <a:xfrm>
            <a:off x="7705725" y="4681538"/>
            <a:ext cx="933450" cy="790575"/>
          </a:xfrm>
          <a:prstGeom prst="rect">
            <a:avLst/>
          </a:prstGeom>
          <a:noFill/>
          <a:ln w="9525">
            <a:noFill/>
            <a:miter lim="800000"/>
            <a:headEnd/>
            <a:tailEnd/>
          </a:ln>
        </p:spPr>
      </p:pic>
      <p:pic>
        <p:nvPicPr>
          <p:cNvPr id="23569" name="Picture 20" descr="4595063_ptuch"/>
          <p:cNvPicPr>
            <a:picLocks noChangeAspect="1" noChangeArrowheads="1" noCrop="1"/>
          </p:cNvPicPr>
          <p:nvPr/>
        </p:nvPicPr>
        <p:blipFill>
          <a:blip r:embed="rId7" cstate="print"/>
          <a:srcRect/>
          <a:stretch>
            <a:fillRect/>
          </a:stretch>
        </p:blipFill>
        <p:spPr bwMode="auto">
          <a:xfrm>
            <a:off x="8210550" y="3978275"/>
            <a:ext cx="933450" cy="790575"/>
          </a:xfrm>
          <a:prstGeom prst="rect">
            <a:avLst/>
          </a:prstGeom>
          <a:noFill/>
          <a:ln w="9525">
            <a:noFill/>
            <a:miter lim="800000"/>
            <a:headEnd/>
            <a:tailEnd/>
          </a:ln>
        </p:spPr>
      </p:pic>
      <p:pic>
        <p:nvPicPr>
          <p:cNvPr id="23570" name="Picture 4" descr="http://airback-kz.narod.ru/AN126.GIF"/>
          <p:cNvPicPr>
            <a:picLocks noChangeAspect="1" noChangeArrowheads="1" noCrop="1"/>
          </p:cNvPicPr>
          <p:nvPr/>
        </p:nvPicPr>
        <p:blipFill>
          <a:blip r:embed="rId8" cstate="print"/>
          <a:srcRect/>
          <a:stretch>
            <a:fillRect/>
          </a:stretch>
        </p:blipFill>
        <p:spPr bwMode="auto">
          <a:xfrm>
            <a:off x="131763" y="-173038"/>
            <a:ext cx="1905000" cy="1839913"/>
          </a:xfrm>
          <a:prstGeom prst="rect">
            <a:avLst/>
          </a:prstGeom>
          <a:noFill/>
          <a:ln w="9525">
            <a:noFill/>
            <a:miter lim="800000"/>
            <a:headEnd/>
            <a:tailEnd/>
          </a:ln>
        </p:spPr>
      </p:pic>
      <p:sp>
        <p:nvSpPr>
          <p:cNvPr id="23571" name="TextBox 21"/>
          <p:cNvSpPr txBox="1">
            <a:spLocks noChangeArrowheads="1"/>
          </p:cNvSpPr>
          <p:nvPr/>
        </p:nvSpPr>
        <p:spPr bwMode="auto">
          <a:xfrm>
            <a:off x="2686050" y="196850"/>
            <a:ext cx="3795713"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5 баллов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7461"/>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147472">
                                            <p:txEl>
                                              <p:pRg st="0" end="0"/>
                                            </p:txEl>
                                          </p:spTgt>
                                        </p:tgtEl>
                                        <p:attrNameLst>
                                          <p:attrName>style.visibility</p:attrName>
                                        </p:attrNameLst>
                                      </p:cBhvr>
                                      <p:to>
                                        <p:strVal val="visible"/>
                                      </p:to>
                                    </p:set>
                                    <p:anim calcmode="lin" valueType="num">
                                      <p:cBhvr>
                                        <p:cTn id="10" dur="1000" fill="hold"/>
                                        <p:tgtEl>
                                          <p:spTgt spid="147472">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147472">
                                            <p:txEl>
                                              <p:pRg st="0" end="0"/>
                                            </p:txEl>
                                          </p:spTgt>
                                        </p:tgtEl>
                                        <p:attrNameLst>
                                          <p:attrName>ppt_h</p:attrName>
                                        </p:attrNameLst>
                                      </p:cBhvr>
                                      <p:tavLst>
                                        <p:tav tm="0">
                                          <p:val>
                                            <p:fltVal val="0"/>
                                          </p:val>
                                        </p:tav>
                                        <p:tav tm="100000">
                                          <p:val>
                                            <p:strVal val="#ppt_h"/>
                                          </p:val>
                                        </p:tav>
                                      </p:tavLst>
                                    </p:anim>
                                    <p:animEffect transition="in" filter="fade">
                                      <p:cBhvr>
                                        <p:cTn id="12" dur="1000"/>
                                        <p:tgtEl>
                                          <p:spTgt spid="1474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7462">
                                            <p:txEl>
                                              <p:pRg st="0" end="0"/>
                                            </p:txEl>
                                          </p:spTgt>
                                        </p:tgtEl>
                                        <p:attrNameLst>
                                          <p:attrName>style.visibility</p:attrName>
                                        </p:attrNameLst>
                                      </p:cBhvr>
                                      <p:to>
                                        <p:strVal val="visible"/>
                                      </p:to>
                                    </p:set>
                                    <p:animEffect transition="in" filter="wipe(down)">
                                      <p:cBhvr>
                                        <p:cTn id="17" dur="500"/>
                                        <p:tgtEl>
                                          <p:spTgt spid="1474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3"/>
          <p:cNvSpPr>
            <a:spLocks noGrp="1"/>
          </p:cNvSpPr>
          <p:nvPr>
            <p:ph type="sldNum" sz="quarter" idx="12"/>
          </p:nvPr>
        </p:nvSpPr>
        <p:spPr/>
        <p:txBody>
          <a:bodyPr/>
          <a:lstStyle/>
          <a:p>
            <a:pPr>
              <a:defRPr/>
            </a:pPr>
            <a:fld id="{A02C1357-736D-42ED-B37E-502EBC562784}" type="slidenum">
              <a:rPr lang="ru-RU"/>
              <a:pPr>
                <a:defRPr/>
              </a:pPr>
              <a:t>18</a:t>
            </a:fld>
            <a:endParaRPr lang="ru-RU"/>
          </a:p>
        </p:txBody>
      </p:sp>
      <p:sp>
        <p:nvSpPr>
          <p:cNvPr id="24579" name="Rectangle 4"/>
          <p:cNvSpPr>
            <a:spLocks noChangeArrowheads="1"/>
          </p:cNvSpPr>
          <p:nvPr/>
        </p:nvSpPr>
        <p:spPr bwMode="auto">
          <a:xfrm>
            <a:off x="755650" y="260350"/>
            <a:ext cx="6870700" cy="592138"/>
          </a:xfrm>
          <a:prstGeom prst="rect">
            <a:avLst/>
          </a:prstGeom>
          <a:noFill/>
          <a:ln w="9525">
            <a:noFill/>
            <a:miter lim="800000"/>
            <a:headEnd/>
            <a:tailEnd/>
          </a:ln>
        </p:spPr>
        <p:txBody>
          <a:bodyPr anchor="b"/>
          <a:lstStyle/>
          <a:p>
            <a:pPr algn="ctr"/>
            <a:endParaRPr lang="ru-RU" sz="4000" b="1">
              <a:solidFill>
                <a:srgbClr val="0033CC"/>
              </a:solidFill>
              <a:latin typeface="Comic Sans MS" pitchFamily="66" charset="0"/>
            </a:endParaRPr>
          </a:p>
        </p:txBody>
      </p:sp>
      <p:sp>
        <p:nvSpPr>
          <p:cNvPr id="108549" name="Rectangle 5"/>
          <p:cNvSpPr>
            <a:spLocks noChangeAspect="1" noChangeArrowheads="1"/>
          </p:cNvSpPr>
          <p:nvPr/>
        </p:nvSpPr>
        <p:spPr bwMode="auto">
          <a:xfrm>
            <a:off x="2960688" y="5818188"/>
            <a:ext cx="4298950" cy="1039812"/>
          </a:xfrm>
          <a:prstGeom prst="rect">
            <a:avLst/>
          </a:prstGeom>
          <a:solidFill>
            <a:srgbClr val="99CCFF"/>
          </a:solidFill>
          <a:ln w="9525">
            <a:noFill/>
            <a:miter lim="800000"/>
            <a:headEnd/>
            <a:tailEnd/>
          </a:ln>
        </p:spPr>
        <p:txBody>
          <a:bodyPr wrap="none" anchor="ctr"/>
          <a:lstStyle/>
          <a:p>
            <a:pPr algn="ctr">
              <a:spcBef>
                <a:spcPct val="50000"/>
              </a:spcBef>
            </a:pPr>
            <a:r>
              <a:rPr lang="ru-RU" sz="2800" b="1" dirty="0">
                <a:solidFill>
                  <a:srgbClr val="002060"/>
                </a:solidFill>
              </a:rPr>
              <a:t>ОТВЕТ: </a:t>
            </a:r>
            <a:r>
              <a:rPr lang="ru-RU" sz="2800" b="1" dirty="0">
                <a:solidFill>
                  <a:srgbClr val="FF3300"/>
                </a:solidFill>
              </a:rPr>
              <a:t>3</a:t>
            </a:r>
          </a:p>
        </p:txBody>
      </p:sp>
      <p:sp>
        <p:nvSpPr>
          <p:cNvPr id="108550" name="AutoShape 6">
            <a:hlinkClick r:id="rId3"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24582" name="Picture 4" descr="линия"/>
          <p:cNvPicPr>
            <a:picLocks noChangeAspect="1" noChangeArrowheads="1" noCrop="1"/>
          </p:cNvPicPr>
          <p:nvPr/>
        </p:nvPicPr>
        <p:blipFill>
          <a:blip r:embed="rId4" cstate="print"/>
          <a:srcRect/>
          <a:stretch>
            <a:fillRect/>
          </a:stretch>
        </p:blipFill>
        <p:spPr bwMode="auto">
          <a:xfrm>
            <a:off x="0" y="787400"/>
            <a:ext cx="9144000" cy="158750"/>
          </a:xfrm>
          <a:prstGeom prst="rect">
            <a:avLst/>
          </a:prstGeom>
          <a:noFill/>
          <a:ln w="9525">
            <a:noFill/>
            <a:miter lim="800000"/>
            <a:headEnd/>
            <a:tailEnd/>
          </a:ln>
        </p:spPr>
      </p:pic>
      <p:pic>
        <p:nvPicPr>
          <p:cNvPr id="24583" name="Picture 9" descr="4c4"/>
          <p:cNvPicPr>
            <a:picLocks noChangeAspect="1" noChangeArrowheads="1" noCrop="1"/>
          </p:cNvPicPr>
          <p:nvPr/>
        </p:nvPicPr>
        <p:blipFill>
          <a:blip r:embed="rId5" cstate="print"/>
          <a:srcRect/>
          <a:stretch>
            <a:fillRect/>
          </a:stretch>
        </p:blipFill>
        <p:spPr bwMode="auto">
          <a:xfrm>
            <a:off x="7043738" y="3873500"/>
            <a:ext cx="2100262" cy="1733550"/>
          </a:xfrm>
          <a:prstGeom prst="rect">
            <a:avLst/>
          </a:prstGeom>
          <a:noFill/>
          <a:ln w="9525">
            <a:noFill/>
            <a:miter lim="800000"/>
            <a:headEnd/>
            <a:tailEnd/>
          </a:ln>
        </p:spPr>
      </p:pic>
      <p:pic>
        <p:nvPicPr>
          <p:cNvPr id="24584" name="Picture 10" descr="4c5"/>
          <p:cNvPicPr>
            <a:picLocks noChangeAspect="1" noChangeArrowheads="1" noCrop="1"/>
          </p:cNvPicPr>
          <p:nvPr/>
        </p:nvPicPr>
        <p:blipFill>
          <a:blip r:embed="rId6" cstate="print"/>
          <a:srcRect/>
          <a:stretch>
            <a:fillRect/>
          </a:stretch>
        </p:blipFill>
        <p:spPr bwMode="auto">
          <a:xfrm rot="788855">
            <a:off x="6926263" y="2436813"/>
            <a:ext cx="2536825" cy="1722437"/>
          </a:xfrm>
          <a:prstGeom prst="rect">
            <a:avLst/>
          </a:prstGeom>
          <a:noFill/>
          <a:ln w="9525">
            <a:noFill/>
            <a:miter lim="800000"/>
            <a:headEnd/>
            <a:tailEnd/>
          </a:ln>
        </p:spPr>
      </p:pic>
      <p:pic>
        <p:nvPicPr>
          <p:cNvPr id="24585" name="Picture 11" descr="2c1"/>
          <p:cNvPicPr>
            <a:picLocks noChangeAspect="1" noChangeArrowheads="1" noCrop="1"/>
          </p:cNvPicPr>
          <p:nvPr/>
        </p:nvPicPr>
        <p:blipFill>
          <a:blip r:embed="rId7" cstate="print"/>
          <a:srcRect/>
          <a:stretch>
            <a:fillRect/>
          </a:stretch>
        </p:blipFill>
        <p:spPr bwMode="auto">
          <a:xfrm>
            <a:off x="449263" y="4583113"/>
            <a:ext cx="1635125" cy="1614487"/>
          </a:xfrm>
          <a:prstGeom prst="rect">
            <a:avLst/>
          </a:prstGeom>
          <a:noFill/>
          <a:ln w="9525">
            <a:noFill/>
            <a:miter lim="800000"/>
            <a:headEnd/>
            <a:tailEnd/>
          </a:ln>
        </p:spPr>
      </p:pic>
      <p:pic>
        <p:nvPicPr>
          <p:cNvPr id="24586" name="Picture 13" descr="018"/>
          <p:cNvPicPr>
            <a:picLocks noChangeAspect="1" noChangeArrowheads="1" noCrop="1"/>
          </p:cNvPicPr>
          <p:nvPr/>
        </p:nvPicPr>
        <p:blipFill>
          <a:blip r:embed="rId8" cstate="print"/>
          <a:srcRect/>
          <a:stretch>
            <a:fillRect/>
          </a:stretch>
        </p:blipFill>
        <p:spPr bwMode="auto">
          <a:xfrm>
            <a:off x="2346325" y="4657725"/>
            <a:ext cx="1143000" cy="1143000"/>
          </a:xfrm>
          <a:prstGeom prst="rect">
            <a:avLst/>
          </a:prstGeom>
          <a:noFill/>
          <a:ln w="9525">
            <a:noFill/>
            <a:miter lim="800000"/>
            <a:headEnd/>
            <a:tailEnd/>
          </a:ln>
        </p:spPr>
      </p:pic>
      <p:pic>
        <p:nvPicPr>
          <p:cNvPr id="24587" name="Picture 14"/>
          <p:cNvPicPr>
            <a:picLocks noChangeAspect="1" noChangeArrowheads="1"/>
          </p:cNvPicPr>
          <p:nvPr/>
        </p:nvPicPr>
        <p:blipFill>
          <a:blip r:embed="rId9" cstate="print"/>
          <a:srcRect/>
          <a:stretch>
            <a:fillRect/>
          </a:stretch>
        </p:blipFill>
        <p:spPr bwMode="auto">
          <a:xfrm>
            <a:off x="0" y="0"/>
            <a:ext cx="1828800" cy="1312863"/>
          </a:xfrm>
          <a:prstGeom prst="rect">
            <a:avLst/>
          </a:prstGeom>
          <a:noFill/>
          <a:ln w="9525">
            <a:noFill/>
            <a:miter lim="800000"/>
            <a:headEnd/>
            <a:tailEnd/>
          </a:ln>
        </p:spPr>
      </p:pic>
      <p:sp>
        <p:nvSpPr>
          <p:cNvPr id="24588" name="Text Box 15"/>
          <p:cNvSpPr txBox="1">
            <a:spLocks noChangeArrowheads="1"/>
          </p:cNvSpPr>
          <p:nvPr/>
        </p:nvSpPr>
        <p:spPr bwMode="auto">
          <a:xfrm>
            <a:off x="987425" y="1247775"/>
            <a:ext cx="6851650" cy="336550"/>
          </a:xfrm>
          <a:prstGeom prst="rect">
            <a:avLst/>
          </a:prstGeom>
          <a:noFill/>
          <a:ln w="9525">
            <a:noFill/>
            <a:miter lim="800000"/>
            <a:headEnd/>
            <a:tailEnd/>
          </a:ln>
        </p:spPr>
        <p:txBody>
          <a:bodyPr>
            <a:spAutoFit/>
          </a:bodyPr>
          <a:lstStyle/>
          <a:p>
            <a:pPr>
              <a:spcBef>
                <a:spcPct val="50000"/>
              </a:spcBef>
            </a:pPr>
            <a:endParaRPr lang="ru-RU"/>
          </a:p>
        </p:txBody>
      </p:sp>
      <p:sp>
        <p:nvSpPr>
          <p:cNvPr id="108560" name="Text Box 16"/>
          <p:cNvSpPr txBox="1">
            <a:spLocks noChangeArrowheads="1"/>
          </p:cNvSpPr>
          <p:nvPr/>
        </p:nvSpPr>
        <p:spPr bwMode="auto">
          <a:xfrm>
            <a:off x="433388" y="1235075"/>
            <a:ext cx="7461250" cy="3113088"/>
          </a:xfrm>
          <a:prstGeom prst="rect">
            <a:avLst/>
          </a:prstGeom>
          <a:noFill/>
          <a:ln w="9525">
            <a:noFill/>
            <a:miter lim="800000"/>
            <a:headEnd/>
            <a:tailEnd/>
          </a:ln>
          <a:effectLst/>
        </p:spPr>
        <p:txBody>
          <a:bodyPr>
            <a:spAutoFit/>
          </a:bodyPr>
          <a:lstStyle/>
          <a:p>
            <a:pPr algn="ctr">
              <a:spcBef>
                <a:spcPct val="20000"/>
              </a:spcBef>
              <a:buClr>
                <a:schemeClr val="hlink"/>
              </a:buClr>
              <a:buSzPct val="75000"/>
              <a:buFont typeface="Wingdings" pitchFamily="2" charset="2"/>
              <a:buNone/>
              <a:defRPr/>
            </a:pPr>
            <a:r>
              <a:rPr lang="ru-RU" sz="3600" b="1" i="1" dirty="0">
                <a:solidFill>
                  <a:srgbClr val="002060"/>
                </a:solidFill>
                <a:effectLst>
                  <a:outerShdw blurRad="38100" dist="38100" dir="2700000" algn="tl">
                    <a:srgbClr val="FFFFFF"/>
                  </a:outerShdw>
                </a:effectLst>
                <a:latin typeface="Times New Roman" pitchFamily="18" charset="0"/>
              </a:rPr>
              <a:t>Три кошки за 3 минуты ловят трёх мышей. Сколько нужно кошек, чтобы за 100 минут поймать 100 мышей?</a:t>
            </a:r>
            <a:r>
              <a:rPr lang="ru-RU" sz="3600" b="1" i="1" dirty="0">
                <a:solidFill>
                  <a:srgbClr val="002060"/>
                </a:solidFill>
                <a:effectLst>
                  <a:outerShdw blurRad="38100" dist="38100" dir="2700000" algn="tl">
                    <a:srgbClr val="000000"/>
                  </a:outerShdw>
                </a:effectLst>
                <a:latin typeface="Times New Roman" pitchFamily="18" charset="0"/>
              </a:rPr>
              <a:t> </a:t>
            </a:r>
          </a:p>
          <a:p>
            <a:pPr>
              <a:spcBef>
                <a:spcPct val="50000"/>
              </a:spcBef>
              <a:defRPr/>
            </a:pPr>
            <a:endParaRPr lang="ru-RU" sz="3600" b="1" i="1" dirty="0">
              <a:effectLst>
                <a:outerShdw blurRad="38100" dist="38100" dir="2700000" algn="tl">
                  <a:srgbClr val="000000"/>
                </a:outerShdw>
              </a:effectLst>
              <a:latin typeface="Times New Roman" pitchFamily="18" charset="0"/>
            </a:endParaRPr>
          </a:p>
        </p:txBody>
      </p:sp>
      <p:pic>
        <p:nvPicPr>
          <p:cNvPr id="24590" name="Picture 10" descr="кошка, анимашка"/>
          <p:cNvPicPr>
            <a:picLocks noChangeAspect="1" noChangeArrowheads="1" noCrop="1"/>
          </p:cNvPicPr>
          <p:nvPr/>
        </p:nvPicPr>
        <p:blipFill>
          <a:blip r:embed="rId10" cstate="print"/>
          <a:srcRect/>
          <a:stretch>
            <a:fillRect/>
          </a:stretch>
        </p:blipFill>
        <p:spPr bwMode="auto">
          <a:xfrm>
            <a:off x="-138113" y="1862138"/>
            <a:ext cx="1524001" cy="2171700"/>
          </a:xfrm>
          <a:prstGeom prst="rect">
            <a:avLst/>
          </a:prstGeom>
          <a:noFill/>
          <a:ln w="9525">
            <a:noFill/>
            <a:miter lim="800000"/>
            <a:headEnd/>
            <a:tailEnd/>
          </a:ln>
        </p:spPr>
      </p:pic>
      <p:pic>
        <p:nvPicPr>
          <p:cNvPr id="24591" name="Picture 8" descr="кошка следит за мышкой, анимашка"/>
          <p:cNvPicPr>
            <a:picLocks noChangeAspect="1" noChangeArrowheads="1" noCrop="1"/>
          </p:cNvPicPr>
          <p:nvPr/>
        </p:nvPicPr>
        <p:blipFill>
          <a:blip r:embed="rId11" cstate="print"/>
          <a:srcRect/>
          <a:stretch>
            <a:fillRect/>
          </a:stretch>
        </p:blipFill>
        <p:spPr bwMode="auto">
          <a:xfrm>
            <a:off x="4191000" y="3589339"/>
            <a:ext cx="1658258" cy="2369306"/>
          </a:xfrm>
          <a:prstGeom prst="rect">
            <a:avLst/>
          </a:prstGeom>
          <a:noFill/>
          <a:ln w="9525">
            <a:noFill/>
            <a:miter lim="800000"/>
            <a:headEnd/>
            <a:tailEnd/>
          </a:ln>
        </p:spPr>
      </p:pic>
      <p:sp>
        <p:nvSpPr>
          <p:cNvPr id="24592" name="TextBox 16"/>
          <p:cNvSpPr txBox="1">
            <a:spLocks noChangeArrowheads="1"/>
          </p:cNvSpPr>
          <p:nvPr/>
        </p:nvSpPr>
        <p:spPr bwMode="auto">
          <a:xfrm>
            <a:off x="2627313" y="231775"/>
            <a:ext cx="3797300" cy="522288"/>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85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856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8549"/>
                                        </p:tgtEl>
                                        <p:attrNameLst>
                                          <p:attrName>style.visibility</p:attrName>
                                        </p:attrNameLst>
                                      </p:cBhvr>
                                      <p:to>
                                        <p:strVal val="visible"/>
                                      </p:to>
                                    </p:set>
                                    <p:animEffect transition="in" filter="wipe(down)">
                                      <p:cBhvr>
                                        <p:cTn id="14" dur="5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autoUpdateAnimBg="0"/>
      <p:bldP spid="108550" grpId="0" animBg="1" autoUpdateAnimBg="0"/>
      <p:bldP spid="10856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4638"/>
            <a:ext cx="8229600" cy="1143000"/>
          </a:xfrm>
        </p:spPr>
        <p:txBody>
          <a:bodyPr>
            <a:normAutofit fontScale="90000"/>
          </a:bodyPr>
          <a:lstStyle/>
          <a:p>
            <a:pPr eaLnBrk="1" hangingPunct="1">
              <a:defRPr/>
            </a:pPr>
            <a:r>
              <a:rPr lang="ru-RU" sz="4000"/>
              <a:t> </a:t>
            </a:r>
            <a:br>
              <a:rPr lang="ru-RU" sz="4000"/>
            </a:br>
            <a:endParaRPr lang="ru-RU" sz="4000"/>
          </a:p>
        </p:txBody>
      </p:sp>
      <p:sp>
        <p:nvSpPr>
          <p:cNvPr id="22531" name="Rectangle 3"/>
          <p:cNvSpPr>
            <a:spLocks noGrp="1" noChangeArrowheads="1"/>
          </p:cNvSpPr>
          <p:nvPr>
            <p:ph type="body" idx="4294967295"/>
          </p:nvPr>
        </p:nvSpPr>
        <p:spPr>
          <a:xfrm>
            <a:off x="468313" y="731838"/>
            <a:ext cx="8675687" cy="6126162"/>
          </a:xfrm>
        </p:spPr>
        <p:txBody>
          <a:bodyPr/>
          <a:lstStyle/>
          <a:p>
            <a:pPr eaLnBrk="1" hangingPunct="1">
              <a:buFontTx/>
              <a:buNone/>
              <a:defRPr/>
            </a:pPr>
            <a:r>
              <a:rPr lang="ru-RU" sz="4800" dirty="0" smtClean="0"/>
              <a:t> </a:t>
            </a:r>
            <a:r>
              <a:rPr lang="ru-RU" dirty="0" smtClean="0"/>
              <a:t> </a:t>
            </a:r>
            <a:r>
              <a:rPr lang="ru-RU" sz="2800" b="1" i="1" dirty="0">
                <a:solidFill>
                  <a:schemeClr val="bg1">
                    <a:lumMod val="75000"/>
                  </a:schemeClr>
                </a:solidFill>
                <a:effectLst/>
                <a:latin typeface="Times New Roman" pitchFamily="18" charset="0"/>
                <a:cs typeface="Times New Roman" pitchFamily="18" charset="0"/>
              </a:rPr>
              <a:t>На таксе Дуське сидят 56 блох, а на овчарке Ладе 44 блохи. После того, как овчарка и такса встретились и поговорили друг с другом, 12 </a:t>
            </a:r>
            <a:r>
              <a:rPr lang="ru-RU" sz="2800" b="1" i="1" dirty="0" err="1">
                <a:solidFill>
                  <a:schemeClr val="bg1">
                    <a:lumMod val="75000"/>
                  </a:schemeClr>
                </a:solidFill>
                <a:effectLst/>
                <a:latin typeface="Times New Roman" pitchFamily="18" charset="0"/>
                <a:cs typeface="Times New Roman" pitchFamily="18" charset="0"/>
              </a:rPr>
              <a:t>дуськиных</a:t>
            </a:r>
            <a:r>
              <a:rPr lang="ru-RU" sz="2800" b="1" i="1" dirty="0">
                <a:solidFill>
                  <a:schemeClr val="bg1">
                    <a:lumMod val="75000"/>
                  </a:schemeClr>
                </a:solidFill>
                <a:effectLst/>
                <a:latin typeface="Times New Roman" pitchFamily="18" charset="0"/>
                <a:cs typeface="Times New Roman" pitchFamily="18" charset="0"/>
              </a:rPr>
              <a:t> блох пересели на Ладу, а 15 </a:t>
            </a:r>
            <a:r>
              <a:rPr lang="ru-RU" sz="2800" b="1" i="1" dirty="0" err="1">
                <a:solidFill>
                  <a:schemeClr val="bg1">
                    <a:lumMod val="75000"/>
                  </a:schemeClr>
                </a:solidFill>
                <a:effectLst/>
                <a:latin typeface="Times New Roman" pitchFamily="18" charset="0"/>
                <a:cs typeface="Times New Roman" pitchFamily="18" charset="0"/>
              </a:rPr>
              <a:t>ладиных</a:t>
            </a:r>
            <a:r>
              <a:rPr lang="ru-RU" sz="2800" b="1" i="1" dirty="0">
                <a:solidFill>
                  <a:schemeClr val="bg1">
                    <a:lumMod val="75000"/>
                  </a:schemeClr>
                </a:solidFill>
                <a:effectLst/>
                <a:latin typeface="Times New Roman" pitchFamily="18" charset="0"/>
                <a:cs typeface="Times New Roman" pitchFamily="18" charset="0"/>
              </a:rPr>
              <a:t> пересели на Дуську. Сколько блох теперь сидит на Ладе и сколько на Дуське? </a:t>
            </a:r>
            <a:endParaRPr lang="ru-RU" b="1" i="1" dirty="0">
              <a:solidFill>
                <a:schemeClr val="bg1">
                  <a:lumMod val="75000"/>
                </a:schemeClr>
              </a:solidFill>
              <a:effectLst/>
              <a:latin typeface="Times New Roman" pitchFamily="18" charset="0"/>
              <a:cs typeface="Times New Roman" pitchFamily="18" charset="0"/>
            </a:endParaRPr>
          </a:p>
        </p:txBody>
      </p:sp>
      <p:sp>
        <p:nvSpPr>
          <p:cNvPr id="7" name="AutoShape 7">
            <a:hlinkClick r:id="rId3" action="ppaction://hlinksldjump"/>
          </p:cNvPr>
          <p:cNvSpPr>
            <a:spLocks noChangeArrowheads="1"/>
          </p:cNvSpPr>
          <p:nvPr/>
        </p:nvSpPr>
        <p:spPr bwMode="auto">
          <a:xfrm>
            <a:off x="7708900" y="6357938"/>
            <a:ext cx="1176338" cy="500062"/>
          </a:xfrm>
          <a:prstGeom prst="leftArrow">
            <a:avLst>
              <a:gd name="adj1" fmla="val 50000"/>
              <a:gd name="adj2" fmla="val 58810"/>
            </a:avLst>
          </a:prstGeom>
          <a:solidFill>
            <a:schemeClr val="bg2"/>
          </a:solidFill>
          <a:ln w="9525">
            <a:solidFill>
              <a:schemeClr val="tx1"/>
            </a:solidFill>
            <a:miter lim="800000"/>
            <a:headEnd/>
            <a:tailEnd/>
          </a:ln>
        </p:spPr>
        <p:txBody>
          <a:bodyPr wrap="none" anchor="ctr"/>
          <a:lstStyle/>
          <a:p>
            <a:endParaRPr lang="ru-RU"/>
          </a:p>
        </p:txBody>
      </p:sp>
      <p:sp>
        <p:nvSpPr>
          <p:cNvPr id="8" name="Rectangle 10"/>
          <p:cNvSpPr>
            <a:spLocks noChangeAspect="1" noChangeArrowheads="1"/>
          </p:cNvSpPr>
          <p:nvPr/>
        </p:nvSpPr>
        <p:spPr bwMode="auto">
          <a:xfrm>
            <a:off x="3646488" y="6296025"/>
            <a:ext cx="1987550" cy="561975"/>
          </a:xfrm>
          <a:prstGeom prst="rect">
            <a:avLst/>
          </a:prstGeom>
          <a:solidFill>
            <a:srgbClr val="99CCFF"/>
          </a:solidFill>
          <a:ln w="9525">
            <a:noFill/>
            <a:miter lim="800000"/>
            <a:headEnd/>
            <a:tailEnd/>
          </a:ln>
          <a:effectLst/>
        </p:spPr>
        <p:txBody>
          <a:bodyPr wrap="none" anchor="ctr"/>
          <a:lstStyle/>
          <a:p>
            <a:pPr algn="ctr">
              <a:defRPr/>
            </a:pPr>
            <a:r>
              <a:rPr lang="ru-RU" sz="20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20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ru-RU" sz="2000" b="1"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ru-RU" sz="2000" b="1" dirty="0">
                <a:solidFill>
                  <a:srgbClr val="FF0000"/>
                </a:solidFill>
                <a:effectLst>
                  <a:outerShdw blurRad="38100" dist="38100" dir="2700000" algn="tl">
                    <a:srgbClr val="FFFFFF"/>
                  </a:outerShdw>
                </a:effectLst>
                <a:latin typeface="Times New Roman" pitchFamily="18" charset="0"/>
                <a:cs typeface="Times New Roman" pitchFamily="18" charset="0"/>
              </a:rPr>
              <a:t>на Ладе-41, на Дуське - 59</a:t>
            </a:r>
            <a:endParaRPr lang="en-US" sz="20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pic>
        <p:nvPicPr>
          <p:cNvPr id="25606" name="Picture 4" descr="линия"/>
          <p:cNvPicPr>
            <a:picLocks noChangeAspect="1" noChangeArrowheads="1" noCrop="1"/>
          </p:cNvPicPr>
          <p:nvPr/>
        </p:nvPicPr>
        <p:blipFill>
          <a:blip r:embed="rId4" cstate="print"/>
          <a:srcRect/>
          <a:stretch>
            <a:fillRect/>
          </a:stretch>
        </p:blipFill>
        <p:spPr bwMode="auto">
          <a:xfrm>
            <a:off x="0" y="695325"/>
            <a:ext cx="9144000" cy="158750"/>
          </a:xfrm>
          <a:prstGeom prst="rect">
            <a:avLst/>
          </a:prstGeom>
          <a:noFill/>
          <a:ln w="9525">
            <a:noFill/>
            <a:miter lim="800000"/>
            <a:headEnd/>
            <a:tailEnd/>
          </a:ln>
        </p:spPr>
      </p:pic>
      <p:sp>
        <p:nvSpPr>
          <p:cNvPr id="25607" name="TextBox 9"/>
          <p:cNvSpPr txBox="1">
            <a:spLocks noChangeArrowheads="1"/>
          </p:cNvSpPr>
          <p:nvPr/>
        </p:nvSpPr>
        <p:spPr bwMode="auto">
          <a:xfrm>
            <a:off x="2743200" y="138113"/>
            <a:ext cx="3795713"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pic>
        <p:nvPicPr>
          <p:cNvPr id="25608" name="Picture 6" descr="http://www.smayli.ru/data/smiles/dogs-1120.gif"/>
          <p:cNvPicPr>
            <a:picLocks noChangeAspect="1" noChangeArrowheads="1" noCrop="1"/>
          </p:cNvPicPr>
          <p:nvPr/>
        </p:nvPicPr>
        <p:blipFill>
          <a:blip r:embed="rId5" cstate="print"/>
          <a:srcRect/>
          <a:stretch>
            <a:fillRect/>
          </a:stretch>
        </p:blipFill>
        <p:spPr bwMode="auto">
          <a:xfrm>
            <a:off x="5219700" y="3517900"/>
            <a:ext cx="3716338" cy="2860675"/>
          </a:xfrm>
          <a:prstGeom prst="rect">
            <a:avLst/>
          </a:prstGeom>
          <a:noFill/>
          <a:ln w="9525">
            <a:noFill/>
            <a:miter lim="800000"/>
            <a:headEnd/>
            <a:tailEnd/>
          </a:ln>
        </p:spPr>
      </p:pic>
      <p:pic>
        <p:nvPicPr>
          <p:cNvPr id="25609" name="Picture 8" descr="http://www.smayli.ru/data/smiles/dogs-289.gif"/>
          <p:cNvPicPr>
            <a:picLocks noChangeAspect="1" noChangeArrowheads="1" noCrop="1"/>
          </p:cNvPicPr>
          <p:nvPr/>
        </p:nvPicPr>
        <p:blipFill>
          <a:blip r:embed="rId6" cstate="print"/>
          <a:srcRect/>
          <a:stretch>
            <a:fillRect/>
          </a:stretch>
        </p:blipFill>
        <p:spPr bwMode="auto">
          <a:xfrm>
            <a:off x="590550" y="3657600"/>
            <a:ext cx="1871663"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up)">
                                      <p:cBhvr>
                                        <p:cTn id="7" dur="500"/>
                                        <p:tgtEl>
                                          <p:spTgt spid="22531">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100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EAADC689-FDEA-4646-AF25-302F5C422153}" type="slidenum">
              <a:rPr lang="ru-RU"/>
              <a:pPr>
                <a:defRPr/>
              </a:pPr>
              <a:t>2</a:t>
            </a:fld>
            <a:endParaRPr lang="ru-RU" dirty="0"/>
          </a:p>
        </p:txBody>
      </p:sp>
      <p:sp>
        <p:nvSpPr>
          <p:cNvPr id="3" name="Овал 2"/>
          <p:cNvSpPr/>
          <p:nvPr/>
        </p:nvSpPr>
        <p:spPr>
          <a:xfrm>
            <a:off x="1944548" y="-266218"/>
            <a:ext cx="5648444" cy="1875099"/>
          </a:xfrm>
          <a:prstGeom prst="ellipse">
            <a:avLst/>
          </a:prstGeom>
          <a:scene3d>
            <a:camera prst="isometricOffAxis1Right"/>
            <a:lightRig rig="sunrise" dir="t"/>
          </a:scene3d>
        </p:spPr>
        <p:style>
          <a:lnRef idx="1">
            <a:schemeClr val="dk1"/>
          </a:lnRef>
          <a:fillRef idx="3">
            <a:schemeClr val="dk1"/>
          </a:fillRef>
          <a:effectRef idx="2">
            <a:schemeClr val="dk1"/>
          </a:effectRef>
          <a:fontRef idx="minor">
            <a:schemeClr val="lt1"/>
          </a:fontRef>
        </p:style>
        <p:txBody>
          <a:bodyPr anchor="ctr">
            <a:sp3d extrusionH="44450" contourW="25400" prstMaterial="dkEdge">
              <a:bevelT w="44450"/>
              <a:bevelB w="44450"/>
              <a:contourClr>
                <a:schemeClr val="tx1"/>
              </a:contourClr>
            </a:sp3d>
          </a:bodyPr>
          <a:lstStyle/>
          <a:p>
            <a:pPr algn="ctr" fontAlgn="auto">
              <a:spcBef>
                <a:spcPts val="0"/>
              </a:spcBef>
              <a:spcAft>
                <a:spcPts val="0"/>
              </a:spcAft>
              <a:defRPr/>
            </a:pPr>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Правила игры:</a:t>
            </a:r>
          </a:p>
        </p:txBody>
      </p:sp>
      <p:sp>
        <p:nvSpPr>
          <p:cNvPr id="5" name="TextBox 4"/>
          <p:cNvSpPr txBox="1"/>
          <p:nvPr/>
        </p:nvSpPr>
        <p:spPr>
          <a:xfrm>
            <a:off x="173038" y="1731963"/>
            <a:ext cx="8820150" cy="4093428"/>
          </a:xfrm>
          <a:prstGeom prst="rect">
            <a:avLst/>
          </a:prstGeom>
          <a:solidFill>
            <a:schemeClr val="tx2">
              <a:lumMod val="90000"/>
            </a:schemeClr>
          </a:solidFill>
          <a:ln w="57150">
            <a:solidFill>
              <a:schemeClr val="bg2"/>
            </a:solidFill>
          </a:ln>
        </p:spPr>
        <p:txBody>
          <a:bodyPr>
            <a:spAutoFit/>
          </a:bodyPr>
          <a:lstStyle/>
          <a:p>
            <a:pPr algn="ctr">
              <a:defRPr/>
            </a:pPr>
            <a:r>
              <a:rPr lang="ru-RU" sz="2000" dirty="0">
                <a:solidFill>
                  <a:srgbClr val="002060"/>
                </a:solidFill>
                <a:latin typeface="Times New Roman" pitchFamily="18" charset="0"/>
                <a:cs typeface="Times New Roman" pitchFamily="18" charset="0"/>
              </a:rPr>
              <a:t>В игре принимают участие 3 команды </a:t>
            </a:r>
            <a:r>
              <a:rPr lang="ru-RU" sz="2000" dirty="0" smtClean="0">
                <a:solidFill>
                  <a:srgbClr val="002060"/>
                </a:solidFill>
                <a:latin typeface="Times New Roman" pitchFamily="18" charset="0"/>
                <a:cs typeface="Times New Roman" pitchFamily="18" charset="0"/>
              </a:rPr>
              <a:t>по2человека.</a:t>
            </a:r>
            <a:r>
              <a:rPr lang="ru-RU" sz="2000" dirty="0" smtClean="0">
                <a:solidFill>
                  <a:srgbClr val="002060"/>
                </a:solidFill>
                <a:effectLst>
                  <a:outerShdw blurRad="38100" dist="38100" dir="2700000" algn="tl">
                    <a:srgbClr val="000000"/>
                  </a:outerShdw>
                </a:effectLst>
                <a:latin typeface="Monotype Corsiva" pitchFamily="66" charset="0"/>
              </a:rPr>
              <a:t> </a:t>
            </a:r>
            <a:r>
              <a:rPr lang="ru-RU" sz="2000" dirty="0">
                <a:solidFill>
                  <a:srgbClr val="002060"/>
                </a:solidFill>
                <a:latin typeface="Times New Roman" pitchFamily="18" charset="0"/>
                <a:cs typeface="Times New Roman" pitchFamily="18" charset="0"/>
              </a:rPr>
              <a:t>Команды поочерёдно выбирают номер вопроса.</a:t>
            </a:r>
            <a:r>
              <a:rPr lang="ru-RU" sz="20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Если ответ верный , то команда получает   </a:t>
            </a:r>
            <a:r>
              <a:rPr lang="ru-RU" sz="2000" dirty="0" smtClean="0">
                <a:solidFill>
                  <a:srgbClr val="002060"/>
                </a:solidFill>
                <a:latin typeface="Times New Roman" pitchFamily="18" charset="0"/>
                <a:cs typeface="Times New Roman" pitchFamily="18" charset="0"/>
              </a:rPr>
              <a:t>очки</a:t>
            </a:r>
            <a:endParaRPr lang="ru-RU" sz="2000" dirty="0">
              <a:solidFill>
                <a:srgbClr val="002060"/>
              </a:solidFill>
              <a:latin typeface="Times New Roman" pitchFamily="18" charset="0"/>
              <a:cs typeface="Times New Roman" pitchFamily="18" charset="0"/>
            </a:endParaRPr>
          </a:p>
          <a:p>
            <a:pPr algn="ctr">
              <a:defRPr/>
            </a:pPr>
            <a:r>
              <a:rPr lang="ru-RU" sz="2000" dirty="0">
                <a:solidFill>
                  <a:srgbClr val="002060"/>
                </a:solidFill>
                <a:latin typeface="Times New Roman" pitchFamily="18" charset="0"/>
                <a:cs typeface="Times New Roman" pitchFamily="18" charset="0"/>
              </a:rPr>
              <a:t>Затем осуществляется переход на выбор номера следующего вопроса и отвечает другая команда. </a:t>
            </a:r>
          </a:p>
          <a:p>
            <a:pPr algn="ctr">
              <a:defRPr/>
            </a:pPr>
            <a:r>
              <a:rPr lang="ru-RU" sz="2000" dirty="0">
                <a:solidFill>
                  <a:srgbClr val="002060"/>
                </a:solidFill>
                <a:latin typeface="Times New Roman" pitchFamily="18" charset="0"/>
                <a:cs typeface="Times New Roman" pitchFamily="18" charset="0"/>
              </a:rPr>
              <a:t>Задача каждой команды набрать как можно большее количество баллов. Для этого необходимо правильно ответить на вопросы в игре не только правильно ответить, но и сделать большую ставку на свой ответ.</a:t>
            </a:r>
          </a:p>
          <a:p>
            <a:pPr algn="ctr">
              <a:defRPr/>
            </a:pPr>
            <a:r>
              <a:rPr lang="ru-RU" sz="2000" dirty="0">
                <a:solidFill>
                  <a:srgbClr val="002060"/>
                </a:solidFill>
                <a:latin typeface="Times New Roman" pitchFamily="18" charset="0"/>
                <a:cs typeface="Times New Roman" pitchFamily="18" charset="0"/>
              </a:rPr>
              <a:t>На </a:t>
            </a:r>
            <a:r>
              <a:rPr lang="ru-RU" sz="2000" u="sng" dirty="0">
                <a:solidFill>
                  <a:srgbClr val="002060"/>
                </a:solidFill>
                <a:latin typeface="Times New Roman" pitchFamily="18" charset="0"/>
                <a:cs typeface="Times New Roman" pitchFamily="18" charset="0"/>
              </a:rPr>
              <a:t>вопрос – аукцион</a:t>
            </a:r>
            <a:r>
              <a:rPr lang="ru-RU" sz="2000" dirty="0">
                <a:solidFill>
                  <a:srgbClr val="002060"/>
                </a:solidFill>
                <a:latin typeface="Times New Roman" pitchFamily="18" charset="0"/>
                <a:cs typeface="Times New Roman" pitchFamily="18" charset="0"/>
              </a:rPr>
              <a:t>  право ответа имеет та команда, которая назначит большую сумму, если на счету игроков сумма, меньшая чем стоимость вопроса, то они могут предложить только номинал (стоимость вопроса). На вопрос </a:t>
            </a:r>
            <a:r>
              <a:rPr lang="ru-RU" sz="2000" u="sng" dirty="0">
                <a:solidFill>
                  <a:srgbClr val="002060"/>
                </a:solidFill>
                <a:latin typeface="Times New Roman" pitchFamily="18" charset="0"/>
                <a:cs typeface="Times New Roman" pitchFamily="18" charset="0"/>
              </a:rPr>
              <a:t>кот в мешке</a:t>
            </a:r>
            <a:r>
              <a:rPr lang="ru-RU" sz="2000" dirty="0">
                <a:solidFill>
                  <a:srgbClr val="002060"/>
                </a:solidFill>
                <a:latin typeface="Times New Roman" pitchFamily="18" charset="0"/>
                <a:cs typeface="Times New Roman" pitchFamily="18" charset="0"/>
              </a:rPr>
              <a:t> отвечает та команда, которой отдает это право команда, выбравшая вопрос.</a:t>
            </a:r>
          </a:p>
          <a:p>
            <a:pPr>
              <a:defRPr/>
            </a:pPr>
            <a:r>
              <a:rPr lang="ru-RU" sz="2000" dirty="0">
                <a:solidFill>
                  <a:schemeClr val="bg2"/>
                </a:solidFill>
                <a:latin typeface="Times New Roman" pitchFamily="18" charset="0"/>
                <a:cs typeface="Times New Roman" pitchFamily="18" charset="0"/>
              </a:rPr>
              <a:t> </a:t>
            </a:r>
            <a:endParaRPr lang="ru-RU" sz="2000" dirty="0">
              <a:solidFill>
                <a:schemeClr val="bg2"/>
              </a:solidFill>
              <a:effectLst>
                <a:outerShdw blurRad="38100" dist="38100" dir="2700000" algn="tl">
                  <a:srgbClr val="000000"/>
                </a:outerShdw>
              </a:effectLst>
              <a:latin typeface="Times New Roman" pitchFamily="18" charset="0"/>
              <a:cs typeface="Times New Roman" pitchFamily="18" charset="0"/>
            </a:endParaRPr>
          </a:p>
        </p:txBody>
      </p:sp>
      <p:pic>
        <p:nvPicPr>
          <p:cNvPr id="7173" name="Picture 6" descr="линия"/>
          <p:cNvPicPr>
            <a:picLocks noChangeAspect="1" noChangeArrowheads="1" noCrop="1"/>
          </p:cNvPicPr>
          <p:nvPr/>
        </p:nvPicPr>
        <p:blipFill>
          <a:blip r:embed="rId3" cstate="print"/>
          <a:srcRect/>
          <a:stretch>
            <a:fillRect/>
          </a:stretch>
        </p:blipFill>
        <p:spPr bwMode="auto">
          <a:xfrm>
            <a:off x="0" y="1428750"/>
            <a:ext cx="9144000" cy="15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3"/>
          <p:cNvSpPr>
            <a:spLocks noGrp="1"/>
          </p:cNvSpPr>
          <p:nvPr>
            <p:ph type="sldNum" sz="quarter" idx="12"/>
          </p:nvPr>
        </p:nvSpPr>
        <p:spPr/>
        <p:txBody>
          <a:bodyPr/>
          <a:lstStyle/>
          <a:p>
            <a:pPr>
              <a:defRPr/>
            </a:pPr>
            <a:fld id="{C38BB42A-9A34-49B6-8028-34B45E9B34C9}" type="slidenum">
              <a:rPr lang="ru-RU"/>
              <a:pPr>
                <a:defRPr/>
              </a:pPr>
              <a:t>20</a:t>
            </a:fld>
            <a:endParaRPr lang="ru-RU"/>
          </a:p>
        </p:txBody>
      </p:sp>
      <p:sp>
        <p:nvSpPr>
          <p:cNvPr id="19461" name="AutoShape 5">
            <a:hlinkClick r:id="rId3" action="ppaction://hlinksldjump"/>
          </p:cNvPr>
          <p:cNvSpPr>
            <a:spLocks noChangeArrowheads="1"/>
          </p:cNvSpPr>
          <p:nvPr/>
        </p:nvSpPr>
        <p:spPr bwMode="auto">
          <a:xfrm>
            <a:off x="7742238" y="6143625"/>
            <a:ext cx="1176337"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
        <p:nvSpPr>
          <p:cNvPr id="19462" name="Rectangle 6"/>
          <p:cNvSpPr>
            <a:spLocks noChangeArrowheads="1"/>
          </p:cNvSpPr>
          <p:nvPr/>
        </p:nvSpPr>
        <p:spPr bwMode="auto">
          <a:xfrm>
            <a:off x="569913" y="1128713"/>
            <a:ext cx="8396287" cy="1739900"/>
          </a:xfrm>
          <a:prstGeom prst="rect">
            <a:avLst/>
          </a:prstGeom>
          <a:noFill/>
          <a:ln w="9525">
            <a:noFill/>
            <a:miter lim="800000"/>
            <a:headEnd/>
            <a:tailEnd/>
          </a:ln>
          <a:effectLst/>
        </p:spPr>
        <p:txBody>
          <a:bodyPr>
            <a:spAutoFit/>
          </a:bodyPr>
          <a:lstStyle/>
          <a:p>
            <a:pPr algn="ctr">
              <a:defRPr/>
            </a:pPr>
            <a:r>
              <a:rPr lang="ru-RU" sz="3600" b="1" i="1" dirty="0">
                <a:solidFill>
                  <a:srgbClr val="002060"/>
                </a:solidFill>
                <a:effectLst>
                  <a:outerShdw blurRad="38100" dist="38100" dir="2700000" algn="tl">
                    <a:srgbClr val="FFFFFF"/>
                  </a:outerShdw>
                </a:effectLst>
                <a:latin typeface="Times New Roman" pitchFamily="18" charset="0"/>
              </a:rPr>
              <a:t>В корзине 15 слив. Хозяйка положила в компот треть слив. Сколько слив в компоте?</a:t>
            </a:r>
          </a:p>
        </p:txBody>
      </p:sp>
      <p:sp>
        <p:nvSpPr>
          <p:cNvPr id="19463" name="Rectangle 7"/>
          <p:cNvSpPr>
            <a:spLocks noChangeAspect="1" noChangeArrowheads="1"/>
          </p:cNvSpPr>
          <p:nvPr/>
        </p:nvSpPr>
        <p:spPr bwMode="auto">
          <a:xfrm>
            <a:off x="3987800" y="5284788"/>
            <a:ext cx="3038475" cy="795337"/>
          </a:xfrm>
          <a:prstGeom prst="rect">
            <a:avLst/>
          </a:prstGeom>
          <a:solidFill>
            <a:srgbClr val="99CCFF"/>
          </a:solidFill>
          <a:ln w="9525">
            <a:noFill/>
            <a:miter lim="800000"/>
            <a:headEnd/>
            <a:tailEnd/>
          </a:ln>
        </p:spPr>
        <p:txBody>
          <a:bodyPr wrap="none" anchor="ctr"/>
          <a:lstStyle/>
          <a:p>
            <a:pPr algn="ctr">
              <a:spcBef>
                <a:spcPct val="50000"/>
              </a:spcBef>
            </a:pPr>
            <a:r>
              <a:rPr lang="ru-RU" sz="3200" b="1" dirty="0">
                <a:solidFill>
                  <a:srgbClr val="002060"/>
                </a:solidFill>
                <a:latin typeface="Times New Roman" pitchFamily="18" charset="0"/>
                <a:cs typeface="Times New Roman" pitchFamily="18" charset="0"/>
              </a:rPr>
              <a:t>ОТВЕТ:  </a:t>
            </a:r>
            <a:r>
              <a:rPr lang="ru-RU" sz="3200" b="1" dirty="0">
                <a:solidFill>
                  <a:srgbClr val="FF3300"/>
                </a:solidFill>
                <a:latin typeface="Times New Roman" pitchFamily="18" charset="0"/>
                <a:cs typeface="Times New Roman" pitchFamily="18" charset="0"/>
              </a:rPr>
              <a:t>5</a:t>
            </a:r>
          </a:p>
        </p:txBody>
      </p:sp>
      <p:pic>
        <p:nvPicPr>
          <p:cNvPr id="19464" name="Picture 8" descr="105"/>
          <p:cNvPicPr>
            <a:picLocks noChangeAspect="1" noChangeArrowheads="1"/>
          </p:cNvPicPr>
          <p:nvPr/>
        </p:nvPicPr>
        <p:blipFill>
          <a:blip r:embed="rId4" cstate="print"/>
          <a:srcRect/>
          <a:stretch>
            <a:fillRect/>
          </a:stretch>
        </p:blipFill>
        <p:spPr bwMode="auto">
          <a:xfrm>
            <a:off x="1797050" y="2770188"/>
            <a:ext cx="2143125" cy="1390650"/>
          </a:xfrm>
          <a:prstGeom prst="rect">
            <a:avLst/>
          </a:prstGeom>
          <a:noFill/>
          <a:ln w="9525">
            <a:noFill/>
            <a:miter lim="800000"/>
            <a:headEnd/>
            <a:tailEnd/>
          </a:ln>
        </p:spPr>
      </p:pic>
      <p:pic>
        <p:nvPicPr>
          <p:cNvPr id="19469" name="Picture 13" descr="105"/>
          <p:cNvPicPr>
            <a:picLocks noChangeAspect="1" noChangeArrowheads="1"/>
          </p:cNvPicPr>
          <p:nvPr/>
        </p:nvPicPr>
        <p:blipFill>
          <a:blip r:embed="rId4" cstate="print"/>
          <a:srcRect/>
          <a:stretch>
            <a:fillRect/>
          </a:stretch>
        </p:blipFill>
        <p:spPr bwMode="auto">
          <a:xfrm>
            <a:off x="2601913" y="2921000"/>
            <a:ext cx="2143125" cy="1390650"/>
          </a:xfrm>
          <a:prstGeom prst="rect">
            <a:avLst/>
          </a:prstGeom>
          <a:noFill/>
          <a:ln w="9525">
            <a:noFill/>
            <a:miter lim="800000"/>
            <a:headEnd/>
            <a:tailEnd/>
          </a:ln>
        </p:spPr>
      </p:pic>
      <p:pic>
        <p:nvPicPr>
          <p:cNvPr id="19470" name="Picture 14" descr="105"/>
          <p:cNvPicPr>
            <a:picLocks noChangeAspect="1" noChangeArrowheads="1"/>
          </p:cNvPicPr>
          <p:nvPr/>
        </p:nvPicPr>
        <p:blipFill>
          <a:blip r:embed="rId4" cstate="print"/>
          <a:srcRect/>
          <a:stretch>
            <a:fillRect/>
          </a:stretch>
        </p:blipFill>
        <p:spPr bwMode="auto">
          <a:xfrm>
            <a:off x="3487738" y="3154363"/>
            <a:ext cx="2143125" cy="1390650"/>
          </a:xfrm>
          <a:prstGeom prst="rect">
            <a:avLst/>
          </a:prstGeom>
          <a:noFill/>
          <a:ln w="9525">
            <a:noFill/>
            <a:miter lim="800000"/>
            <a:headEnd/>
            <a:tailEnd/>
          </a:ln>
        </p:spPr>
      </p:pic>
      <p:pic>
        <p:nvPicPr>
          <p:cNvPr id="19471" name="Picture 15" descr="105"/>
          <p:cNvPicPr>
            <a:picLocks noChangeAspect="1" noChangeArrowheads="1"/>
          </p:cNvPicPr>
          <p:nvPr/>
        </p:nvPicPr>
        <p:blipFill>
          <a:blip r:embed="rId4" cstate="print"/>
          <a:srcRect/>
          <a:stretch>
            <a:fillRect/>
          </a:stretch>
        </p:blipFill>
        <p:spPr bwMode="auto">
          <a:xfrm>
            <a:off x="4343400" y="3314700"/>
            <a:ext cx="2143125" cy="1390650"/>
          </a:xfrm>
          <a:prstGeom prst="rect">
            <a:avLst/>
          </a:prstGeom>
          <a:noFill/>
          <a:ln w="9525">
            <a:noFill/>
            <a:miter lim="800000"/>
            <a:headEnd/>
            <a:tailEnd/>
          </a:ln>
        </p:spPr>
      </p:pic>
      <p:pic>
        <p:nvPicPr>
          <p:cNvPr id="19472" name="Picture 16" descr="105"/>
          <p:cNvPicPr>
            <a:picLocks noChangeAspect="1" noChangeArrowheads="1"/>
          </p:cNvPicPr>
          <p:nvPr/>
        </p:nvPicPr>
        <p:blipFill>
          <a:blip r:embed="rId4" cstate="print"/>
          <a:srcRect/>
          <a:stretch>
            <a:fillRect/>
          </a:stretch>
        </p:blipFill>
        <p:spPr bwMode="auto">
          <a:xfrm>
            <a:off x="5127625" y="3430588"/>
            <a:ext cx="2143125" cy="1390650"/>
          </a:xfrm>
          <a:prstGeom prst="rect">
            <a:avLst/>
          </a:prstGeom>
          <a:noFill/>
          <a:ln w="9525">
            <a:noFill/>
            <a:miter lim="800000"/>
            <a:headEnd/>
            <a:tailEnd/>
          </a:ln>
        </p:spPr>
      </p:pic>
      <p:pic>
        <p:nvPicPr>
          <p:cNvPr id="26635" name="Picture 4" descr="линия"/>
          <p:cNvPicPr>
            <a:picLocks noChangeAspect="1" noChangeArrowheads="1" noCrop="1"/>
          </p:cNvPicPr>
          <p:nvPr/>
        </p:nvPicPr>
        <p:blipFill>
          <a:blip r:embed="rId5" cstate="print"/>
          <a:srcRect/>
          <a:stretch>
            <a:fillRect/>
          </a:stretch>
        </p:blipFill>
        <p:spPr bwMode="auto">
          <a:xfrm>
            <a:off x="0" y="787400"/>
            <a:ext cx="9144000" cy="158750"/>
          </a:xfrm>
          <a:prstGeom prst="rect">
            <a:avLst/>
          </a:prstGeom>
          <a:noFill/>
          <a:ln w="9525">
            <a:noFill/>
            <a:miter lim="800000"/>
            <a:headEnd/>
            <a:tailEnd/>
          </a:ln>
        </p:spPr>
      </p:pic>
      <p:sp>
        <p:nvSpPr>
          <p:cNvPr id="26636" name="TextBox 13"/>
          <p:cNvSpPr txBox="1">
            <a:spLocks noChangeArrowheads="1"/>
          </p:cNvSpPr>
          <p:nvPr/>
        </p:nvSpPr>
        <p:spPr bwMode="auto">
          <a:xfrm>
            <a:off x="2627313" y="185738"/>
            <a:ext cx="3797300" cy="522287"/>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5 баллов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19462">
                                            <p:txEl>
                                              <p:pRg st="0" end="0"/>
                                            </p:txEl>
                                          </p:spTgt>
                                        </p:tgtEl>
                                        <p:attrNameLst>
                                          <p:attrName>style.visibility</p:attrName>
                                        </p:attrNameLst>
                                      </p:cBhvr>
                                      <p:to>
                                        <p:strVal val="visible"/>
                                      </p:to>
                                    </p:set>
                                    <p:anim calcmode="lin" valueType="num">
                                      <p:cBhvr>
                                        <p:cTn id="10" dur="1000" fill="hold"/>
                                        <p:tgtEl>
                                          <p:spTgt spid="19462">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19462">
                                            <p:txEl>
                                              <p:pRg st="0" end="0"/>
                                            </p:txEl>
                                          </p:spTgt>
                                        </p:tgtEl>
                                        <p:attrNameLst>
                                          <p:attrName>ppt_h</p:attrName>
                                        </p:attrNameLst>
                                      </p:cBhvr>
                                      <p:tavLst>
                                        <p:tav tm="0">
                                          <p:val>
                                            <p:fltVal val="0"/>
                                          </p:val>
                                        </p:tav>
                                        <p:tav tm="100000">
                                          <p:val>
                                            <p:strVal val="#ppt_h"/>
                                          </p:val>
                                        </p:tav>
                                      </p:tavLst>
                                    </p:anim>
                                    <p:animEffect transition="in" filter="fade">
                                      <p:cBhvr>
                                        <p:cTn id="12" dur="1000"/>
                                        <p:tgtEl>
                                          <p:spTgt spid="19462">
                                            <p:txEl>
                                              <p:pRg st="0" end="0"/>
                                            </p:txEl>
                                          </p:spTgt>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9464"/>
                                        </p:tgtEl>
                                        <p:attrNameLst>
                                          <p:attrName>style.visibility</p:attrName>
                                        </p:attrNameLst>
                                      </p:cBhvr>
                                      <p:to>
                                        <p:strVal val="visible"/>
                                      </p:to>
                                    </p:set>
                                    <p:animEffect transition="in" filter="wipe(down)">
                                      <p:cBhvr>
                                        <p:cTn id="16" dur="500"/>
                                        <p:tgtEl>
                                          <p:spTgt spid="19464"/>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9469"/>
                                        </p:tgtEl>
                                        <p:attrNameLst>
                                          <p:attrName>style.visibility</p:attrName>
                                        </p:attrNameLst>
                                      </p:cBhvr>
                                      <p:to>
                                        <p:strVal val="visible"/>
                                      </p:to>
                                    </p:set>
                                    <p:animEffect transition="in" filter="wipe(down)">
                                      <p:cBhvr>
                                        <p:cTn id="20" dur="500"/>
                                        <p:tgtEl>
                                          <p:spTgt spid="19469"/>
                                        </p:tgtEl>
                                      </p:cBhvr>
                                    </p:animEffect>
                                  </p:childTnLst>
                                </p:cTn>
                              </p:par>
                            </p:childTnLst>
                          </p:cTn>
                        </p:par>
                        <p:par>
                          <p:cTn id="21" fill="hold">
                            <p:stCondLst>
                              <p:cond delay="2000"/>
                            </p:stCondLst>
                            <p:childTnLst>
                              <p:par>
                                <p:cTn id="22" presetID="53" presetClass="entr" presetSubtype="0" fill="hold" nodeType="afterEffect">
                                  <p:stCondLst>
                                    <p:cond delay="0"/>
                                  </p:stCondLst>
                                  <p:childTnLst>
                                    <p:set>
                                      <p:cBhvr>
                                        <p:cTn id="23" dur="1" fill="hold">
                                          <p:stCondLst>
                                            <p:cond delay="0"/>
                                          </p:stCondLst>
                                        </p:cTn>
                                        <p:tgtEl>
                                          <p:spTgt spid="19470"/>
                                        </p:tgtEl>
                                        <p:attrNameLst>
                                          <p:attrName>style.visibility</p:attrName>
                                        </p:attrNameLst>
                                      </p:cBhvr>
                                      <p:to>
                                        <p:strVal val="visible"/>
                                      </p:to>
                                    </p:set>
                                    <p:anim calcmode="lin" valueType="num">
                                      <p:cBhvr>
                                        <p:cTn id="24" dur="500" fill="hold"/>
                                        <p:tgtEl>
                                          <p:spTgt spid="19470"/>
                                        </p:tgtEl>
                                        <p:attrNameLst>
                                          <p:attrName>ppt_w</p:attrName>
                                        </p:attrNameLst>
                                      </p:cBhvr>
                                      <p:tavLst>
                                        <p:tav tm="0">
                                          <p:val>
                                            <p:fltVal val="0"/>
                                          </p:val>
                                        </p:tav>
                                        <p:tav tm="100000">
                                          <p:val>
                                            <p:strVal val="#ppt_w"/>
                                          </p:val>
                                        </p:tav>
                                      </p:tavLst>
                                    </p:anim>
                                    <p:anim calcmode="lin" valueType="num">
                                      <p:cBhvr>
                                        <p:cTn id="25" dur="500" fill="hold"/>
                                        <p:tgtEl>
                                          <p:spTgt spid="19470"/>
                                        </p:tgtEl>
                                        <p:attrNameLst>
                                          <p:attrName>ppt_h</p:attrName>
                                        </p:attrNameLst>
                                      </p:cBhvr>
                                      <p:tavLst>
                                        <p:tav tm="0">
                                          <p:val>
                                            <p:fltVal val="0"/>
                                          </p:val>
                                        </p:tav>
                                        <p:tav tm="100000">
                                          <p:val>
                                            <p:strVal val="#ppt_h"/>
                                          </p:val>
                                        </p:tav>
                                      </p:tavLst>
                                    </p:anim>
                                    <p:animEffect transition="in" filter="fade">
                                      <p:cBhvr>
                                        <p:cTn id="26" dur="500"/>
                                        <p:tgtEl>
                                          <p:spTgt spid="19470"/>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471"/>
                                        </p:tgtEl>
                                        <p:attrNameLst>
                                          <p:attrName>style.visibility</p:attrName>
                                        </p:attrNameLst>
                                      </p:cBhvr>
                                      <p:to>
                                        <p:strVal val="visible"/>
                                      </p:to>
                                    </p:set>
                                    <p:animEffect transition="in" filter="wipe(down)">
                                      <p:cBhvr>
                                        <p:cTn id="30" dur="500"/>
                                        <p:tgtEl>
                                          <p:spTgt spid="1947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9472"/>
                                        </p:tgtEl>
                                        <p:attrNameLst>
                                          <p:attrName>style.visibility</p:attrName>
                                        </p:attrNameLst>
                                      </p:cBhvr>
                                      <p:to>
                                        <p:strVal val="visible"/>
                                      </p:to>
                                    </p:set>
                                    <p:animEffect transition="in" filter="wipe(down)">
                                      <p:cBhvr>
                                        <p:cTn id="34" dur="500"/>
                                        <p:tgtEl>
                                          <p:spTgt spid="1947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463"/>
                                        </p:tgtEl>
                                        <p:attrNameLst>
                                          <p:attrName>style.visibility</p:attrName>
                                        </p:attrNameLst>
                                      </p:cBhvr>
                                      <p:to>
                                        <p:strVal val="visible"/>
                                      </p:to>
                                    </p:set>
                                    <p:animEffect transition="in" filter="wipe(down)">
                                      <p:cBhvr>
                                        <p:cTn id="39"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3"/>
          <p:cNvSpPr>
            <a:spLocks noGrp="1"/>
          </p:cNvSpPr>
          <p:nvPr>
            <p:ph type="sldNum" sz="quarter" idx="12"/>
          </p:nvPr>
        </p:nvSpPr>
        <p:spPr/>
        <p:txBody>
          <a:bodyPr/>
          <a:lstStyle/>
          <a:p>
            <a:pPr>
              <a:defRPr/>
            </a:pPr>
            <a:fld id="{75B159AF-B450-45FE-81C2-47E673C8D9EE}" type="slidenum">
              <a:rPr lang="ru-RU"/>
              <a:pPr>
                <a:defRPr/>
              </a:pPr>
              <a:t>21</a:t>
            </a:fld>
            <a:endParaRPr lang="ru-RU"/>
          </a:p>
        </p:txBody>
      </p:sp>
      <p:sp>
        <p:nvSpPr>
          <p:cNvPr id="94212" name="Rectangle 4"/>
          <p:cNvSpPr>
            <a:spLocks noChangeArrowheads="1"/>
          </p:cNvSpPr>
          <p:nvPr/>
        </p:nvSpPr>
        <p:spPr bwMode="auto">
          <a:xfrm>
            <a:off x="395288" y="0"/>
            <a:ext cx="8229600" cy="1143000"/>
          </a:xfrm>
          <a:prstGeom prst="rect">
            <a:avLst/>
          </a:prstGeom>
          <a:noFill/>
          <a:ln w="9525">
            <a:noFill/>
            <a:miter lim="800000"/>
            <a:headEnd/>
            <a:tailEnd/>
          </a:ln>
          <a:effectLst/>
        </p:spPr>
        <p:txBody>
          <a:bodyPr anchor="ctr"/>
          <a:lstStyle/>
          <a:p>
            <a:pPr algn="ctr" eaLnBrk="0" hangingPunct="0">
              <a:defRPr/>
            </a:pPr>
            <a:endParaRPr lang="ru-RU" sz="4800">
              <a:effectLst>
                <a:outerShdw blurRad="38100" dist="38100" dir="2700000" algn="tl">
                  <a:srgbClr val="000000"/>
                </a:outerShdw>
              </a:effectLst>
              <a:latin typeface="Comic Sans MS" pitchFamily="66" charset="0"/>
            </a:endParaRPr>
          </a:p>
        </p:txBody>
      </p:sp>
      <p:sp>
        <p:nvSpPr>
          <p:cNvPr id="111619" name="Rectangle 5"/>
          <p:cNvSpPr>
            <a:spLocks noChangeArrowheads="1"/>
          </p:cNvSpPr>
          <p:nvPr/>
        </p:nvSpPr>
        <p:spPr bwMode="auto">
          <a:xfrm>
            <a:off x="758825" y="2536825"/>
            <a:ext cx="7923213" cy="1739900"/>
          </a:xfrm>
          <a:prstGeom prst="rect">
            <a:avLst/>
          </a:prstGeom>
          <a:noFill/>
          <a:ln w="12700">
            <a:noFill/>
            <a:miter lim="800000"/>
            <a:headEnd type="none" w="sm" len="sm"/>
            <a:tailEnd type="none" w="sm" len="sm"/>
          </a:ln>
        </p:spPr>
        <p:txBody>
          <a:bodyPr anchor="ctr">
            <a:spAutoFit/>
          </a:bodyPr>
          <a:lstStyle/>
          <a:p>
            <a:pPr marL="342900" indent="-342900">
              <a:defRPr/>
            </a:pPr>
            <a:r>
              <a:rPr lang="ru-RU" sz="1900" b="1" dirty="0"/>
              <a:t>      </a:t>
            </a:r>
            <a:r>
              <a:rPr lang="ru-RU" sz="3600" b="1" i="1" dirty="0">
                <a:solidFill>
                  <a:schemeClr val="bg1"/>
                </a:solidFill>
                <a:effectLst>
                  <a:outerShdw blurRad="38100" dist="38100" dir="2700000" algn="tl">
                    <a:srgbClr val="FFFFFF"/>
                  </a:outerShdw>
                </a:effectLst>
                <a:latin typeface="Times New Roman" pitchFamily="18" charset="0"/>
              </a:rPr>
              <a:t>Если в 12 часов ночи идет дождь, то можно ли через 72 часа ожидать солнечную погоду?</a:t>
            </a:r>
          </a:p>
        </p:txBody>
      </p:sp>
      <p:pic>
        <p:nvPicPr>
          <p:cNvPr id="111620" name="Picture 7" descr="солнце4"/>
          <p:cNvPicPr>
            <a:picLocks noChangeAspect="1" noChangeArrowheads="1" noCrop="1"/>
          </p:cNvPicPr>
          <p:nvPr/>
        </p:nvPicPr>
        <p:blipFill>
          <a:blip r:embed="rId3" cstate="print"/>
          <a:srcRect/>
          <a:stretch>
            <a:fillRect/>
          </a:stretch>
        </p:blipFill>
        <p:spPr bwMode="auto">
          <a:xfrm>
            <a:off x="5262563" y="396875"/>
            <a:ext cx="3286125" cy="2911475"/>
          </a:xfrm>
          <a:prstGeom prst="rect">
            <a:avLst/>
          </a:prstGeom>
          <a:noFill/>
          <a:ln w="9525">
            <a:noFill/>
            <a:miter lim="800000"/>
            <a:headEnd/>
            <a:tailEnd/>
          </a:ln>
        </p:spPr>
      </p:pic>
      <p:sp>
        <p:nvSpPr>
          <p:cNvPr id="94216" name="Text Box 8"/>
          <p:cNvSpPr txBox="1">
            <a:spLocks noChangeArrowheads="1"/>
          </p:cNvSpPr>
          <p:nvPr/>
        </p:nvSpPr>
        <p:spPr bwMode="auto">
          <a:xfrm>
            <a:off x="1403350" y="5589588"/>
            <a:ext cx="6192838" cy="519112"/>
          </a:xfrm>
          <a:prstGeom prst="rect">
            <a:avLst/>
          </a:prstGeom>
          <a:noFill/>
          <a:ln w="12700">
            <a:noFill/>
            <a:miter lim="800000"/>
            <a:headEnd type="none" w="sm" len="sm"/>
            <a:tailEnd type="none" w="sm" len="sm"/>
          </a:ln>
        </p:spPr>
        <p:txBody>
          <a:bodyPr>
            <a:spAutoFit/>
          </a:bodyPr>
          <a:lstStyle/>
          <a:p>
            <a:pPr algn="ctr">
              <a:spcBef>
                <a:spcPct val="50000"/>
              </a:spcBef>
            </a:pPr>
            <a:r>
              <a:rPr lang="ru-RU" sz="2800" b="1">
                <a:solidFill>
                  <a:schemeClr val="bg1"/>
                </a:solidFill>
                <a:latin typeface="Times New Roman" pitchFamily="18" charset="0"/>
                <a:cs typeface="Times New Roman" pitchFamily="18" charset="0"/>
              </a:rPr>
              <a:t>ОТВЕТ:</a:t>
            </a:r>
            <a:r>
              <a:rPr lang="ru-RU" sz="2800" b="1">
                <a:solidFill>
                  <a:srgbClr val="FF3300"/>
                </a:solidFill>
                <a:latin typeface="Times New Roman" pitchFamily="18" charset="0"/>
                <a:cs typeface="Times New Roman" pitchFamily="18" charset="0"/>
              </a:rPr>
              <a:t> НЕТ, БУДЕТ НОЧЬ!!!</a:t>
            </a:r>
          </a:p>
        </p:txBody>
      </p:sp>
      <p:sp>
        <p:nvSpPr>
          <p:cNvPr id="111623" name="AutoShape 7">
            <a:hlinkClick r:id="rId4" action="ppaction://hlinksldjump"/>
          </p:cNvPr>
          <p:cNvSpPr>
            <a:spLocks noChangeArrowheads="1"/>
          </p:cNvSpPr>
          <p:nvPr/>
        </p:nvSpPr>
        <p:spPr bwMode="auto">
          <a:xfrm>
            <a:off x="7758113" y="6056313"/>
            <a:ext cx="1176337" cy="500062"/>
          </a:xfrm>
          <a:prstGeom prst="leftArrow">
            <a:avLst>
              <a:gd name="adj1" fmla="val 50000"/>
              <a:gd name="adj2" fmla="val 58810"/>
            </a:avLst>
          </a:prstGeom>
          <a:solidFill>
            <a:schemeClr val="bg2"/>
          </a:solidFill>
          <a:ln w="9525">
            <a:solidFill>
              <a:schemeClr val="tx1"/>
            </a:solidFill>
            <a:miter lim="800000"/>
            <a:headEnd/>
            <a:tailEnd/>
          </a:ln>
        </p:spPr>
        <p:txBody>
          <a:bodyPr wrap="none" anchor="ctr"/>
          <a:lstStyle/>
          <a:p>
            <a:endParaRPr lang="ru-RU"/>
          </a:p>
        </p:txBody>
      </p:sp>
      <p:pic>
        <p:nvPicPr>
          <p:cNvPr id="27656" name="Picture 4" descr="линия"/>
          <p:cNvPicPr>
            <a:picLocks noChangeAspect="1" noChangeArrowheads="1" noCrop="1"/>
          </p:cNvPicPr>
          <p:nvPr/>
        </p:nvPicPr>
        <p:blipFill>
          <a:blip r:embed="rId5" cstate="print"/>
          <a:srcRect/>
          <a:stretch>
            <a:fillRect/>
          </a:stretch>
        </p:blipFill>
        <p:spPr bwMode="auto">
          <a:xfrm>
            <a:off x="0" y="787400"/>
            <a:ext cx="9144000" cy="158750"/>
          </a:xfrm>
          <a:prstGeom prst="rect">
            <a:avLst/>
          </a:prstGeom>
          <a:noFill/>
          <a:ln w="9525">
            <a:noFill/>
            <a:miter lim="800000"/>
            <a:headEnd/>
            <a:tailEnd/>
          </a:ln>
        </p:spPr>
      </p:pic>
      <p:pic>
        <p:nvPicPr>
          <p:cNvPr id="111626" name="Picture 10" descr="B_Fly02"/>
          <p:cNvPicPr>
            <a:picLocks noChangeAspect="1" noChangeArrowheads="1" noCrop="1"/>
          </p:cNvPicPr>
          <p:nvPr/>
        </p:nvPicPr>
        <p:blipFill>
          <a:blip r:embed="rId6" cstate="print"/>
          <a:srcRect/>
          <a:stretch>
            <a:fillRect/>
          </a:stretch>
        </p:blipFill>
        <p:spPr bwMode="auto">
          <a:xfrm>
            <a:off x="0" y="4397375"/>
            <a:ext cx="1946275" cy="1946275"/>
          </a:xfrm>
          <a:prstGeom prst="rect">
            <a:avLst/>
          </a:prstGeom>
          <a:noFill/>
          <a:ln w="9525">
            <a:noFill/>
            <a:miter lim="800000"/>
            <a:headEnd/>
            <a:tailEnd/>
          </a:ln>
        </p:spPr>
      </p:pic>
      <p:sp>
        <p:nvSpPr>
          <p:cNvPr id="77830" name="AutoShape 6"/>
          <p:cNvSpPr>
            <a:spLocks noChangeArrowheads="1"/>
          </p:cNvSpPr>
          <p:nvPr/>
        </p:nvSpPr>
        <p:spPr bwMode="auto">
          <a:xfrm rot="-245642">
            <a:off x="155575" y="1062038"/>
            <a:ext cx="9144000" cy="4689475"/>
          </a:xfrm>
          <a:prstGeom prst="cloudCallout">
            <a:avLst>
              <a:gd name="adj1" fmla="val 4097"/>
              <a:gd name="adj2" fmla="val 1116"/>
            </a:avLst>
          </a:prstGeom>
          <a:solidFill>
            <a:schemeClr val="accent1"/>
          </a:solidFill>
          <a:ln w="12700">
            <a:solidFill>
              <a:schemeClr val="tx1"/>
            </a:solidFill>
            <a:round/>
            <a:headEnd type="none" w="sm" len="sm"/>
            <a:tailEnd type="none" w="sm" len="sm"/>
          </a:ln>
        </p:spPr>
        <p:txBody>
          <a:bodyPr/>
          <a:lstStyle/>
          <a:p>
            <a:pPr algn="ctr"/>
            <a:endParaRPr lang="ru-RU" sz="1800"/>
          </a:p>
        </p:txBody>
      </p:sp>
      <p:sp>
        <p:nvSpPr>
          <p:cNvPr id="27659" name="TextBox 12"/>
          <p:cNvSpPr txBox="1">
            <a:spLocks noChangeArrowheads="1"/>
          </p:cNvSpPr>
          <p:nvPr/>
        </p:nvSpPr>
        <p:spPr bwMode="auto">
          <a:xfrm>
            <a:off x="2292350" y="150813"/>
            <a:ext cx="3795713" cy="522287"/>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1623"/>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111619">
                                            <p:txEl>
                                              <p:pRg st="0" end="0"/>
                                            </p:txEl>
                                          </p:spTgt>
                                        </p:tgtEl>
                                        <p:attrNameLst>
                                          <p:attrName>style.visibility</p:attrName>
                                        </p:attrNameLst>
                                      </p:cBhvr>
                                      <p:to>
                                        <p:strVal val="visible"/>
                                      </p:to>
                                    </p:set>
                                    <p:anim calcmode="lin" valueType="num">
                                      <p:cBhvr>
                                        <p:cTn id="10" dur="10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111619">
                                            <p:txEl>
                                              <p:pRg st="0" end="0"/>
                                            </p:txEl>
                                          </p:spTgt>
                                        </p:tgtEl>
                                        <p:attrNameLst>
                                          <p:attrName>ppt_h</p:attrName>
                                        </p:attrNameLst>
                                      </p:cBhvr>
                                      <p:tavLst>
                                        <p:tav tm="0">
                                          <p:val>
                                            <p:fltVal val="0"/>
                                          </p:val>
                                        </p:tav>
                                        <p:tav tm="100000">
                                          <p:val>
                                            <p:strVal val="#ppt_h"/>
                                          </p:val>
                                        </p:tav>
                                      </p:tavLst>
                                    </p:anim>
                                    <p:animEffect transition="in" filter="fade">
                                      <p:cBhvr>
                                        <p:cTn id="12" dur="1000"/>
                                        <p:tgtEl>
                                          <p:spTgt spid="1116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4216"/>
                                        </p:tgtEl>
                                        <p:attrNameLst>
                                          <p:attrName>style.visibility</p:attrName>
                                        </p:attrNameLst>
                                      </p:cBhvr>
                                      <p:to>
                                        <p:strVal val="visible"/>
                                      </p:to>
                                    </p:set>
                                    <p:animEffect transition="in" filter="wipe(down)">
                                      <p:cBhvr>
                                        <p:cTn id="17" dur="500"/>
                                        <p:tgtEl>
                                          <p:spTgt spid="94216"/>
                                        </p:tgtEl>
                                      </p:cBhvr>
                                    </p:animEffec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77830"/>
                                        </p:tgtEl>
                                        <p:attrNameLst>
                                          <p:attrName>style.visibility</p:attrName>
                                        </p:attrNameLst>
                                      </p:cBhvr>
                                      <p:to>
                                        <p:strVal val="visible"/>
                                      </p:to>
                                    </p:set>
                                    <p:animEffect transition="in" filter="circle(out)">
                                      <p:cBhvr>
                                        <p:cTn id="21" dur="2000"/>
                                        <p:tgtEl>
                                          <p:spTgt spid="77830"/>
                                        </p:tgtEl>
                                      </p:cBhvr>
                                    </p:animEffect>
                                  </p:childTnLst>
                                </p:cTn>
                              </p:par>
                              <p:par>
                                <p:cTn id="22" presetID="10" presetClass="exit" presetSubtype="0" fill="hold" nodeType="withEffect">
                                  <p:stCondLst>
                                    <p:cond delay="0"/>
                                  </p:stCondLst>
                                  <p:childTnLst>
                                    <p:animEffect transition="out" filter="fade">
                                      <p:cBhvr>
                                        <p:cTn id="23" dur="2000"/>
                                        <p:tgtEl>
                                          <p:spTgt spid="111626"/>
                                        </p:tgtEl>
                                      </p:cBhvr>
                                    </p:animEffect>
                                    <p:set>
                                      <p:cBhvr>
                                        <p:cTn id="24" dur="1" fill="hold">
                                          <p:stCondLst>
                                            <p:cond delay="1999"/>
                                          </p:stCondLst>
                                        </p:cTn>
                                        <p:tgtEl>
                                          <p:spTgt spid="111626"/>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111620"/>
                                        </p:tgtEl>
                                      </p:cBhvr>
                                    </p:animEffect>
                                    <p:set>
                                      <p:cBhvr>
                                        <p:cTn id="27" dur="1" fill="hold">
                                          <p:stCondLst>
                                            <p:cond delay="499"/>
                                          </p:stCondLst>
                                        </p:cTn>
                                        <p:tgtEl>
                                          <p:spTgt spid="1116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p:bldP spid="111623" grpId="0" animBg="1"/>
      <p:bldP spid="778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Номер слайда 3"/>
          <p:cNvSpPr>
            <a:spLocks noGrp="1"/>
          </p:cNvSpPr>
          <p:nvPr>
            <p:ph type="sldNum" sz="quarter" idx="12"/>
          </p:nvPr>
        </p:nvSpPr>
        <p:spPr/>
        <p:txBody>
          <a:bodyPr/>
          <a:lstStyle/>
          <a:p>
            <a:pPr>
              <a:defRPr/>
            </a:pPr>
            <a:fld id="{C004C273-777C-4465-BE3A-47EF167F9C0B}" type="slidenum">
              <a:rPr lang="ru-RU"/>
              <a:pPr>
                <a:defRPr/>
              </a:pPr>
              <a:t>22</a:t>
            </a:fld>
            <a:endParaRPr lang="ru-RU"/>
          </a:p>
        </p:txBody>
      </p:sp>
      <p:pic>
        <p:nvPicPr>
          <p:cNvPr id="28675" name="Picture 2" descr="C:\Documents and Settings\Администратор\Local Settings\Temporary Internet Files\Content.IE5\NMBXZWIC\MCj04239900000[1].wmf"/>
          <p:cNvPicPr>
            <a:picLocks noGrp="1" noChangeAspect="1" noChangeArrowheads="1"/>
          </p:cNvPicPr>
          <p:nvPr>
            <p:ph idx="4294967295"/>
          </p:nvPr>
        </p:nvPicPr>
        <p:blipFill>
          <a:blip r:embed="rId3" cstate="print"/>
          <a:srcRect/>
          <a:stretch>
            <a:fillRect/>
          </a:stretch>
        </p:blipFill>
        <p:spPr>
          <a:xfrm>
            <a:off x="8085138" y="2130425"/>
            <a:ext cx="1058862" cy="1214438"/>
          </a:xfrm>
        </p:spPr>
      </p:pic>
      <p:pic>
        <p:nvPicPr>
          <p:cNvPr id="28676" name="Picture 2" descr="C:\Documents and Settings\Администратор\Local Settings\Temporary Internet Files\Content.IE5\NMBXZWIC\MCj04239900000[1].wmf"/>
          <p:cNvPicPr>
            <a:picLocks noChangeAspect="1" noChangeArrowheads="1"/>
          </p:cNvPicPr>
          <p:nvPr/>
        </p:nvPicPr>
        <p:blipFill>
          <a:blip r:embed="rId3" cstate="print"/>
          <a:srcRect/>
          <a:stretch>
            <a:fillRect/>
          </a:stretch>
        </p:blipFill>
        <p:spPr bwMode="auto">
          <a:xfrm>
            <a:off x="0" y="2289175"/>
            <a:ext cx="2986088" cy="3844925"/>
          </a:xfrm>
          <a:prstGeom prst="rect">
            <a:avLst/>
          </a:prstGeom>
          <a:noFill/>
          <a:ln w="9525">
            <a:noFill/>
            <a:miter lim="800000"/>
            <a:headEnd/>
            <a:tailEnd/>
          </a:ln>
        </p:spPr>
      </p:pic>
      <p:pic>
        <p:nvPicPr>
          <p:cNvPr id="28677" name="Picture 2" descr="C:\Documents and Settings\Администратор\Local Settings\Temporary Internet Files\Content.IE5\NMBXZWIC\MCj04239900000[1].wmf"/>
          <p:cNvPicPr>
            <a:picLocks noChangeAspect="1" noChangeArrowheads="1"/>
          </p:cNvPicPr>
          <p:nvPr/>
        </p:nvPicPr>
        <p:blipFill>
          <a:blip r:embed="rId3" cstate="print"/>
          <a:srcRect/>
          <a:stretch>
            <a:fillRect/>
          </a:stretch>
        </p:blipFill>
        <p:spPr bwMode="auto">
          <a:xfrm>
            <a:off x="4035425" y="2103438"/>
            <a:ext cx="2058988" cy="2355850"/>
          </a:xfrm>
          <a:prstGeom prst="rect">
            <a:avLst/>
          </a:prstGeom>
          <a:noFill/>
          <a:ln w="9525">
            <a:noFill/>
            <a:miter lim="800000"/>
            <a:headEnd/>
            <a:tailEnd/>
          </a:ln>
        </p:spPr>
      </p:pic>
      <p:sp>
        <p:nvSpPr>
          <p:cNvPr id="141321" name="Text Box 9"/>
          <p:cNvSpPr txBox="1">
            <a:spLocks noChangeArrowheads="1"/>
          </p:cNvSpPr>
          <p:nvPr/>
        </p:nvSpPr>
        <p:spPr bwMode="auto">
          <a:xfrm>
            <a:off x="930275" y="566738"/>
            <a:ext cx="7705725" cy="3997325"/>
          </a:xfrm>
          <a:prstGeom prst="rect">
            <a:avLst/>
          </a:prstGeom>
          <a:noFill/>
          <a:ln w="9525">
            <a:noFill/>
            <a:miter lim="800000"/>
            <a:headEnd/>
            <a:tailEnd/>
          </a:ln>
          <a:effectLst/>
        </p:spPr>
        <p:txBody>
          <a:bodyPr>
            <a:spAutoFit/>
          </a:bodyPr>
          <a:lstStyle/>
          <a:p>
            <a:pP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Вдоль  одной  из  сторон  участка  растет  8  старых  дубов, между  которыми  любит  гулять  Золушка. Дубы  растут друг  от  друга  на  расстоянии  пяти  шагов. Каково   расстояние  между  крайними   деревьями?</a:t>
            </a:r>
            <a:r>
              <a:rPr lang="ru-RU" sz="4000" b="1" i="1" dirty="0">
                <a:solidFill>
                  <a:srgbClr val="002060"/>
                </a:solidFill>
                <a:effectLst>
                  <a:outerShdw blurRad="38100" dist="38100" dir="2700000" algn="tl">
                    <a:srgbClr val="FFFFFF"/>
                  </a:outerShdw>
                </a:effectLst>
                <a:latin typeface="Times New Roman" pitchFamily="18" charset="0"/>
              </a:rPr>
              <a:t> </a:t>
            </a:r>
          </a:p>
        </p:txBody>
      </p:sp>
      <p:sp>
        <p:nvSpPr>
          <p:cNvPr id="141322" name="Rectangle 10"/>
          <p:cNvSpPr>
            <a:spLocks noChangeAspect="1" noChangeArrowheads="1"/>
          </p:cNvSpPr>
          <p:nvPr/>
        </p:nvSpPr>
        <p:spPr bwMode="auto">
          <a:xfrm>
            <a:off x="4776788" y="4900613"/>
            <a:ext cx="3611562" cy="795337"/>
          </a:xfrm>
          <a:prstGeom prst="rect">
            <a:avLst/>
          </a:prstGeom>
          <a:solidFill>
            <a:srgbClr val="99CCFF"/>
          </a:solidFill>
          <a:ln w="9525">
            <a:noFill/>
            <a:miter lim="800000"/>
            <a:headEnd/>
            <a:tailEnd/>
          </a:ln>
          <a:effectLst/>
        </p:spPr>
        <p:txBody>
          <a:bodyPr wrap="none" anchor="ctr"/>
          <a:lstStyle/>
          <a:p>
            <a:pP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35 шагов</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141323" name="AutoShape 11">
            <a:hlinkClick r:id="rId4" action="ppaction://hlinksldjump"/>
          </p:cNvPr>
          <p:cNvSpPr>
            <a:spLocks noChangeArrowheads="1"/>
          </p:cNvSpPr>
          <p:nvPr/>
        </p:nvSpPr>
        <p:spPr bwMode="auto">
          <a:xfrm>
            <a:off x="6110288" y="6172200"/>
            <a:ext cx="1176337"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28681" name="Picture 6" descr="C:\Documents and Settings\Администратор\Local Settings\Temporary Internet Files\Content.IE5\NMBXZWIC\MCj04298150000[1].wmf"/>
          <p:cNvPicPr>
            <a:picLocks noChangeAspect="1" noChangeArrowheads="1"/>
          </p:cNvPicPr>
          <p:nvPr/>
        </p:nvPicPr>
        <p:blipFill>
          <a:blip r:embed="rId5" cstate="print"/>
          <a:srcRect/>
          <a:stretch>
            <a:fillRect/>
          </a:stretch>
        </p:blipFill>
        <p:spPr bwMode="auto">
          <a:xfrm>
            <a:off x="7473950" y="0"/>
            <a:ext cx="1670050" cy="1285875"/>
          </a:xfrm>
          <a:prstGeom prst="rect">
            <a:avLst/>
          </a:prstGeom>
          <a:noFill/>
          <a:ln w="9525">
            <a:noFill/>
            <a:miter lim="800000"/>
            <a:headEnd/>
            <a:tailEnd/>
          </a:ln>
        </p:spPr>
      </p:pic>
      <p:pic>
        <p:nvPicPr>
          <p:cNvPr id="28682" name="Picture 6" descr="C:\Documents and Settings\Администратор\Local Settings\Temporary Internet Files\Content.IE5\IJG9AN7Q\MCj04281570000[1].wmf"/>
          <p:cNvPicPr>
            <a:picLocks noChangeAspect="1" noChangeArrowheads="1"/>
          </p:cNvPicPr>
          <p:nvPr/>
        </p:nvPicPr>
        <p:blipFill>
          <a:blip r:embed="rId6" cstate="print"/>
          <a:srcRect/>
          <a:stretch>
            <a:fillRect/>
          </a:stretch>
        </p:blipFill>
        <p:spPr bwMode="auto">
          <a:xfrm>
            <a:off x="0" y="5538788"/>
            <a:ext cx="835025" cy="1319212"/>
          </a:xfrm>
          <a:prstGeom prst="rect">
            <a:avLst/>
          </a:prstGeom>
          <a:noFill/>
          <a:ln w="9525">
            <a:noFill/>
            <a:miter lim="800000"/>
            <a:headEnd/>
            <a:tailEnd/>
          </a:ln>
        </p:spPr>
      </p:pic>
      <p:pic>
        <p:nvPicPr>
          <p:cNvPr id="28683" name="Picture 12" descr="C:\Documents and Settings\Администратор\Local Settings\Temporary Internet Files\Content.IE5\OZB0GUMD\MCj04281690000[1].wmf"/>
          <p:cNvPicPr>
            <a:picLocks noChangeAspect="1" noChangeArrowheads="1"/>
          </p:cNvPicPr>
          <p:nvPr/>
        </p:nvPicPr>
        <p:blipFill>
          <a:blip r:embed="rId7" cstate="print"/>
          <a:srcRect/>
          <a:stretch>
            <a:fillRect/>
          </a:stretch>
        </p:blipFill>
        <p:spPr bwMode="auto">
          <a:xfrm>
            <a:off x="928688" y="6318250"/>
            <a:ext cx="455612" cy="539750"/>
          </a:xfrm>
          <a:prstGeom prst="rect">
            <a:avLst/>
          </a:prstGeom>
          <a:noFill/>
          <a:ln w="9525">
            <a:noFill/>
            <a:miter lim="800000"/>
            <a:headEnd/>
            <a:tailEnd/>
          </a:ln>
        </p:spPr>
      </p:pic>
      <p:pic>
        <p:nvPicPr>
          <p:cNvPr id="28684" name="Picture 7" descr="C:\Documents and Settings\Администратор\Local Settings\Temporary Internet Files\Content.IE5\OZB0GUMD\MCj04281910000[1].wmf"/>
          <p:cNvPicPr>
            <a:picLocks noChangeAspect="1" noChangeArrowheads="1"/>
          </p:cNvPicPr>
          <p:nvPr/>
        </p:nvPicPr>
        <p:blipFill>
          <a:blip r:embed="rId8" cstate="print"/>
          <a:srcRect/>
          <a:stretch>
            <a:fillRect/>
          </a:stretch>
        </p:blipFill>
        <p:spPr bwMode="auto">
          <a:xfrm>
            <a:off x="642938" y="6091238"/>
            <a:ext cx="449262" cy="766762"/>
          </a:xfrm>
          <a:prstGeom prst="rect">
            <a:avLst/>
          </a:prstGeom>
          <a:noFill/>
          <a:ln w="9525">
            <a:noFill/>
            <a:miter lim="800000"/>
            <a:headEnd/>
            <a:tailEnd/>
          </a:ln>
        </p:spPr>
      </p:pic>
      <p:pic>
        <p:nvPicPr>
          <p:cNvPr id="28685" name="Picture 11" descr="C:\Documents and Settings\Администратор\Local Settings\Temporary Internet Files\Content.IE5\IJG9AN7Q\MCj04281530000[1].wmf"/>
          <p:cNvPicPr>
            <a:picLocks noChangeAspect="1" noChangeArrowheads="1"/>
          </p:cNvPicPr>
          <p:nvPr/>
        </p:nvPicPr>
        <p:blipFill>
          <a:blip r:embed="rId9" cstate="print"/>
          <a:srcRect/>
          <a:stretch>
            <a:fillRect/>
          </a:stretch>
        </p:blipFill>
        <p:spPr bwMode="auto">
          <a:xfrm>
            <a:off x="8283575" y="5572125"/>
            <a:ext cx="860425" cy="1285875"/>
          </a:xfrm>
          <a:prstGeom prst="rect">
            <a:avLst/>
          </a:prstGeom>
          <a:noFill/>
          <a:ln w="9525">
            <a:noFill/>
            <a:miter lim="800000"/>
            <a:headEnd/>
            <a:tailEnd/>
          </a:ln>
        </p:spPr>
      </p:pic>
      <p:pic>
        <p:nvPicPr>
          <p:cNvPr id="28686" name="Picture 11" descr="C:\Documents and Settings\Администратор\Local Settings\Temporary Internet Files\Content.IE5\IJG9AN7Q\MCj04281530000[1].wmf"/>
          <p:cNvPicPr>
            <a:picLocks noChangeAspect="1" noChangeArrowheads="1"/>
          </p:cNvPicPr>
          <p:nvPr/>
        </p:nvPicPr>
        <p:blipFill>
          <a:blip r:embed="rId9" cstate="print"/>
          <a:srcRect/>
          <a:stretch>
            <a:fillRect/>
          </a:stretch>
        </p:blipFill>
        <p:spPr bwMode="auto">
          <a:xfrm>
            <a:off x="7464425" y="5572125"/>
            <a:ext cx="860425" cy="1285875"/>
          </a:xfrm>
          <a:prstGeom prst="rect">
            <a:avLst/>
          </a:prstGeom>
          <a:noFill/>
          <a:ln w="9525">
            <a:noFill/>
            <a:miter lim="800000"/>
            <a:headEnd/>
            <a:tailEnd/>
          </a:ln>
        </p:spPr>
      </p:pic>
      <p:pic>
        <p:nvPicPr>
          <p:cNvPr id="28687"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7716044" y="3304381"/>
            <a:ext cx="288925" cy="468313"/>
          </a:xfrm>
          <a:prstGeom prst="rect">
            <a:avLst/>
          </a:prstGeom>
          <a:noFill/>
          <a:ln w="9525">
            <a:noFill/>
            <a:miter lim="800000"/>
            <a:headEnd/>
            <a:tailEnd/>
          </a:ln>
        </p:spPr>
      </p:pic>
      <p:pic>
        <p:nvPicPr>
          <p:cNvPr id="28688"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7244556" y="3455195"/>
            <a:ext cx="288925" cy="468312"/>
          </a:xfrm>
          <a:prstGeom prst="rect">
            <a:avLst/>
          </a:prstGeom>
          <a:noFill/>
          <a:ln w="9525">
            <a:noFill/>
            <a:miter lim="800000"/>
            <a:headEnd/>
            <a:tailEnd/>
          </a:ln>
        </p:spPr>
      </p:pic>
      <p:pic>
        <p:nvPicPr>
          <p:cNvPr id="28689"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5830094" y="3971131"/>
            <a:ext cx="288925" cy="468313"/>
          </a:xfrm>
          <a:prstGeom prst="rect">
            <a:avLst/>
          </a:prstGeom>
          <a:noFill/>
          <a:ln w="9525">
            <a:noFill/>
            <a:miter lim="800000"/>
            <a:headEnd/>
            <a:tailEnd/>
          </a:ln>
        </p:spPr>
      </p:pic>
      <p:pic>
        <p:nvPicPr>
          <p:cNvPr id="28690"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6266656" y="3739357"/>
            <a:ext cx="288925" cy="468312"/>
          </a:xfrm>
          <a:prstGeom prst="rect">
            <a:avLst/>
          </a:prstGeom>
          <a:noFill/>
          <a:ln w="9525">
            <a:noFill/>
            <a:miter lim="800000"/>
            <a:headEnd/>
            <a:tailEnd/>
          </a:ln>
        </p:spPr>
      </p:pic>
      <p:pic>
        <p:nvPicPr>
          <p:cNvPr id="28691"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6782594" y="3601244"/>
            <a:ext cx="288925" cy="468313"/>
          </a:xfrm>
          <a:prstGeom prst="rect">
            <a:avLst/>
          </a:prstGeom>
          <a:noFill/>
          <a:ln w="9525">
            <a:noFill/>
            <a:miter lim="800000"/>
            <a:headEnd/>
            <a:tailEnd/>
          </a:ln>
        </p:spPr>
      </p:pic>
      <p:pic>
        <p:nvPicPr>
          <p:cNvPr id="28692"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2578894" y="4812506"/>
            <a:ext cx="288925" cy="468313"/>
          </a:xfrm>
          <a:prstGeom prst="rect">
            <a:avLst/>
          </a:prstGeom>
          <a:noFill/>
          <a:ln w="9525">
            <a:noFill/>
            <a:miter lim="800000"/>
            <a:headEnd/>
            <a:tailEnd/>
          </a:ln>
        </p:spPr>
      </p:pic>
      <p:pic>
        <p:nvPicPr>
          <p:cNvPr id="28693"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3240881" y="4660107"/>
            <a:ext cx="288925" cy="468312"/>
          </a:xfrm>
          <a:prstGeom prst="rect">
            <a:avLst/>
          </a:prstGeom>
          <a:noFill/>
          <a:ln w="9525">
            <a:noFill/>
            <a:miter lim="800000"/>
            <a:headEnd/>
            <a:tailEnd/>
          </a:ln>
        </p:spPr>
      </p:pic>
      <p:pic>
        <p:nvPicPr>
          <p:cNvPr id="28694"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3753644" y="4523581"/>
            <a:ext cx="288925" cy="468313"/>
          </a:xfrm>
          <a:prstGeom prst="rect">
            <a:avLst/>
          </a:prstGeom>
          <a:noFill/>
          <a:ln w="9525">
            <a:noFill/>
            <a:miter lim="800000"/>
            <a:headEnd/>
            <a:tailEnd/>
          </a:ln>
        </p:spPr>
      </p:pic>
      <p:pic>
        <p:nvPicPr>
          <p:cNvPr id="28695"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4167981" y="4398170"/>
            <a:ext cx="288925" cy="468312"/>
          </a:xfrm>
          <a:prstGeom prst="rect">
            <a:avLst/>
          </a:prstGeom>
          <a:noFill/>
          <a:ln w="9525">
            <a:noFill/>
            <a:miter lim="800000"/>
            <a:headEnd/>
            <a:tailEnd/>
          </a:ln>
        </p:spPr>
      </p:pic>
      <p:pic>
        <p:nvPicPr>
          <p:cNvPr id="28696" name="Picture 5" descr="C:\Documents and Settings\Администратор\Local Settings\Temporary Internet Files\Content.IE5\OZB0GUMD\MCj04160140000[1].wmf"/>
          <p:cNvPicPr>
            <a:picLocks noChangeAspect="1" noChangeArrowheads="1"/>
          </p:cNvPicPr>
          <p:nvPr/>
        </p:nvPicPr>
        <p:blipFill>
          <a:blip r:embed="rId10" cstate="print"/>
          <a:srcRect/>
          <a:stretch>
            <a:fillRect/>
          </a:stretch>
        </p:blipFill>
        <p:spPr bwMode="auto">
          <a:xfrm rot="4935401">
            <a:off x="4685506" y="4260057"/>
            <a:ext cx="288925" cy="468312"/>
          </a:xfrm>
          <a:prstGeom prst="rect">
            <a:avLst/>
          </a:prstGeom>
          <a:noFill/>
          <a:ln w="9525">
            <a:noFill/>
            <a:miter lim="800000"/>
            <a:headEnd/>
            <a:tailEnd/>
          </a:ln>
        </p:spPr>
      </p:pic>
      <p:pic>
        <p:nvPicPr>
          <p:cNvPr id="5" name="Picture 4" descr="blesk_princese"/>
          <p:cNvPicPr>
            <a:picLocks noChangeAspect="1" noChangeArrowheads="1" noCrop="1"/>
          </p:cNvPicPr>
          <p:nvPr/>
        </p:nvPicPr>
        <p:blipFill>
          <a:blip r:embed="rId11" cstate="print"/>
          <a:srcRect/>
          <a:stretch>
            <a:fillRect/>
          </a:stretch>
        </p:blipFill>
        <p:spPr bwMode="auto">
          <a:xfrm>
            <a:off x="1793875" y="3998913"/>
            <a:ext cx="1271588" cy="1668462"/>
          </a:xfrm>
          <a:prstGeom prst="rect">
            <a:avLst/>
          </a:prstGeom>
          <a:noFill/>
          <a:ln w="9525">
            <a:noFill/>
            <a:miter lim="800000"/>
            <a:headEnd/>
            <a:tailEnd/>
          </a:ln>
        </p:spPr>
      </p:pic>
      <p:pic>
        <p:nvPicPr>
          <p:cNvPr id="28698" name="Picture 4" descr="C:\Documents and Settings\Администратор\Local Settings\Temporary Internet Files\Content.IE5\M5BX4FQP\MCj04264400000[1].wmf"/>
          <p:cNvPicPr>
            <a:picLocks noChangeAspect="1" noChangeArrowheads="1"/>
          </p:cNvPicPr>
          <p:nvPr/>
        </p:nvPicPr>
        <p:blipFill>
          <a:blip r:embed="rId12" cstate="print"/>
          <a:srcRect/>
          <a:stretch>
            <a:fillRect/>
          </a:stretch>
        </p:blipFill>
        <p:spPr bwMode="auto">
          <a:xfrm>
            <a:off x="3676650" y="5670550"/>
            <a:ext cx="1312863" cy="984250"/>
          </a:xfrm>
          <a:prstGeom prst="rect">
            <a:avLst/>
          </a:prstGeom>
          <a:noFill/>
          <a:ln w="9525">
            <a:noFill/>
            <a:miter lim="800000"/>
            <a:headEnd/>
            <a:tailEnd/>
          </a:ln>
        </p:spPr>
      </p:pic>
      <p:pic>
        <p:nvPicPr>
          <p:cNvPr id="28699" name="Picture 32" descr="50"/>
          <p:cNvPicPr>
            <a:picLocks noChangeAspect="1" noChangeArrowheads="1"/>
          </p:cNvPicPr>
          <p:nvPr/>
        </p:nvPicPr>
        <p:blipFill>
          <a:blip r:embed="rId13" cstate="print"/>
          <a:srcRect/>
          <a:stretch>
            <a:fillRect/>
          </a:stretch>
        </p:blipFill>
        <p:spPr bwMode="auto">
          <a:xfrm>
            <a:off x="269875" y="1817688"/>
            <a:ext cx="1238250" cy="885825"/>
          </a:xfrm>
          <a:prstGeom prst="rect">
            <a:avLst/>
          </a:prstGeom>
          <a:noFill/>
          <a:ln w="9525">
            <a:noFill/>
            <a:miter lim="800000"/>
            <a:headEnd/>
            <a:tailEnd/>
          </a:ln>
        </p:spPr>
      </p:pic>
      <p:pic>
        <p:nvPicPr>
          <p:cNvPr id="28700" name="Picture 4" descr="линия"/>
          <p:cNvPicPr>
            <a:picLocks noChangeAspect="1" noChangeArrowheads="1" noCrop="1"/>
          </p:cNvPicPr>
          <p:nvPr/>
        </p:nvPicPr>
        <p:blipFill>
          <a:blip r:embed="rId14" cstate="print"/>
          <a:srcRect/>
          <a:stretch>
            <a:fillRect/>
          </a:stretch>
        </p:blipFill>
        <p:spPr bwMode="auto">
          <a:xfrm>
            <a:off x="0" y="598488"/>
            <a:ext cx="9144000" cy="158750"/>
          </a:xfrm>
          <a:prstGeom prst="rect">
            <a:avLst/>
          </a:prstGeom>
          <a:noFill/>
          <a:ln w="9525">
            <a:noFill/>
            <a:miter lim="800000"/>
            <a:headEnd/>
            <a:tailEnd/>
          </a:ln>
        </p:spPr>
      </p:pic>
      <p:sp>
        <p:nvSpPr>
          <p:cNvPr id="28701" name="TextBox 30"/>
          <p:cNvSpPr txBox="1">
            <a:spLocks noChangeArrowheads="1"/>
          </p:cNvSpPr>
          <p:nvPr/>
        </p:nvSpPr>
        <p:spPr bwMode="auto">
          <a:xfrm>
            <a:off x="2754313" y="0"/>
            <a:ext cx="3797300"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1323"/>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141321">
                                            <p:txEl>
                                              <p:pRg st="0" end="0"/>
                                            </p:txEl>
                                          </p:spTgt>
                                        </p:tgtEl>
                                        <p:attrNameLst>
                                          <p:attrName>style.visibility</p:attrName>
                                        </p:attrNameLst>
                                      </p:cBhvr>
                                      <p:to>
                                        <p:strVal val="visible"/>
                                      </p:to>
                                    </p:set>
                                    <p:anim calcmode="lin" valueType="num">
                                      <p:cBhvr>
                                        <p:cTn id="10" dur="1000" fill="hold"/>
                                        <p:tgtEl>
                                          <p:spTgt spid="141321">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141321">
                                            <p:txEl>
                                              <p:pRg st="0" end="0"/>
                                            </p:txEl>
                                          </p:spTgt>
                                        </p:tgtEl>
                                        <p:attrNameLst>
                                          <p:attrName>ppt_h</p:attrName>
                                        </p:attrNameLst>
                                      </p:cBhvr>
                                      <p:tavLst>
                                        <p:tav tm="0">
                                          <p:val>
                                            <p:fltVal val="0"/>
                                          </p:val>
                                        </p:tav>
                                        <p:tav tm="100000">
                                          <p:val>
                                            <p:strVal val="#ppt_h"/>
                                          </p:val>
                                        </p:tav>
                                      </p:tavLst>
                                    </p:anim>
                                    <p:animEffect transition="in" filter="fade">
                                      <p:cBhvr>
                                        <p:cTn id="12" dur="1000"/>
                                        <p:tgtEl>
                                          <p:spTgt spid="141321">
                                            <p:txEl>
                                              <p:pRg st="0" end="0"/>
                                            </p:txEl>
                                          </p:spTgt>
                                        </p:tgtEl>
                                      </p:cBhvr>
                                    </p:animEffect>
                                  </p:childTnLst>
                                </p:cTn>
                              </p:par>
                              <p:par>
                                <p:cTn id="13" presetID="0" presetClass="path" presetSubtype="0" accel="50000" decel="50000" fill="hold" nodeType="withEffect">
                                  <p:stCondLst>
                                    <p:cond delay="0"/>
                                  </p:stCondLst>
                                  <p:childTnLst>
                                    <p:animMotion origin="layout" path="M 0.14931 -0.00417 L 0.67796 -0.19862 " pathEditMode="relative" rAng="0" ptsTypes="AA">
                                      <p:cBhvr>
                                        <p:cTn id="14" dur="5000" fill="hold"/>
                                        <p:tgtEl>
                                          <p:spTgt spid="5"/>
                                        </p:tgtEl>
                                        <p:attrNameLst>
                                          <p:attrName>ppt_x</p:attrName>
                                          <p:attrName>ppt_y</p:attrName>
                                        </p:attrNameLst>
                                      </p:cBhvr>
                                      <p:rCtr x="26400" y="-9700"/>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1322">
                                            <p:txEl>
                                              <p:pRg st="0" end="0"/>
                                            </p:txEl>
                                          </p:spTgt>
                                        </p:tgtEl>
                                        <p:attrNameLst>
                                          <p:attrName>style.visibility</p:attrName>
                                        </p:attrNameLst>
                                      </p:cBhvr>
                                      <p:to>
                                        <p:strVal val="visible"/>
                                      </p:to>
                                    </p:set>
                                    <p:animEffect transition="in" filter="wipe(down)">
                                      <p:cBhvr>
                                        <p:cTn id="19" dur="500"/>
                                        <p:tgtEl>
                                          <p:spTgt spid="141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3"/>
          <p:cNvSpPr>
            <a:spLocks noGrp="1"/>
          </p:cNvSpPr>
          <p:nvPr>
            <p:ph type="sldNum" sz="quarter" idx="12"/>
          </p:nvPr>
        </p:nvSpPr>
        <p:spPr/>
        <p:txBody>
          <a:bodyPr/>
          <a:lstStyle/>
          <a:p>
            <a:pPr>
              <a:defRPr/>
            </a:pPr>
            <a:fld id="{F7BB4AD5-B787-4693-A3E4-0425AF2947B9}" type="slidenum">
              <a:rPr lang="ru-RU"/>
              <a:pPr>
                <a:defRPr/>
              </a:pPr>
              <a:t>23</a:t>
            </a:fld>
            <a:endParaRPr lang="ru-RU"/>
          </a:p>
        </p:txBody>
      </p:sp>
      <p:sp>
        <p:nvSpPr>
          <p:cNvPr id="6146" name="Text Box 2">
            <a:hlinkClick r:id="rId4" action="ppaction://hlinksldjump"/>
          </p:cNvPr>
          <p:cNvSpPr txBox="1">
            <a:spLocks noChangeArrowheads="1"/>
          </p:cNvSpPr>
          <p:nvPr/>
        </p:nvSpPr>
        <p:spPr bwMode="auto">
          <a:xfrm>
            <a:off x="250825" y="1298575"/>
            <a:ext cx="8640763" cy="2289175"/>
          </a:xfrm>
          <a:prstGeom prst="rect">
            <a:avLst/>
          </a:prstGeom>
          <a:noFill/>
          <a:ln w="9525">
            <a:noFill/>
            <a:miter lim="800000"/>
            <a:headEnd/>
            <a:tailEnd/>
          </a:ln>
        </p:spPr>
        <p:txBody>
          <a:bodyPr>
            <a:spAutoFit/>
          </a:bodyPr>
          <a:lstStyle/>
          <a:p>
            <a:pPr algn="ct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В доме 12 чашек и 9 блюдечек. Дети разбили половину чашек и </a:t>
            </a:r>
            <a:br>
              <a:rPr lang="ru-RU" sz="3600" b="1" i="1" dirty="0">
                <a:solidFill>
                  <a:srgbClr val="002060"/>
                </a:solidFill>
                <a:effectLst>
                  <a:outerShdw blurRad="38100" dist="38100" dir="2700000" algn="tl">
                    <a:srgbClr val="FFFFFF"/>
                  </a:outerShdw>
                </a:effectLst>
                <a:latin typeface="Times New Roman" pitchFamily="18" charset="0"/>
              </a:rPr>
            </a:br>
            <a:r>
              <a:rPr lang="ru-RU" sz="3600" b="1" i="1" dirty="0">
                <a:solidFill>
                  <a:srgbClr val="002060"/>
                </a:solidFill>
                <a:effectLst>
                  <a:outerShdw blurRad="38100" dist="38100" dir="2700000" algn="tl">
                    <a:srgbClr val="FFFFFF"/>
                  </a:outerShdw>
                </a:effectLst>
                <a:latin typeface="Times New Roman" pitchFamily="18" charset="0"/>
              </a:rPr>
              <a:t>7 блюдечек. Сколько чашек осталось без блюдечек?</a:t>
            </a:r>
          </a:p>
        </p:txBody>
      </p:sp>
      <p:graphicFrame>
        <p:nvGraphicFramePr>
          <p:cNvPr id="6147" name="Object 3"/>
          <p:cNvGraphicFramePr>
            <a:graphicFrameLocks noChangeAspect="1"/>
          </p:cNvGraphicFramePr>
          <p:nvPr/>
        </p:nvGraphicFramePr>
        <p:xfrm>
          <a:off x="3067050" y="4395788"/>
          <a:ext cx="2068513" cy="2122487"/>
        </p:xfrm>
        <a:graphic>
          <a:graphicData uri="http://schemas.openxmlformats.org/presentationml/2006/ole">
            <mc:AlternateContent xmlns:mc="http://schemas.openxmlformats.org/markup-compatibility/2006">
              <mc:Choice xmlns:v="urn:schemas-microsoft-com:vml" Requires="v">
                <p:oleObj spid="_x0000_s1028" name="Clip" r:id="rId5" imgW="2068560" imgH="2123280" progId="MS_ClipArt_Gallery.2">
                  <p:embed/>
                </p:oleObj>
              </mc:Choice>
              <mc:Fallback>
                <p:oleObj name="Clip" r:id="rId5" imgW="2068560" imgH="212328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7050" y="4395788"/>
                        <a:ext cx="2068513" cy="212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4" descr="линия"/>
          <p:cNvPicPr>
            <a:picLocks noChangeAspect="1" noChangeArrowheads="1" noCrop="1"/>
          </p:cNvPicPr>
          <p:nvPr/>
        </p:nvPicPr>
        <p:blipFill>
          <a:blip r:embed="rId7" cstate="print"/>
          <a:srcRect/>
          <a:stretch>
            <a:fillRect/>
          </a:stretch>
        </p:blipFill>
        <p:spPr bwMode="auto">
          <a:xfrm>
            <a:off x="0" y="728663"/>
            <a:ext cx="9144000" cy="241300"/>
          </a:xfrm>
          <a:prstGeom prst="rect">
            <a:avLst/>
          </a:prstGeom>
          <a:noFill/>
          <a:ln w="9525">
            <a:noFill/>
            <a:miter lim="800000"/>
            <a:headEnd/>
            <a:tailEnd/>
          </a:ln>
        </p:spPr>
      </p:pic>
      <p:pic>
        <p:nvPicPr>
          <p:cNvPr id="6154" name="Picture 10" descr="WB01410_"/>
          <p:cNvPicPr>
            <a:picLocks noChangeAspect="1" noChangeArrowheads="1"/>
          </p:cNvPicPr>
          <p:nvPr/>
        </p:nvPicPr>
        <p:blipFill>
          <a:blip r:embed="rId8" cstate="print"/>
          <a:srcRect/>
          <a:stretch>
            <a:fillRect/>
          </a:stretch>
        </p:blipFill>
        <p:spPr bwMode="auto">
          <a:xfrm>
            <a:off x="7878763" y="1084263"/>
            <a:ext cx="714375" cy="485775"/>
          </a:xfrm>
          <a:prstGeom prst="rect">
            <a:avLst/>
          </a:prstGeom>
          <a:noFill/>
          <a:ln w="9525">
            <a:noFill/>
            <a:miter lim="800000"/>
            <a:headEnd/>
            <a:tailEnd/>
          </a:ln>
        </p:spPr>
      </p:pic>
      <p:pic>
        <p:nvPicPr>
          <p:cNvPr id="6155" name="Picture 11" descr="WB01408_"/>
          <p:cNvPicPr>
            <a:picLocks noChangeAspect="1" noChangeArrowheads="1"/>
          </p:cNvPicPr>
          <p:nvPr/>
        </p:nvPicPr>
        <p:blipFill>
          <a:blip r:embed="rId9" cstate="print"/>
          <a:srcRect/>
          <a:stretch>
            <a:fillRect/>
          </a:stretch>
        </p:blipFill>
        <p:spPr bwMode="auto">
          <a:xfrm>
            <a:off x="2890838" y="3692525"/>
            <a:ext cx="714375" cy="495300"/>
          </a:xfrm>
          <a:prstGeom prst="rect">
            <a:avLst/>
          </a:prstGeom>
          <a:noFill/>
          <a:ln w="9525">
            <a:noFill/>
            <a:miter lim="800000"/>
            <a:headEnd/>
            <a:tailEnd/>
          </a:ln>
        </p:spPr>
      </p:pic>
      <p:pic>
        <p:nvPicPr>
          <p:cNvPr id="6156" name="Picture 12" descr="WB01411_"/>
          <p:cNvPicPr>
            <a:picLocks noChangeAspect="1" noChangeArrowheads="1"/>
          </p:cNvPicPr>
          <p:nvPr/>
        </p:nvPicPr>
        <p:blipFill>
          <a:blip r:embed="rId10" cstate="print"/>
          <a:srcRect/>
          <a:stretch>
            <a:fillRect/>
          </a:stretch>
        </p:blipFill>
        <p:spPr bwMode="auto">
          <a:xfrm>
            <a:off x="8059738" y="4511675"/>
            <a:ext cx="1084262" cy="684213"/>
          </a:xfrm>
          <a:prstGeom prst="rect">
            <a:avLst/>
          </a:prstGeom>
          <a:noFill/>
          <a:ln w="9525">
            <a:noFill/>
            <a:miter lim="800000"/>
            <a:headEnd/>
            <a:tailEnd/>
          </a:ln>
        </p:spPr>
      </p:pic>
      <p:pic>
        <p:nvPicPr>
          <p:cNvPr id="6157" name="Picture 13" descr="WB01409_"/>
          <p:cNvPicPr>
            <a:picLocks noChangeAspect="1" noChangeArrowheads="1"/>
          </p:cNvPicPr>
          <p:nvPr/>
        </p:nvPicPr>
        <p:blipFill>
          <a:blip r:embed="rId11" cstate="print"/>
          <a:srcRect/>
          <a:stretch>
            <a:fillRect/>
          </a:stretch>
        </p:blipFill>
        <p:spPr bwMode="auto">
          <a:xfrm>
            <a:off x="633413" y="5191125"/>
            <a:ext cx="1327150" cy="820738"/>
          </a:xfrm>
          <a:prstGeom prst="rect">
            <a:avLst/>
          </a:prstGeom>
          <a:noFill/>
          <a:ln w="9525">
            <a:noFill/>
            <a:miter lim="800000"/>
            <a:headEnd/>
            <a:tailEnd/>
          </a:ln>
        </p:spPr>
      </p:pic>
      <p:sp>
        <p:nvSpPr>
          <p:cNvPr id="120843" name="Rectangle 11"/>
          <p:cNvSpPr>
            <a:spLocks noChangeAspect="1" noChangeArrowheads="1"/>
          </p:cNvSpPr>
          <p:nvPr/>
        </p:nvSpPr>
        <p:spPr bwMode="auto">
          <a:xfrm>
            <a:off x="5051425" y="6062663"/>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4</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120844" name="AutoShape 12">
            <a:hlinkClick r:id="rId12"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pic>
        <p:nvPicPr>
          <p:cNvPr id="120847" name="Picture 15" descr="art_2_3_clip_image015"/>
          <p:cNvPicPr>
            <a:picLocks noChangeAspect="1" noChangeArrowheads="1" noCrop="1"/>
          </p:cNvPicPr>
          <p:nvPr/>
        </p:nvPicPr>
        <p:blipFill>
          <a:blip r:embed="rId13" cstate="print"/>
          <a:srcRect/>
          <a:stretch>
            <a:fillRect/>
          </a:stretch>
        </p:blipFill>
        <p:spPr bwMode="auto">
          <a:xfrm>
            <a:off x="5403850" y="2908300"/>
            <a:ext cx="2946400" cy="2946400"/>
          </a:xfrm>
          <a:prstGeom prst="rect">
            <a:avLst/>
          </a:prstGeom>
          <a:noFill/>
          <a:ln w="9525">
            <a:noFill/>
            <a:miter lim="800000"/>
            <a:headEnd/>
            <a:tailEnd/>
          </a:ln>
        </p:spPr>
      </p:pic>
      <p:sp>
        <p:nvSpPr>
          <p:cNvPr id="1037" name="TextBox 14"/>
          <p:cNvSpPr txBox="1">
            <a:spLocks noChangeArrowheads="1"/>
          </p:cNvSpPr>
          <p:nvPr/>
        </p:nvSpPr>
        <p:spPr bwMode="auto">
          <a:xfrm>
            <a:off x="2592388" y="138113"/>
            <a:ext cx="3797300"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5 баллов </a:t>
            </a:r>
          </a:p>
        </p:txBody>
      </p:sp>
      <p:pic>
        <p:nvPicPr>
          <p:cNvPr id="1038" name="Picture 15" descr="http://www.smayli.ru/data/smiles/napitki-399.gif">
            <a:hlinkClick r:id="rId14"/>
          </p:cNvPr>
          <p:cNvPicPr>
            <a:picLocks noChangeAspect="1" noChangeArrowheads="1" noCrop="1"/>
          </p:cNvPicPr>
          <p:nvPr/>
        </p:nvPicPr>
        <p:blipFill>
          <a:blip r:embed="rId15" cstate="print"/>
          <a:srcRect/>
          <a:stretch>
            <a:fillRect/>
          </a:stretch>
        </p:blipFill>
        <p:spPr bwMode="auto">
          <a:xfrm>
            <a:off x="750888" y="3116263"/>
            <a:ext cx="933450" cy="1543050"/>
          </a:xfrm>
          <a:prstGeom prst="rect">
            <a:avLst/>
          </a:prstGeom>
          <a:noFill/>
          <a:ln w="9525">
            <a:noFill/>
            <a:miter lim="800000"/>
            <a:headEnd/>
            <a:tailEnd/>
          </a:ln>
        </p:spPr>
      </p:pic>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0844"/>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6154"/>
                                        </p:tgtEl>
                                        <p:attrNameLst>
                                          <p:attrName>style.visibility</p:attrName>
                                        </p:attrNameLst>
                                      </p:cBhvr>
                                      <p:to>
                                        <p:strVal val="visible"/>
                                      </p:to>
                                    </p:set>
                                    <p:anim calcmode="lin" valueType="num">
                                      <p:cBhvr additive="base">
                                        <p:cTn id="10" dur="500" fill="hold"/>
                                        <p:tgtEl>
                                          <p:spTgt spid="6154"/>
                                        </p:tgtEl>
                                        <p:attrNameLst>
                                          <p:attrName>ppt_x</p:attrName>
                                        </p:attrNameLst>
                                      </p:cBhvr>
                                      <p:tavLst>
                                        <p:tav tm="0">
                                          <p:val>
                                            <p:strVal val="#ppt_x"/>
                                          </p:val>
                                        </p:tav>
                                        <p:tav tm="100000">
                                          <p:val>
                                            <p:strVal val="#ppt_x"/>
                                          </p:val>
                                        </p:tav>
                                      </p:tavLst>
                                    </p:anim>
                                    <p:anim calcmode="lin" valueType="num">
                                      <p:cBhvr additive="base">
                                        <p:cTn id="11" dur="500" fill="hold"/>
                                        <p:tgtEl>
                                          <p:spTgt spid="6154"/>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499"/>
                                          </p:stCondLst>
                                        </p:cTn>
                                        <p:tgtEl>
                                          <p:spTgt spid="6155"/>
                                        </p:tgtEl>
                                        <p:attrNameLst>
                                          <p:attrName>style.visibility</p:attrName>
                                        </p:attrNameLst>
                                      </p:cBhvr>
                                      <p:to>
                                        <p:strVal val="visible"/>
                                      </p:to>
                                    </p:se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6157"/>
                                        </p:tgtEl>
                                        <p:attrNameLst>
                                          <p:attrName>style.visibility</p:attrName>
                                        </p:attrNameLst>
                                      </p:cBhvr>
                                      <p:to>
                                        <p:strVal val="visible"/>
                                      </p:to>
                                    </p:set>
                                    <p:anim calcmode="lin" valueType="num">
                                      <p:cBhvr additive="base">
                                        <p:cTn id="18" dur="500" fill="hold"/>
                                        <p:tgtEl>
                                          <p:spTgt spid="6157"/>
                                        </p:tgtEl>
                                        <p:attrNameLst>
                                          <p:attrName>ppt_x</p:attrName>
                                        </p:attrNameLst>
                                      </p:cBhvr>
                                      <p:tavLst>
                                        <p:tav tm="0">
                                          <p:val>
                                            <p:strVal val="#ppt_x"/>
                                          </p:val>
                                        </p:tav>
                                        <p:tav tm="100000">
                                          <p:val>
                                            <p:strVal val="#ppt_x"/>
                                          </p:val>
                                        </p:tav>
                                      </p:tavLst>
                                    </p:anim>
                                    <p:anim calcmode="lin" valueType="num">
                                      <p:cBhvr additive="base">
                                        <p:cTn id="19" dur="500" fill="hold"/>
                                        <p:tgtEl>
                                          <p:spTgt spid="615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499"/>
                                          </p:stCondLst>
                                        </p:cTn>
                                        <p:tgtEl>
                                          <p:spTgt spid="6156"/>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6146"/>
                                        </p:tgtEl>
                                        <p:attrNameLst>
                                          <p:attrName>style.visibility</p:attrName>
                                        </p:attrNameLst>
                                      </p:cBhvr>
                                      <p:to>
                                        <p:strVal val="visible"/>
                                      </p:to>
                                    </p:set>
                                  </p:childTnLst>
                                </p:cTn>
                              </p:par>
                            </p:childTnLst>
                          </p:cTn>
                        </p:par>
                        <p:par>
                          <p:cTn id="26" fill="hold">
                            <p:stCondLst>
                              <p:cond delay="3000"/>
                            </p:stCondLst>
                            <p:childTnLst>
                              <p:par>
                                <p:cTn id="27" presetID="22" presetClass="entr" presetSubtype="2" fill="hold" nodeType="afterEffect">
                                  <p:stCondLst>
                                    <p:cond delay="2000"/>
                                  </p:stCondLst>
                                  <p:childTnLst>
                                    <p:set>
                                      <p:cBhvr>
                                        <p:cTn id="28" dur="1" fill="hold">
                                          <p:stCondLst>
                                            <p:cond delay="0"/>
                                          </p:stCondLst>
                                        </p:cTn>
                                        <p:tgtEl>
                                          <p:spTgt spid="120847"/>
                                        </p:tgtEl>
                                        <p:attrNameLst>
                                          <p:attrName>style.visibility</p:attrName>
                                        </p:attrNameLst>
                                      </p:cBhvr>
                                      <p:to>
                                        <p:strVal val="visible"/>
                                      </p:to>
                                    </p:set>
                                    <p:animEffect transition="in" filter="wipe(right)">
                                      <p:cBhvr>
                                        <p:cTn id="29" dur="500"/>
                                        <p:tgtEl>
                                          <p:spTgt spid="120847"/>
                                        </p:tgtEl>
                                      </p:cBhvr>
                                    </p:animEffect>
                                  </p:childTnLst>
                                </p:cTn>
                              </p:par>
                            </p:childTnLst>
                          </p:cTn>
                        </p:par>
                        <p:par>
                          <p:cTn id="30" fill="hold">
                            <p:stCondLst>
                              <p:cond delay="5500"/>
                            </p:stCondLst>
                            <p:childTnLst>
                              <p:par>
                                <p:cTn id="31" presetID="3" presetClass="entr" presetSubtype="10" fill="hold" nodeType="afterEffect">
                                  <p:stCondLst>
                                    <p:cond delay="2500"/>
                                  </p:stCondLst>
                                  <p:childTnLst>
                                    <p:set>
                                      <p:cBhvr>
                                        <p:cTn id="32" dur="1" fill="hold">
                                          <p:stCondLst>
                                            <p:cond delay="0"/>
                                          </p:stCondLst>
                                        </p:cTn>
                                        <p:tgtEl>
                                          <p:spTgt spid="6147"/>
                                        </p:tgtEl>
                                        <p:attrNameLst>
                                          <p:attrName>style.visibility</p:attrName>
                                        </p:attrNameLst>
                                      </p:cBhvr>
                                      <p:to>
                                        <p:strVal val="visible"/>
                                      </p:to>
                                    </p:set>
                                    <p:animEffect transition="in" filter="blinds(horizontal)">
                                      <p:cBhvr>
                                        <p:cTn id="33" dur="500"/>
                                        <p:tgtEl>
                                          <p:spTgt spid="61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0843"/>
                                        </p:tgtEl>
                                        <p:attrNameLst>
                                          <p:attrName>style.visibility</p:attrName>
                                        </p:attrNameLst>
                                      </p:cBhvr>
                                      <p:to>
                                        <p:strVal val="visible"/>
                                      </p:to>
                                    </p:set>
                                    <p:animEffect transition="in" filter="wipe(left)">
                                      <p:cBhvr>
                                        <p:cTn id="38" dur="500"/>
                                        <p:tgtEl>
                                          <p:spTgt spid="120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120843" grpId="0" animBg="1" autoUpdateAnimBg="0"/>
      <p:bldP spid="12084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52BB2EDF-66C7-4B37-8D5C-69F2F7EC40D7}" type="slidenum">
              <a:rPr lang="ru-RU"/>
              <a:pPr>
                <a:defRPr/>
              </a:pPr>
              <a:t>24</a:t>
            </a:fld>
            <a:endParaRPr lang="ru-RU"/>
          </a:p>
        </p:txBody>
      </p:sp>
      <p:pic>
        <p:nvPicPr>
          <p:cNvPr id="29699" name="Picture 6" descr="holiday23[1]"/>
          <p:cNvPicPr>
            <a:picLocks noGrp="1" noChangeAspect="1" noChangeArrowheads="1" noCrop="1"/>
          </p:cNvPicPr>
          <p:nvPr>
            <p:ph type="body" idx="4294967295"/>
          </p:nvPr>
        </p:nvPicPr>
        <p:blipFill>
          <a:blip r:embed="rId3" cstate="print"/>
          <a:srcRect/>
          <a:stretch>
            <a:fillRect/>
          </a:stretch>
        </p:blipFill>
        <p:spPr>
          <a:xfrm>
            <a:off x="0" y="3895725"/>
            <a:ext cx="2119313" cy="1773238"/>
          </a:xfrm>
          <a:noFill/>
        </p:spPr>
      </p:pic>
      <p:sp>
        <p:nvSpPr>
          <p:cNvPr id="89093" name="Text Box 5">
            <a:hlinkClick r:id="rId4" action="ppaction://hlinksldjump"/>
          </p:cNvPr>
          <p:cNvSpPr txBox="1">
            <a:spLocks noChangeArrowheads="1"/>
          </p:cNvSpPr>
          <p:nvPr/>
        </p:nvSpPr>
        <p:spPr bwMode="auto">
          <a:xfrm>
            <a:off x="0" y="849313"/>
            <a:ext cx="9144000" cy="2862262"/>
          </a:xfrm>
          <a:prstGeom prst="rect">
            <a:avLst/>
          </a:prstGeom>
          <a:noFill/>
          <a:ln w="9525">
            <a:noFill/>
            <a:miter lim="800000"/>
            <a:headEnd/>
            <a:tailEnd/>
          </a:ln>
        </p:spPr>
        <p:txBody>
          <a:bodyPr>
            <a:spAutoFit/>
          </a:bodyPr>
          <a:lstStyle/>
          <a:p>
            <a:pPr algn="ct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Кате и </a:t>
            </a:r>
            <a:r>
              <a:rPr lang="ru-RU" sz="3600" b="1" i="1" dirty="0" err="1">
                <a:solidFill>
                  <a:srgbClr val="002060"/>
                </a:solidFill>
                <a:effectLst>
                  <a:outerShdw blurRad="38100" dist="38100" dir="2700000" algn="tl">
                    <a:srgbClr val="FFFFFF"/>
                  </a:outerShdw>
                </a:effectLst>
                <a:latin typeface="Times New Roman" pitchFamily="18" charset="0"/>
              </a:rPr>
              <a:t>Тасе</a:t>
            </a:r>
            <a:r>
              <a:rPr lang="ru-RU" sz="3600" b="1" i="1" dirty="0">
                <a:solidFill>
                  <a:srgbClr val="002060"/>
                </a:solidFill>
                <a:effectLst>
                  <a:outerShdw blurRad="38100" dist="38100" dir="2700000" algn="tl">
                    <a:srgbClr val="FFFFFF"/>
                  </a:outerShdw>
                </a:effectLst>
                <a:latin typeface="Times New Roman" pitchFamily="18" charset="0"/>
              </a:rPr>
              <a:t> купили по 5 пирожных. Катя съела свои за 6 минут и стала сходить с ума  от зависти, глядя,  как </a:t>
            </a:r>
            <a:r>
              <a:rPr lang="ru-RU" sz="3600" b="1" i="1" dirty="0" err="1">
                <a:solidFill>
                  <a:srgbClr val="002060"/>
                </a:solidFill>
                <a:effectLst>
                  <a:outerShdw blurRad="38100" dist="38100" dir="2700000" algn="tl">
                    <a:srgbClr val="FFFFFF"/>
                  </a:outerShdw>
                </a:effectLst>
                <a:latin typeface="Times New Roman" pitchFamily="18" charset="0"/>
              </a:rPr>
              <a:t>Тася</a:t>
            </a:r>
            <a:r>
              <a:rPr lang="ru-RU" sz="3600" b="1" i="1" dirty="0">
                <a:solidFill>
                  <a:srgbClr val="002060"/>
                </a:solidFill>
                <a:effectLst>
                  <a:outerShdw blurRad="38100" dist="38100" dir="2700000" algn="tl">
                    <a:srgbClr val="FFFFFF"/>
                  </a:outerShdw>
                </a:effectLst>
                <a:latin typeface="Times New Roman" pitchFamily="18" charset="0"/>
              </a:rPr>
              <a:t> ест каждое пирожное  по 4 минуты. Долго ли будет  сходить с ума от  зависти Катя?</a:t>
            </a:r>
          </a:p>
        </p:txBody>
      </p:sp>
      <p:pic>
        <p:nvPicPr>
          <p:cNvPr id="29701" name="Picture 7" descr="линия"/>
          <p:cNvPicPr>
            <a:picLocks noChangeAspect="1" noChangeArrowheads="1" noCrop="1"/>
          </p:cNvPicPr>
          <p:nvPr/>
        </p:nvPicPr>
        <p:blipFill>
          <a:blip r:embed="rId5" cstate="print"/>
          <a:srcRect/>
          <a:stretch>
            <a:fillRect/>
          </a:stretch>
        </p:blipFill>
        <p:spPr bwMode="auto">
          <a:xfrm>
            <a:off x="0" y="758825"/>
            <a:ext cx="9144000" cy="158750"/>
          </a:xfrm>
          <a:prstGeom prst="rect">
            <a:avLst/>
          </a:prstGeom>
          <a:noFill/>
          <a:ln w="9525">
            <a:noFill/>
            <a:miter lim="800000"/>
            <a:headEnd/>
            <a:tailEnd/>
          </a:ln>
        </p:spPr>
      </p:pic>
      <p:sp>
        <p:nvSpPr>
          <p:cNvPr id="125958" name="Rectangle 6"/>
          <p:cNvSpPr>
            <a:spLocks noChangeAspect="1" noChangeArrowheads="1"/>
          </p:cNvSpPr>
          <p:nvPr/>
        </p:nvSpPr>
        <p:spPr bwMode="auto">
          <a:xfrm>
            <a:off x="3324225" y="6062663"/>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14мин</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29703" name="TextBox 9"/>
          <p:cNvSpPr txBox="1">
            <a:spLocks noChangeArrowheads="1"/>
          </p:cNvSpPr>
          <p:nvPr/>
        </p:nvSpPr>
        <p:spPr bwMode="auto">
          <a:xfrm>
            <a:off x="2581275" y="185738"/>
            <a:ext cx="3795713" cy="522287"/>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
        <p:nvSpPr>
          <p:cNvPr id="11" name="AutoShape 12">
            <a:hlinkClick r:id="rId6"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pic>
        <p:nvPicPr>
          <p:cNvPr id="29705" name="Picture 10" descr="http://www.smayli.ru/data/smiles/detia-656.gif">
            <a:hlinkClick r:id="rId7"/>
          </p:cNvPr>
          <p:cNvPicPr>
            <a:picLocks noChangeAspect="1" noChangeArrowheads="1" noCrop="1"/>
          </p:cNvPicPr>
          <p:nvPr/>
        </p:nvPicPr>
        <p:blipFill>
          <a:blip r:embed="rId8" cstate="print"/>
          <a:srcRect/>
          <a:stretch>
            <a:fillRect/>
          </a:stretch>
        </p:blipFill>
        <p:spPr bwMode="auto">
          <a:xfrm>
            <a:off x="5062538" y="3403600"/>
            <a:ext cx="3109912" cy="34544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9093">
                                            <p:txEl>
                                              <p:pRg st="0" end="0"/>
                                            </p:txEl>
                                          </p:spTgt>
                                        </p:tgtEl>
                                        <p:attrNameLst>
                                          <p:attrName>style.visibility</p:attrName>
                                        </p:attrNameLst>
                                      </p:cBhvr>
                                      <p:to>
                                        <p:strVal val="visible"/>
                                      </p:to>
                                    </p:set>
                                    <p:anim calcmode="lin" valueType="num">
                                      <p:cBhvr>
                                        <p:cTn id="7" dur="1000" fill="hold"/>
                                        <p:tgtEl>
                                          <p:spTgt spid="8909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909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9093">
                                            <p:txEl>
                                              <p:pRg st="0" end="0"/>
                                            </p:tx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5958">
                                            <p:txEl>
                                              <p:pRg st="0" end="0"/>
                                            </p:txEl>
                                          </p:spTgt>
                                        </p:tgtEl>
                                        <p:attrNameLst>
                                          <p:attrName>style.visibility</p:attrName>
                                        </p:attrNameLst>
                                      </p:cBhvr>
                                      <p:to>
                                        <p:strVal val="visible"/>
                                      </p:to>
                                    </p:set>
                                    <p:animEffect transition="in" filter="wipe(down)">
                                      <p:cBhvr>
                                        <p:cTn id="16" dur="500"/>
                                        <p:tgtEl>
                                          <p:spTgt spid="1259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3"/>
          <p:cNvSpPr>
            <a:spLocks noGrp="1"/>
          </p:cNvSpPr>
          <p:nvPr>
            <p:ph type="sldNum" sz="quarter" idx="12"/>
          </p:nvPr>
        </p:nvSpPr>
        <p:spPr/>
        <p:txBody>
          <a:bodyPr/>
          <a:lstStyle/>
          <a:p>
            <a:pPr>
              <a:defRPr/>
            </a:pPr>
            <a:fld id="{C3E08488-0853-4D4C-9218-2854793F2523}" type="slidenum">
              <a:rPr lang="ru-RU"/>
              <a:pPr>
                <a:defRPr/>
              </a:pPr>
              <a:t>25</a:t>
            </a:fld>
            <a:endParaRPr lang="ru-RU"/>
          </a:p>
        </p:txBody>
      </p:sp>
      <p:sp>
        <p:nvSpPr>
          <p:cNvPr id="140291" name="Содержимое 2"/>
          <p:cNvSpPr>
            <a:spLocks noGrp="1"/>
          </p:cNvSpPr>
          <p:nvPr>
            <p:ph idx="4294967295"/>
          </p:nvPr>
        </p:nvSpPr>
        <p:spPr>
          <a:xfrm>
            <a:off x="0" y="1000125"/>
            <a:ext cx="8229600" cy="3101975"/>
          </a:xfrm>
        </p:spPr>
        <p:txBody>
          <a:bodyPr>
            <a:normAutofit lnSpcReduction="10000"/>
          </a:bodyPr>
          <a:lstStyle/>
          <a:p>
            <a:pPr eaLnBrk="1" hangingPunct="1">
              <a:buFont typeface="Wingdings" pitchFamily="2" charset="2"/>
              <a:buNone/>
              <a:defRPr/>
            </a:pPr>
            <a:r>
              <a:rPr lang="ru-RU" sz="3600" b="1" i="1" dirty="0" smtClean="0">
                <a:solidFill>
                  <a:srgbClr val="002060"/>
                </a:solidFill>
                <a:effectLst>
                  <a:outerShdw blurRad="38100" dist="38100" dir="2700000" algn="tl">
                    <a:srgbClr val="FFFFFF"/>
                  </a:outerShdw>
                </a:effectLst>
                <a:latin typeface="Times New Roman" pitchFamily="18" charset="0"/>
              </a:rPr>
              <a:t>Количество сорняков каждый день удваивается. Если грядку не полоть, она полностью зарастет сорняками на 1 0  -</a:t>
            </a:r>
            <a:r>
              <a:rPr lang="ru-RU" sz="3600" b="1" i="1" dirty="0" err="1" smtClean="0">
                <a:solidFill>
                  <a:srgbClr val="002060"/>
                </a:solidFill>
                <a:effectLst>
                  <a:outerShdw blurRad="38100" dist="38100" dir="2700000" algn="tl">
                    <a:srgbClr val="FFFFFF"/>
                  </a:outerShdw>
                </a:effectLst>
                <a:latin typeface="Times New Roman" pitchFamily="18" charset="0"/>
              </a:rPr>
              <a:t>й</a:t>
            </a:r>
            <a:r>
              <a:rPr lang="ru-RU" sz="3600" b="1" i="1" dirty="0" smtClean="0">
                <a:solidFill>
                  <a:srgbClr val="002060"/>
                </a:solidFill>
                <a:effectLst>
                  <a:outerShdw blurRad="38100" dist="38100" dir="2700000" algn="tl">
                    <a:srgbClr val="FFFFFF"/>
                  </a:outerShdw>
                </a:effectLst>
                <a:latin typeface="Times New Roman" pitchFamily="18" charset="0"/>
              </a:rPr>
              <a:t> день. На какой     день сорняками  зарастет половина грядки?</a:t>
            </a:r>
          </a:p>
        </p:txBody>
      </p:sp>
      <p:pic>
        <p:nvPicPr>
          <p:cNvPr id="4" name="Picture 3" descr="C:\Documents and Settings\Администратор\Local Settings\Temporary Internet Files\Content.IE5\GUS7GTVK\MCj03358890000[1].wmf"/>
          <p:cNvPicPr>
            <a:picLocks noChangeAspect="1" noChangeArrowheads="1"/>
          </p:cNvPicPr>
          <p:nvPr/>
        </p:nvPicPr>
        <p:blipFill>
          <a:blip r:embed="rId3" cstate="print"/>
          <a:srcRect/>
          <a:stretch>
            <a:fillRect/>
          </a:stretch>
        </p:blipFill>
        <p:spPr bwMode="auto">
          <a:xfrm>
            <a:off x="423863" y="4349750"/>
            <a:ext cx="1882775" cy="1638300"/>
          </a:xfrm>
          <a:prstGeom prst="rect">
            <a:avLst/>
          </a:prstGeom>
          <a:noFill/>
          <a:ln w="9525">
            <a:noFill/>
            <a:miter lim="800000"/>
            <a:headEnd/>
            <a:tailEnd/>
          </a:ln>
        </p:spPr>
      </p:pic>
      <p:pic>
        <p:nvPicPr>
          <p:cNvPr id="5" name="Picture 2" descr="C:\Documents and Settings\Администратор\Local Settings\Temporary Internet Files\Content.IE5\M5BX4FQP\MCj04106470000[1].wmf"/>
          <p:cNvPicPr>
            <a:picLocks noChangeAspect="1" noChangeArrowheads="1"/>
          </p:cNvPicPr>
          <p:nvPr/>
        </p:nvPicPr>
        <p:blipFill>
          <a:blip r:embed="rId4" cstate="print"/>
          <a:srcRect/>
          <a:stretch>
            <a:fillRect/>
          </a:stretch>
        </p:blipFill>
        <p:spPr bwMode="auto">
          <a:xfrm>
            <a:off x="6638925" y="3519488"/>
            <a:ext cx="2230438" cy="2873375"/>
          </a:xfrm>
          <a:prstGeom prst="rect">
            <a:avLst/>
          </a:prstGeom>
          <a:noFill/>
          <a:ln w="9525">
            <a:noFill/>
            <a:miter lim="800000"/>
            <a:headEnd/>
            <a:tailEnd/>
          </a:ln>
        </p:spPr>
      </p:pic>
      <p:sp>
        <p:nvSpPr>
          <p:cNvPr id="140294" name="Rectangle 6"/>
          <p:cNvSpPr>
            <a:spLocks noChangeAspect="1" noChangeArrowheads="1"/>
          </p:cNvSpPr>
          <p:nvPr/>
        </p:nvSpPr>
        <p:spPr bwMode="auto">
          <a:xfrm>
            <a:off x="3836988" y="5827713"/>
            <a:ext cx="2508250" cy="795337"/>
          </a:xfrm>
          <a:prstGeom prst="rect">
            <a:avLst/>
          </a:prstGeom>
          <a:solidFill>
            <a:srgbClr val="99CCFF"/>
          </a:solidFill>
          <a:ln w="9525">
            <a:noFill/>
            <a:miter lim="800000"/>
            <a:headEnd/>
            <a:tailEnd/>
          </a:ln>
          <a:effectLst/>
        </p:spPr>
        <p:txBody>
          <a:bodyPr wrap="none" anchor="ctr"/>
          <a:lstStyle/>
          <a:p>
            <a:pPr algn="ctr">
              <a:defRPr/>
            </a:pPr>
            <a:r>
              <a:rPr lang="ru-RU" sz="28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28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28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2800" b="1" dirty="0">
                <a:solidFill>
                  <a:srgbClr val="FF3300"/>
                </a:solidFill>
                <a:effectLst>
                  <a:outerShdw blurRad="38100" dist="38100" dir="2700000" algn="tl">
                    <a:srgbClr val="000000"/>
                  </a:outerShdw>
                </a:effectLst>
                <a:latin typeface="Times New Roman" pitchFamily="18" charset="0"/>
                <a:cs typeface="Times New Roman" pitchFamily="18" charset="0"/>
              </a:rPr>
              <a:t>на 9 день</a:t>
            </a:r>
            <a:endParaRPr lang="en-US" sz="28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pic>
        <p:nvPicPr>
          <p:cNvPr id="30727" name="Picture 4" descr="линия"/>
          <p:cNvPicPr>
            <a:picLocks noChangeAspect="1" noChangeArrowheads="1" noCrop="1"/>
          </p:cNvPicPr>
          <p:nvPr/>
        </p:nvPicPr>
        <p:blipFill>
          <a:blip r:embed="rId5" cstate="print"/>
          <a:srcRect/>
          <a:stretch>
            <a:fillRect/>
          </a:stretch>
        </p:blipFill>
        <p:spPr bwMode="auto">
          <a:xfrm>
            <a:off x="0" y="787400"/>
            <a:ext cx="9144000" cy="158750"/>
          </a:xfrm>
          <a:prstGeom prst="rect">
            <a:avLst/>
          </a:prstGeom>
          <a:noFill/>
          <a:ln w="9525">
            <a:noFill/>
            <a:miter lim="800000"/>
            <a:headEnd/>
            <a:tailEnd/>
          </a:ln>
        </p:spPr>
      </p:pic>
      <p:pic>
        <p:nvPicPr>
          <p:cNvPr id="2" name="Picture 3" descr="C:\Documents and Settings\Администратор\Local Settings\Temporary Internet Files\Content.IE5\GUS7GTVK\MCj03358890000[1].wmf"/>
          <p:cNvPicPr>
            <a:picLocks noChangeAspect="1" noChangeArrowheads="1"/>
          </p:cNvPicPr>
          <p:nvPr/>
        </p:nvPicPr>
        <p:blipFill>
          <a:blip r:embed="rId3" cstate="print"/>
          <a:srcRect/>
          <a:stretch>
            <a:fillRect/>
          </a:stretch>
        </p:blipFill>
        <p:spPr bwMode="auto">
          <a:xfrm>
            <a:off x="1446213" y="5219700"/>
            <a:ext cx="1882775" cy="1638300"/>
          </a:xfrm>
          <a:prstGeom prst="rect">
            <a:avLst/>
          </a:prstGeom>
          <a:noFill/>
          <a:ln w="9525">
            <a:noFill/>
            <a:miter lim="800000"/>
            <a:headEnd/>
            <a:tailEnd/>
          </a:ln>
        </p:spPr>
      </p:pic>
      <p:pic>
        <p:nvPicPr>
          <p:cNvPr id="3" name="Picture 3" descr="C:\Documents and Settings\Администратор\Local Settings\Temporary Internet Files\Content.IE5\GUS7GTVK\MCj03358890000[1].wmf"/>
          <p:cNvPicPr>
            <a:picLocks noChangeAspect="1" noChangeArrowheads="1"/>
          </p:cNvPicPr>
          <p:nvPr/>
        </p:nvPicPr>
        <p:blipFill>
          <a:blip r:embed="rId3" cstate="print"/>
          <a:srcRect/>
          <a:stretch>
            <a:fillRect/>
          </a:stretch>
        </p:blipFill>
        <p:spPr bwMode="auto">
          <a:xfrm>
            <a:off x="2541588" y="4262438"/>
            <a:ext cx="1882775" cy="1638300"/>
          </a:xfrm>
          <a:prstGeom prst="rect">
            <a:avLst/>
          </a:prstGeom>
          <a:noFill/>
          <a:ln w="9525">
            <a:noFill/>
            <a:miter lim="800000"/>
            <a:headEnd/>
            <a:tailEnd/>
          </a:ln>
        </p:spPr>
      </p:pic>
      <p:sp>
        <p:nvSpPr>
          <p:cNvPr id="30730" name="TextBox 12"/>
          <p:cNvSpPr txBox="1">
            <a:spLocks noChangeArrowheads="1"/>
          </p:cNvSpPr>
          <p:nvPr/>
        </p:nvSpPr>
        <p:spPr bwMode="auto">
          <a:xfrm>
            <a:off x="2454275" y="207963"/>
            <a:ext cx="3795713"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sp>
        <p:nvSpPr>
          <p:cNvPr id="14" name="AutoShape 12">
            <a:hlinkClick r:id="rId6"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53" presetClass="entr" presetSubtype="0" fill="hold" nodeType="afterEffect">
                                  <p:stCondLst>
                                    <p:cond delay="0"/>
                                  </p:stCondLst>
                                  <p:childTnLst>
                                    <p:set>
                                      <p:cBhvr>
                                        <p:cTn id="13" dur="1" fill="hold">
                                          <p:stCondLst>
                                            <p:cond delay="0"/>
                                          </p:stCondLst>
                                        </p:cTn>
                                        <p:tgtEl>
                                          <p:spTgt spid="140291">
                                            <p:txEl>
                                              <p:pRg st="0" end="0"/>
                                            </p:txEl>
                                          </p:spTgt>
                                        </p:tgtEl>
                                        <p:attrNameLst>
                                          <p:attrName>style.visibility</p:attrName>
                                        </p:attrNameLst>
                                      </p:cBhvr>
                                      <p:to>
                                        <p:strVal val="visible"/>
                                      </p:to>
                                    </p:set>
                                    <p:anim calcmode="lin" valueType="num">
                                      <p:cBhvr>
                                        <p:cTn id="14" dur="1000" fill="hold"/>
                                        <p:tgtEl>
                                          <p:spTgt spid="14029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40291">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40291">
                                            <p:txEl>
                                              <p:pRg st="0" end="0"/>
                                            </p:txEl>
                                          </p:spTgt>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0294">
                                            <p:txEl>
                                              <p:pRg st="0" end="0"/>
                                            </p:txEl>
                                          </p:spTgt>
                                        </p:tgtEl>
                                        <p:attrNameLst>
                                          <p:attrName>style.visibility</p:attrName>
                                        </p:attrNameLst>
                                      </p:cBhvr>
                                      <p:to>
                                        <p:strVal val="visible"/>
                                      </p:to>
                                    </p:set>
                                    <p:animEffect transition="in" filter="wipe(down)">
                                      <p:cBhvr>
                                        <p:cTn id="31" dur="500"/>
                                        <p:tgtEl>
                                          <p:spTgt spid="1402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3"/>
          <p:cNvSpPr>
            <a:spLocks noGrp="1"/>
          </p:cNvSpPr>
          <p:nvPr>
            <p:ph type="sldNum" sz="quarter" idx="12"/>
          </p:nvPr>
        </p:nvSpPr>
        <p:spPr/>
        <p:txBody>
          <a:bodyPr/>
          <a:lstStyle/>
          <a:p>
            <a:pPr>
              <a:defRPr/>
            </a:pPr>
            <a:fld id="{B8430ACC-9B9D-4EB2-B445-D61B094FD7F8}" type="slidenum">
              <a:rPr lang="ru-RU"/>
              <a:pPr>
                <a:defRPr/>
              </a:pPr>
              <a:t>26</a:t>
            </a:fld>
            <a:endParaRPr lang="ru-RU"/>
          </a:p>
        </p:txBody>
      </p:sp>
      <p:sp>
        <p:nvSpPr>
          <p:cNvPr id="113667" name="Text Box 5"/>
          <p:cNvSpPr txBox="1">
            <a:spLocks noChangeArrowheads="1"/>
          </p:cNvSpPr>
          <p:nvPr/>
        </p:nvSpPr>
        <p:spPr bwMode="auto">
          <a:xfrm>
            <a:off x="984250" y="1130300"/>
            <a:ext cx="7575550" cy="2838450"/>
          </a:xfrm>
          <a:prstGeom prst="rect">
            <a:avLst/>
          </a:prstGeom>
          <a:noFill/>
          <a:ln w="9525">
            <a:noFill/>
            <a:miter lim="800000"/>
            <a:headEnd/>
            <a:tailEnd/>
          </a:ln>
        </p:spPr>
        <p:txBody>
          <a:bodyPr>
            <a:spAutoFit/>
          </a:bodyPr>
          <a:lstStyle/>
          <a:p>
            <a:pP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У Бабы Яги собиралось 15 внуков и внучек. Количество внучек составляет половину количества внуков. Сколько внуков и внучек у Бабы Яги?</a:t>
            </a:r>
          </a:p>
        </p:txBody>
      </p:sp>
      <p:sp>
        <p:nvSpPr>
          <p:cNvPr id="5" name="TextBox 4"/>
          <p:cNvSpPr txBox="1">
            <a:spLocks noChangeArrowheads="1"/>
          </p:cNvSpPr>
          <p:nvPr/>
        </p:nvSpPr>
        <p:spPr bwMode="auto">
          <a:xfrm>
            <a:off x="2257425" y="5900738"/>
            <a:ext cx="5440363" cy="584200"/>
          </a:xfrm>
          <a:prstGeom prst="rect">
            <a:avLst/>
          </a:prstGeom>
          <a:noFill/>
          <a:ln w="9525">
            <a:noFill/>
            <a:miter lim="800000"/>
            <a:headEnd/>
            <a:tailEnd/>
          </a:ln>
        </p:spPr>
        <p:txBody>
          <a:bodyPr wrap="none">
            <a:spAutoFit/>
          </a:bodyPr>
          <a:lstStyle/>
          <a:p>
            <a:r>
              <a:rPr lang="ru-RU" sz="3200" b="1" dirty="0">
                <a:solidFill>
                  <a:srgbClr val="002060"/>
                </a:solidFill>
                <a:latin typeface="Times New Roman" pitchFamily="18" charset="0"/>
                <a:cs typeface="Times New Roman" pitchFamily="18" charset="0"/>
              </a:rPr>
              <a:t>Ответ: </a:t>
            </a:r>
            <a:r>
              <a:rPr lang="ru-RU" sz="3200" b="1" dirty="0">
                <a:solidFill>
                  <a:srgbClr val="FF3300"/>
                </a:solidFill>
                <a:latin typeface="Times New Roman" pitchFamily="18" charset="0"/>
                <a:cs typeface="Times New Roman" pitchFamily="18" charset="0"/>
              </a:rPr>
              <a:t>5 внучек и 10 внуков</a:t>
            </a:r>
          </a:p>
        </p:txBody>
      </p:sp>
      <p:pic>
        <p:nvPicPr>
          <p:cNvPr id="31749" name="Picture 4" descr="линия"/>
          <p:cNvPicPr>
            <a:picLocks noChangeAspect="1" noChangeArrowheads="1" noCrop="1"/>
          </p:cNvPicPr>
          <p:nvPr/>
        </p:nvPicPr>
        <p:blipFill>
          <a:blip r:embed="rId3" cstate="print"/>
          <a:srcRect/>
          <a:stretch>
            <a:fillRect/>
          </a:stretch>
        </p:blipFill>
        <p:spPr bwMode="auto">
          <a:xfrm>
            <a:off x="0" y="903288"/>
            <a:ext cx="9144000" cy="158750"/>
          </a:xfrm>
          <a:prstGeom prst="rect">
            <a:avLst/>
          </a:prstGeom>
          <a:noFill/>
          <a:ln w="9525">
            <a:noFill/>
            <a:miter lim="800000"/>
            <a:headEnd/>
            <a:tailEnd/>
          </a:ln>
        </p:spPr>
      </p:pic>
      <p:pic>
        <p:nvPicPr>
          <p:cNvPr id="31750" name="Picture 13" descr="66"/>
          <p:cNvPicPr>
            <a:picLocks noChangeAspect="1" noChangeArrowheads="1" noCrop="1"/>
          </p:cNvPicPr>
          <p:nvPr/>
        </p:nvPicPr>
        <p:blipFill>
          <a:blip r:embed="rId4" cstate="print"/>
          <a:srcRect/>
          <a:stretch>
            <a:fillRect/>
          </a:stretch>
        </p:blipFill>
        <p:spPr bwMode="auto">
          <a:xfrm>
            <a:off x="0" y="0"/>
            <a:ext cx="1027113" cy="1376363"/>
          </a:xfrm>
          <a:prstGeom prst="rect">
            <a:avLst/>
          </a:prstGeom>
          <a:noFill/>
          <a:ln w="9525">
            <a:noFill/>
            <a:miter lim="800000"/>
            <a:headEnd/>
            <a:tailEnd/>
          </a:ln>
        </p:spPr>
      </p:pic>
      <p:pic>
        <p:nvPicPr>
          <p:cNvPr id="113680" name="Picture 16" descr="SakuraMoving1"/>
          <p:cNvPicPr>
            <a:picLocks noChangeAspect="1" noChangeArrowheads="1" noCrop="1"/>
          </p:cNvPicPr>
          <p:nvPr/>
        </p:nvPicPr>
        <p:blipFill>
          <a:blip r:embed="rId5" cstate="print"/>
          <a:srcRect/>
          <a:stretch>
            <a:fillRect/>
          </a:stretch>
        </p:blipFill>
        <p:spPr bwMode="auto">
          <a:xfrm>
            <a:off x="7053263" y="3194050"/>
            <a:ext cx="2349500" cy="2827338"/>
          </a:xfrm>
          <a:prstGeom prst="rect">
            <a:avLst/>
          </a:prstGeom>
          <a:noFill/>
          <a:ln w="9525">
            <a:noFill/>
            <a:miter lim="800000"/>
            <a:headEnd/>
            <a:tailEnd/>
          </a:ln>
        </p:spPr>
      </p:pic>
      <p:pic>
        <p:nvPicPr>
          <p:cNvPr id="113682" name="Picture 18" descr="baby01"/>
          <p:cNvPicPr>
            <a:picLocks noChangeAspect="1" noChangeArrowheads="1" noCrop="1"/>
          </p:cNvPicPr>
          <p:nvPr/>
        </p:nvPicPr>
        <p:blipFill>
          <a:blip r:embed="rId6" cstate="print"/>
          <a:srcRect/>
          <a:stretch>
            <a:fillRect/>
          </a:stretch>
        </p:blipFill>
        <p:spPr bwMode="auto">
          <a:xfrm>
            <a:off x="2808288" y="4097338"/>
            <a:ext cx="1377950" cy="1636712"/>
          </a:xfrm>
          <a:prstGeom prst="rect">
            <a:avLst/>
          </a:prstGeom>
          <a:noFill/>
          <a:ln w="9525">
            <a:noFill/>
            <a:miter lim="800000"/>
            <a:headEnd/>
            <a:tailEnd/>
          </a:ln>
        </p:spPr>
      </p:pic>
      <p:sp>
        <p:nvSpPr>
          <p:cNvPr id="31753" name="TextBox 13"/>
          <p:cNvSpPr txBox="1">
            <a:spLocks noChangeArrowheads="1"/>
          </p:cNvSpPr>
          <p:nvPr/>
        </p:nvSpPr>
        <p:spPr bwMode="auto">
          <a:xfrm>
            <a:off x="2627313" y="277813"/>
            <a:ext cx="3797300"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5 баллов </a:t>
            </a:r>
          </a:p>
        </p:txBody>
      </p:sp>
      <p:sp>
        <p:nvSpPr>
          <p:cNvPr id="15" name="AutoShape 12">
            <a:hlinkClick r:id="rId7"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pic>
        <p:nvPicPr>
          <p:cNvPr id="31755" name="Picture 8" descr="http://www.smayli.ru/data/smiles/detia-861.gif">
            <a:hlinkClick r:id="rId8"/>
          </p:cNvPr>
          <p:cNvPicPr>
            <a:picLocks noChangeAspect="1" noChangeArrowheads="1" noCrop="1"/>
          </p:cNvPicPr>
          <p:nvPr/>
        </p:nvPicPr>
        <p:blipFill>
          <a:blip r:embed="rId9" cstate="print"/>
          <a:srcRect/>
          <a:stretch>
            <a:fillRect/>
          </a:stretch>
        </p:blipFill>
        <p:spPr bwMode="auto">
          <a:xfrm>
            <a:off x="449263" y="4054475"/>
            <a:ext cx="1458912" cy="2265363"/>
          </a:xfrm>
          <a:prstGeom prst="rect">
            <a:avLst/>
          </a:prstGeom>
          <a:noFill/>
          <a:ln w="9525">
            <a:noFill/>
            <a:miter lim="800000"/>
            <a:headEnd/>
            <a:tailEnd/>
          </a:ln>
        </p:spPr>
      </p:pic>
      <p:pic>
        <p:nvPicPr>
          <p:cNvPr id="31756" name="Picture 6" descr="http://www.smayli.ru/data/smiles/detia-757.gif">
            <a:hlinkClick r:id="rId10"/>
          </p:cNvPr>
          <p:cNvPicPr>
            <a:picLocks noChangeAspect="1" noChangeArrowheads="1" noCrop="1"/>
          </p:cNvPicPr>
          <p:nvPr/>
        </p:nvPicPr>
        <p:blipFill>
          <a:blip r:embed="rId11" cstate="print"/>
          <a:srcRect/>
          <a:stretch>
            <a:fillRect/>
          </a:stretch>
        </p:blipFill>
        <p:spPr bwMode="auto">
          <a:xfrm>
            <a:off x="5087938" y="4029075"/>
            <a:ext cx="1574800" cy="174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3680"/>
                                        </p:tgtEl>
                                        <p:attrNameLst>
                                          <p:attrName>style.visibility</p:attrName>
                                        </p:attrNameLst>
                                      </p:cBhvr>
                                      <p:to>
                                        <p:strVal val="visible"/>
                                      </p:to>
                                    </p:set>
                                    <p:animEffect transition="in" filter="fade">
                                      <p:cBhvr>
                                        <p:cTn id="7" dur="1000"/>
                                        <p:tgtEl>
                                          <p:spTgt spid="113680"/>
                                        </p:tgtEl>
                                      </p:cBhvr>
                                    </p:animEffect>
                                    <p:anim calcmode="lin" valueType="num">
                                      <p:cBhvr>
                                        <p:cTn id="8" dur="1000" fill="hold"/>
                                        <p:tgtEl>
                                          <p:spTgt spid="113680"/>
                                        </p:tgtEl>
                                        <p:attrNameLst>
                                          <p:attrName>ppt_x</p:attrName>
                                        </p:attrNameLst>
                                      </p:cBhvr>
                                      <p:tavLst>
                                        <p:tav tm="0">
                                          <p:val>
                                            <p:strVal val="#ppt_x"/>
                                          </p:val>
                                        </p:tav>
                                        <p:tav tm="100000">
                                          <p:val>
                                            <p:strVal val="#ppt_x"/>
                                          </p:val>
                                        </p:tav>
                                      </p:tavLst>
                                    </p:anim>
                                    <p:anim calcmode="lin" valueType="num">
                                      <p:cBhvr>
                                        <p:cTn id="9" dur="900" decel="100000" fill="hold"/>
                                        <p:tgtEl>
                                          <p:spTgt spid="11368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3680"/>
                                        </p:tgtEl>
                                        <p:attrNameLst>
                                          <p:attrName>ppt_y</p:attrName>
                                        </p:attrNameLst>
                                      </p:cBhvr>
                                      <p:tavLst>
                                        <p:tav tm="0">
                                          <p:val>
                                            <p:strVal val="#ppt_y-.03"/>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13682"/>
                                        </p:tgtEl>
                                        <p:attrNameLst>
                                          <p:attrName>style.visibility</p:attrName>
                                        </p:attrNameLst>
                                      </p:cBhvr>
                                      <p:to>
                                        <p:strVal val="visible"/>
                                      </p:to>
                                    </p:set>
                                    <p:anim calcmode="lin" valueType="num">
                                      <p:cBhvr>
                                        <p:cTn id="13" dur="500" fill="hold"/>
                                        <p:tgtEl>
                                          <p:spTgt spid="11368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1368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1368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1368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113667">
                                            <p:txEl>
                                              <p:pRg st="0" end="0"/>
                                            </p:txEl>
                                          </p:spTgt>
                                        </p:tgtEl>
                                        <p:attrNameLst>
                                          <p:attrName>style.visibility</p:attrName>
                                        </p:attrNameLst>
                                      </p:cBhvr>
                                      <p:to>
                                        <p:strVal val="visible"/>
                                      </p:to>
                                    </p:set>
                                    <p:anim calcmode="lin" valueType="num">
                                      <p:cBhvr>
                                        <p:cTn id="20" dur="1000" fill="hold"/>
                                        <p:tgtEl>
                                          <p:spTgt spid="113667">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13667">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113667">
                                            <p:txEl>
                                              <p:pRg st="0" end="0"/>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3"/>
          <p:cNvSpPr>
            <a:spLocks noGrp="1"/>
          </p:cNvSpPr>
          <p:nvPr>
            <p:ph type="sldNum" sz="quarter" idx="12"/>
          </p:nvPr>
        </p:nvSpPr>
        <p:spPr/>
        <p:txBody>
          <a:bodyPr/>
          <a:lstStyle/>
          <a:p>
            <a:pPr>
              <a:defRPr/>
            </a:pPr>
            <a:fld id="{7DF146DD-0F9C-4AFF-9A0E-1CA343630263}" type="slidenum">
              <a:rPr lang="ru-RU"/>
              <a:pPr>
                <a:defRPr/>
              </a:pPr>
              <a:t>27</a:t>
            </a:fld>
            <a:endParaRPr lang="ru-RU"/>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ru-RU" sz="1800">
              <a:effectLst>
                <a:outerShdw blurRad="38100" dist="38100" dir="2700000" algn="tl">
                  <a:srgbClr val="000000">
                    <a:alpha val="43137"/>
                  </a:srgbClr>
                </a:outerShdw>
              </a:effectLst>
              <a:latin typeface="Times New Roman" pitchFamily="18" charset="0"/>
            </a:endParaRPr>
          </a:p>
        </p:txBody>
      </p:sp>
      <p:sp>
        <p:nvSpPr>
          <p:cNvPr id="17420" name="Text Box 12"/>
          <p:cNvSpPr txBox="1">
            <a:spLocks noChangeArrowheads="1"/>
          </p:cNvSpPr>
          <p:nvPr/>
        </p:nvSpPr>
        <p:spPr bwMode="auto">
          <a:xfrm>
            <a:off x="603250" y="957263"/>
            <a:ext cx="8075613" cy="2289175"/>
          </a:xfrm>
          <a:prstGeom prst="rect">
            <a:avLst/>
          </a:prstGeom>
          <a:noFill/>
          <a:ln w="9525">
            <a:noFill/>
            <a:miter lim="800000"/>
            <a:headEnd/>
            <a:tailEnd/>
          </a:ln>
        </p:spPr>
        <p:txBody>
          <a:bodyPr>
            <a:spAutoFit/>
          </a:bodyPr>
          <a:lstStyle/>
          <a:p>
            <a:pPr algn="ctr">
              <a:spcBef>
                <a:spcPct val="50000"/>
              </a:spcBef>
            </a:pPr>
            <a:r>
              <a:rPr lang="ru-RU" sz="3600" b="1" i="1" dirty="0">
                <a:solidFill>
                  <a:srgbClr val="002060"/>
                </a:solidFill>
                <a:latin typeface="Times New Roman" pitchFamily="18" charset="0"/>
              </a:rPr>
              <a:t>Серёжу угостили яблоками.                   Половину он съел, а оставшиеся                         4 яблока отдал сестре.                      Сколько яблок дали Серёже</a:t>
            </a:r>
            <a:r>
              <a:rPr lang="ru-RU" sz="3600" b="1" i="1" dirty="0">
                <a:solidFill>
                  <a:schemeClr val="bg1"/>
                </a:solidFill>
                <a:latin typeface="Times New Roman" pitchFamily="18" charset="0"/>
              </a:rPr>
              <a:t>?</a:t>
            </a:r>
          </a:p>
        </p:txBody>
      </p:sp>
      <p:sp>
        <p:nvSpPr>
          <p:cNvPr id="17421" name="Text Box 13"/>
          <p:cNvSpPr txBox="1">
            <a:spLocks noChangeArrowheads="1"/>
          </p:cNvSpPr>
          <p:nvPr/>
        </p:nvSpPr>
        <p:spPr bwMode="auto">
          <a:xfrm>
            <a:off x="4090988" y="5594350"/>
            <a:ext cx="3968750" cy="366713"/>
          </a:xfrm>
          <a:prstGeom prst="rect">
            <a:avLst/>
          </a:prstGeom>
          <a:noFill/>
          <a:ln w="9525">
            <a:noFill/>
            <a:miter lim="800000"/>
            <a:headEnd/>
            <a:tailEnd/>
          </a:ln>
          <a:effectLst/>
        </p:spPr>
        <p:txBody>
          <a:bodyPr>
            <a:spAutoFit/>
          </a:bodyPr>
          <a:lstStyle/>
          <a:p>
            <a:pPr>
              <a:spcBef>
                <a:spcPct val="50000"/>
              </a:spcBef>
              <a:defRPr/>
            </a:pPr>
            <a:endParaRPr lang="ru-RU" sz="1800">
              <a:effectLst>
                <a:outerShdw blurRad="38100" dist="38100" dir="2700000" algn="tl">
                  <a:srgbClr val="FFFFFF"/>
                </a:outerShdw>
              </a:effectLst>
              <a:latin typeface="Times New Roman" pitchFamily="18" charset="0"/>
            </a:endParaRPr>
          </a:p>
        </p:txBody>
      </p:sp>
      <p:pic>
        <p:nvPicPr>
          <p:cNvPr id="32774" name="Picture 16" descr="линия"/>
          <p:cNvPicPr>
            <a:picLocks noChangeAspect="1" noChangeArrowheads="1" noCrop="1"/>
          </p:cNvPicPr>
          <p:nvPr/>
        </p:nvPicPr>
        <p:blipFill>
          <a:blip r:embed="rId3" cstate="print"/>
          <a:srcRect/>
          <a:stretch>
            <a:fillRect/>
          </a:stretch>
        </p:blipFill>
        <p:spPr bwMode="auto">
          <a:xfrm>
            <a:off x="0" y="677863"/>
            <a:ext cx="9144000" cy="158750"/>
          </a:xfrm>
          <a:prstGeom prst="rect">
            <a:avLst/>
          </a:prstGeom>
          <a:noFill/>
          <a:ln w="9525">
            <a:noFill/>
            <a:miter lim="800000"/>
            <a:headEnd/>
            <a:tailEnd/>
          </a:ln>
        </p:spPr>
      </p:pic>
      <p:pic>
        <p:nvPicPr>
          <p:cNvPr id="32775" name="Picture 17" descr="22pep"/>
          <p:cNvPicPr>
            <a:picLocks noChangeAspect="1" noChangeArrowheads="1" noCrop="1"/>
          </p:cNvPicPr>
          <p:nvPr/>
        </p:nvPicPr>
        <p:blipFill>
          <a:blip r:embed="rId4" cstate="print"/>
          <a:srcRect/>
          <a:stretch>
            <a:fillRect/>
          </a:stretch>
        </p:blipFill>
        <p:spPr bwMode="auto">
          <a:xfrm>
            <a:off x="261938" y="195263"/>
            <a:ext cx="1285875" cy="1627187"/>
          </a:xfrm>
          <a:prstGeom prst="rect">
            <a:avLst/>
          </a:prstGeom>
          <a:noFill/>
          <a:ln w="9525">
            <a:noFill/>
            <a:miter lim="800000"/>
            <a:headEnd/>
            <a:tailEnd/>
          </a:ln>
        </p:spPr>
      </p:pic>
      <p:sp>
        <p:nvSpPr>
          <p:cNvPr id="126986" name="Rectangle 10"/>
          <p:cNvSpPr>
            <a:spLocks noChangeAspect="1" noChangeArrowheads="1"/>
          </p:cNvSpPr>
          <p:nvPr/>
        </p:nvSpPr>
        <p:spPr bwMode="auto">
          <a:xfrm>
            <a:off x="4097338" y="5683250"/>
            <a:ext cx="2508250" cy="561975"/>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8</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pic>
        <p:nvPicPr>
          <p:cNvPr id="126990" name="Picture 14" descr="13-2"/>
          <p:cNvPicPr>
            <a:picLocks noChangeAspect="1" noChangeArrowheads="1" noCrop="1"/>
          </p:cNvPicPr>
          <p:nvPr/>
        </p:nvPicPr>
        <p:blipFill>
          <a:blip r:embed="rId5" cstate="print"/>
          <a:srcRect/>
          <a:stretch>
            <a:fillRect/>
          </a:stretch>
        </p:blipFill>
        <p:spPr bwMode="auto">
          <a:xfrm>
            <a:off x="6183313" y="3101975"/>
            <a:ext cx="1668462" cy="3336925"/>
          </a:xfrm>
          <a:prstGeom prst="rect">
            <a:avLst/>
          </a:prstGeom>
          <a:noFill/>
          <a:ln w="9525">
            <a:noFill/>
            <a:miter lim="800000"/>
            <a:headEnd/>
            <a:tailEnd/>
          </a:ln>
        </p:spPr>
      </p:pic>
      <p:pic>
        <p:nvPicPr>
          <p:cNvPr id="126991" name="Picture 10" descr="AG00327_"/>
          <p:cNvPicPr>
            <a:picLocks noChangeAspect="1" noChangeArrowheads="1" noCrop="1"/>
          </p:cNvPicPr>
          <p:nvPr/>
        </p:nvPicPr>
        <p:blipFill>
          <a:blip r:embed="rId6" cstate="print"/>
          <a:srcRect/>
          <a:stretch>
            <a:fillRect/>
          </a:stretch>
        </p:blipFill>
        <p:spPr bwMode="auto">
          <a:xfrm>
            <a:off x="3868738" y="3984625"/>
            <a:ext cx="660400" cy="495300"/>
          </a:xfrm>
          <a:prstGeom prst="rect">
            <a:avLst/>
          </a:prstGeom>
          <a:noFill/>
          <a:ln w="9525">
            <a:noFill/>
            <a:miter lim="800000"/>
            <a:headEnd/>
            <a:tailEnd/>
          </a:ln>
        </p:spPr>
      </p:pic>
      <p:pic>
        <p:nvPicPr>
          <p:cNvPr id="126992" name="Picture 10" descr="AG00327_"/>
          <p:cNvPicPr>
            <a:picLocks noChangeAspect="1" noChangeArrowheads="1" noCrop="1"/>
          </p:cNvPicPr>
          <p:nvPr/>
        </p:nvPicPr>
        <p:blipFill>
          <a:blip r:embed="rId6" cstate="print"/>
          <a:srcRect/>
          <a:stretch>
            <a:fillRect/>
          </a:stretch>
        </p:blipFill>
        <p:spPr bwMode="auto">
          <a:xfrm>
            <a:off x="4340225" y="4122738"/>
            <a:ext cx="660400" cy="495300"/>
          </a:xfrm>
          <a:prstGeom prst="rect">
            <a:avLst/>
          </a:prstGeom>
          <a:noFill/>
          <a:ln w="9525">
            <a:noFill/>
            <a:miter lim="800000"/>
            <a:headEnd/>
            <a:tailEnd/>
          </a:ln>
        </p:spPr>
      </p:pic>
      <p:pic>
        <p:nvPicPr>
          <p:cNvPr id="126993" name="Picture 10" descr="AG00327_"/>
          <p:cNvPicPr>
            <a:picLocks noChangeAspect="1" noChangeArrowheads="1" noCrop="1"/>
          </p:cNvPicPr>
          <p:nvPr/>
        </p:nvPicPr>
        <p:blipFill>
          <a:blip r:embed="rId6" cstate="print"/>
          <a:srcRect/>
          <a:stretch>
            <a:fillRect/>
          </a:stretch>
        </p:blipFill>
        <p:spPr bwMode="auto">
          <a:xfrm>
            <a:off x="3608388" y="3503613"/>
            <a:ext cx="660400" cy="495300"/>
          </a:xfrm>
          <a:prstGeom prst="rect">
            <a:avLst/>
          </a:prstGeom>
          <a:noFill/>
          <a:ln w="9525">
            <a:noFill/>
            <a:miter lim="800000"/>
            <a:headEnd/>
            <a:tailEnd/>
          </a:ln>
        </p:spPr>
      </p:pic>
      <p:pic>
        <p:nvPicPr>
          <p:cNvPr id="126994" name="Picture 10" descr="AG00327_"/>
          <p:cNvPicPr>
            <a:picLocks noChangeAspect="1" noChangeArrowheads="1" noCrop="1"/>
          </p:cNvPicPr>
          <p:nvPr/>
        </p:nvPicPr>
        <p:blipFill>
          <a:blip r:embed="rId6" cstate="print"/>
          <a:srcRect/>
          <a:stretch>
            <a:fillRect/>
          </a:stretch>
        </p:blipFill>
        <p:spPr bwMode="auto">
          <a:xfrm>
            <a:off x="4356100" y="3411538"/>
            <a:ext cx="660400" cy="495300"/>
          </a:xfrm>
          <a:prstGeom prst="rect">
            <a:avLst/>
          </a:prstGeom>
          <a:noFill/>
          <a:ln w="9525">
            <a:noFill/>
            <a:miter lim="800000"/>
            <a:headEnd/>
            <a:tailEnd/>
          </a:ln>
        </p:spPr>
      </p:pic>
      <p:sp>
        <p:nvSpPr>
          <p:cNvPr id="32782" name="TextBox 16"/>
          <p:cNvSpPr txBox="1">
            <a:spLocks noChangeArrowheads="1"/>
          </p:cNvSpPr>
          <p:nvPr/>
        </p:nvSpPr>
        <p:spPr bwMode="auto">
          <a:xfrm>
            <a:off x="2813050" y="138113"/>
            <a:ext cx="3795713"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
        <p:nvSpPr>
          <p:cNvPr id="18" name="AutoShape 12">
            <a:hlinkClick r:id="rId7"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26990"/>
                                        </p:tgtEl>
                                        <p:attrNameLst>
                                          <p:attrName>style.visibility</p:attrName>
                                        </p:attrNameLst>
                                      </p:cBhvr>
                                      <p:to>
                                        <p:strVal val="visible"/>
                                      </p:to>
                                    </p:set>
                                    <p:anim calcmode="lin" valueType="num">
                                      <p:cBhvr>
                                        <p:cTn id="7" dur="500" decel="50000" fill="hold">
                                          <p:stCondLst>
                                            <p:cond delay="0"/>
                                          </p:stCondLst>
                                        </p:cTn>
                                        <p:tgtEl>
                                          <p:spTgt spid="1269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69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6990"/>
                                        </p:tgtEl>
                                        <p:attrNameLst>
                                          <p:attrName>ppt_w</p:attrName>
                                        </p:attrNameLst>
                                      </p:cBhvr>
                                      <p:tavLst>
                                        <p:tav tm="0">
                                          <p:val>
                                            <p:strVal val="#ppt_w*.05"/>
                                          </p:val>
                                        </p:tav>
                                        <p:tav tm="100000">
                                          <p:val>
                                            <p:strVal val="#ppt_w"/>
                                          </p:val>
                                        </p:tav>
                                      </p:tavLst>
                                    </p:anim>
                                    <p:anim calcmode="lin" valueType="num">
                                      <p:cBhvr>
                                        <p:cTn id="10" dur="1000" fill="hold"/>
                                        <p:tgtEl>
                                          <p:spTgt spid="1269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69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69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69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699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17420">
                                            <p:txEl>
                                              <p:pRg st="0" end="0"/>
                                            </p:txEl>
                                          </p:spTgt>
                                        </p:tgtEl>
                                        <p:attrNameLst>
                                          <p:attrName>style.visibility</p:attrName>
                                        </p:attrNameLst>
                                      </p:cBhvr>
                                      <p:to>
                                        <p:strVal val="visible"/>
                                      </p:to>
                                    </p:set>
                                    <p:anim calcmode="lin" valueType="num">
                                      <p:cBhvr>
                                        <p:cTn id="18" dur="1000" fill="hold"/>
                                        <p:tgtEl>
                                          <p:spTgt spid="17420">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7420">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17420">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26993"/>
                                        </p:tgtEl>
                                        <p:attrNameLst>
                                          <p:attrName>style.visibility</p:attrName>
                                        </p:attrNameLst>
                                      </p:cBhvr>
                                      <p:to>
                                        <p:strVal val="visible"/>
                                      </p:to>
                                    </p:set>
                                    <p:animEffect transition="in" filter="wipe(down)">
                                      <p:cBhvr>
                                        <p:cTn id="23" dur="500"/>
                                        <p:tgtEl>
                                          <p:spTgt spid="126993"/>
                                        </p:tgtEl>
                                      </p:cBhvr>
                                    </p:animEffect>
                                  </p:childTnLst>
                                </p:cTn>
                              </p:par>
                              <p:par>
                                <p:cTn id="24" presetID="22" presetClass="entr" presetSubtype="4" fill="hold" nodeType="withEffect">
                                  <p:stCondLst>
                                    <p:cond delay="0"/>
                                  </p:stCondLst>
                                  <p:childTnLst>
                                    <p:set>
                                      <p:cBhvr>
                                        <p:cTn id="25" dur="1" fill="hold">
                                          <p:stCondLst>
                                            <p:cond delay="0"/>
                                          </p:stCondLst>
                                        </p:cTn>
                                        <p:tgtEl>
                                          <p:spTgt spid="126994"/>
                                        </p:tgtEl>
                                        <p:attrNameLst>
                                          <p:attrName>style.visibility</p:attrName>
                                        </p:attrNameLst>
                                      </p:cBhvr>
                                      <p:to>
                                        <p:strVal val="visible"/>
                                      </p:to>
                                    </p:set>
                                    <p:animEffect transition="in" filter="wipe(down)">
                                      <p:cBhvr>
                                        <p:cTn id="26" dur="500"/>
                                        <p:tgtEl>
                                          <p:spTgt spid="126994"/>
                                        </p:tgtEl>
                                      </p:cBhvr>
                                    </p:animEffect>
                                  </p:childTnLst>
                                </p:cTn>
                              </p:par>
                              <p:par>
                                <p:cTn id="27" presetID="22" presetClass="entr" presetSubtype="4" fill="hold" nodeType="withEffect">
                                  <p:stCondLst>
                                    <p:cond delay="0"/>
                                  </p:stCondLst>
                                  <p:childTnLst>
                                    <p:set>
                                      <p:cBhvr>
                                        <p:cTn id="28" dur="1" fill="hold">
                                          <p:stCondLst>
                                            <p:cond delay="0"/>
                                          </p:stCondLst>
                                        </p:cTn>
                                        <p:tgtEl>
                                          <p:spTgt spid="126992"/>
                                        </p:tgtEl>
                                        <p:attrNameLst>
                                          <p:attrName>style.visibility</p:attrName>
                                        </p:attrNameLst>
                                      </p:cBhvr>
                                      <p:to>
                                        <p:strVal val="visible"/>
                                      </p:to>
                                    </p:set>
                                    <p:animEffect transition="in" filter="wipe(down)">
                                      <p:cBhvr>
                                        <p:cTn id="29" dur="500"/>
                                        <p:tgtEl>
                                          <p:spTgt spid="126992"/>
                                        </p:tgtEl>
                                      </p:cBhvr>
                                    </p:animEffect>
                                  </p:childTnLst>
                                </p:cTn>
                              </p:par>
                              <p:par>
                                <p:cTn id="30" presetID="22" presetClass="entr" presetSubtype="4" fill="hold" nodeType="withEffect">
                                  <p:stCondLst>
                                    <p:cond delay="0"/>
                                  </p:stCondLst>
                                  <p:childTnLst>
                                    <p:set>
                                      <p:cBhvr>
                                        <p:cTn id="31" dur="1" fill="hold">
                                          <p:stCondLst>
                                            <p:cond delay="0"/>
                                          </p:stCondLst>
                                        </p:cTn>
                                        <p:tgtEl>
                                          <p:spTgt spid="126991"/>
                                        </p:tgtEl>
                                        <p:attrNameLst>
                                          <p:attrName>style.visibility</p:attrName>
                                        </p:attrNameLst>
                                      </p:cBhvr>
                                      <p:to>
                                        <p:strVal val="visible"/>
                                      </p:to>
                                    </p:set>
                                    <p:animEffect transition="in" filter="wipe(down)">
                                      <p:cBhvr>
                                        <p:cTn id="32" dur="500"/>
                                        <p:tgtEl>
                                          <p:spTgt spid="12699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6986"/>
                                        </p:tgtEl>
                                        <p:attrNameLst>
                                          <p:attrName>style.visibility</p:attrName>
                                        </p:attrNameLst>
                                      </p:cBhvr>
                                      <p:to>
                                        <p:strVal val="visible"/>
                                      </p:to>
                                    </p:set>
                                    <p:animEffect transition="in" filter="wipe(down)">
                                      <p:cBhvr>
                                        <p:cTn id="39"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938F0DD7-916E-4ABB-8ED3-BE79E5F21B11}" type="slidenum">
              <a:rPr lang="ru-RU"/>
              <a:pPr>
                <a:defRPr/>
              </a:pPr>
              <a:t>28</a:t>
            </a:fld>
            <a:endParaRPr lang="ru-RU"/>
          </a:p>
        </p:txBody>
      </p:sp>
      <p:sp>
        <p:nvSpPr>
          <p:cNvPr id="7170" name="Text Box 2">
            <a:hlinkClick r:id="rId3" action="ppaction://hlinksldjump"/>
          </p:cNvPr>
          <p:cNvSpPr txBox="1">
            <a:spLocks noChangeArrowheads="1"/>
          </p:cNvSpPr>
          <p:nvPr/>
        </p:nvSpPr>
        <p:spPr bwMode="auto">
          <a:xfrm>
            <a:off x="0" y="1181100"/>
            <a:ext cx="8640763" cy="2778125"/>
          </a:xfrm>
          <a:prstGeom prst="rect">
            <a:avLst/>
          </a:prstGeom>
          <a:noFill/>
          <a:ln w="9525">
            <a:noFill/>
            <a:miter lim="800000"/>
            <a:headEnd/>
            <a:tailEnd/>
          </a:ln>
        </p:spPr>
        <p:txBody>
          <a:bodyPr>
            <a:spAutoFit/>
          </a:bodyPr>
          <a:lstStyle/>
          <a:p>
            <a:pPr algn="ctr">
              <a:lnSpc>
                <a:spcPct val="80000"/>
              </a:lnSpc>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У старшего брата 2 конфеты, а у младшего 12 конфет. Сколько конфет должен отнять старший у младшего, чтобы справедливость восторжествовала, и между братьями наступило равенство</a:t>
            </a:r>
            <a:r>
              <a:rPr lang="ru-RU" sz="4000" b="1" i="1" dirty="0">
                <a:solidFill>
                  <a:srgbClr val="002060"/>
                </a:solidFill>
                <a:effectLst>
                  <a:outerShdw blurRad="38100" dist="38100" dir="2700000" algn="tl">
                    <a:srgbClr val="FFFFFF"/>
                  </a:outerShdw>
                </a:effectLst>
                <a:latin typeface="Times New Roman" pitchFamily="18" charset="0"/>
              </a:rPr>
              <a:t>.</a:t>
            </a:r>
          </a:p>
        </p:txBody>
      </p:sp>
      <p:pic>
        <p:nvPicPr>
          <p:cNvPr id="7171" name="Picture 3" descr="vanya"/>
          <p:cNvPicPr>
            <a:picLocks noChangeAspect="1" noChangeArrowheads="1"/>
          </p:cNvPicPr>
          <p:nvPr/>
        </p:nvPicPr>
        <p:blipFill>
          <a:blip r:embed="rId4" cstate="print"/>
          <a:srcRect/>
          <a:stretch>
            <a:fillRect/>
          </a:stretch>
        </p:blipFill>
        <p:spPr bwMode="auto">
          <a:xfrm>
            <a:off x="6481763" y="3876675"/>
            <a:ext cx="2662237" cy="2460625"/>
          </a:xfrm>
          <a:prstGeom prst="rect">
            <a:avLst/>
          </a:prstGeom>
          <a:noFill/>
          <a:ln w="9525">
            <a:noFill/>
            <a:miter lim="800000"/>
            <a:headEnd/>
            <a:tailEnd/>
          </a:ln>
        </p:spPr>
      </p:pic>
      <p:pic>
        <p:nvPicPr>
          <p:cNvPr id="33797" name="Picture 4" descr="линия"/>
          <p:cNvPicPr>
            <a:picLocks noChangeAspect="1" noChangeArrowheads="1" noCrop="1"/>
          </p:cNvPicPr>
          <p:nvPr/>
        </p:nvPicPr>
        <p:blipFill>
          <a:blip r:embed="rId5" cstate="print"/>
          <a:srcRect/>
          <a:stretch>
            <a:fillRect/>
          </a:stretch>
        </p:blipFill>
        <p:spPr bwMode="auto">
          <a:xfrm>
            <a:off x="0" y="787400"/>
            <a:ext cx="9144000" cy="158750"/>
          </a:xfrm>
          <a:prstGeom prst="rect">
            <a:avLst/>
          </a:prstGeom>
          <a:noFill/>
          <a:ln w="9525">
            <a:noFill/>
            <a:miter lim="800000"/>
            <a:headEnd/>
            <a:tailEnd/>
          </a:ln>
        </p:spPr>
      </p:pic>
      <p:sp>
        <p:nvSpPr>
          <p:cNvPr id="121864" name="Rectangle 8"/>
          <p:cNvSpPr>
            <a:spLocks noChangeAspect="1" noChangeArrowheads="1"/>
          </p:cNvSpPr>
          <p:nvPr/>
        </p:nvSpPr>
        <p:spPr bwMode="auto">
          <a:xfrm>
            <a:off x="3706813" y="5437188"/>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5</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33799" name="TextBox 9"/>
          <p:cNvSpPr txBox="1">
            <a:spLocks noChangeArrowheads="1"/>
          </p:cNvSpPr>
          <p:nvPr/>
        </p:nvSpPr>
        <p:spPr bwMode="auto">
          <a:xfrm>
            <a:off x="2651125" y="207963"/>
            <a:ext cx="3795713"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sp>
        <p:nvSpPr>
          <p:cNvPr id="11" name="AutoShape 12">
            <a:hlinkClick r:id="rId6"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pic>
        <p:nvPicPr>
          <p:cNvPr id="33801" name="Picture 12" descr="http://www.smayli.ru/data/smiles/detia-466.gif">
            <a:hlinkClick r:id="rId7"/>
          </p:cNvPr>
          <p:cNvPicPr>
            <a:picLocks noChangeAspect="1" noChangeArrowheads="1" noCrop="1"/>
          </p:cNvPicPr>
          <p:nvPr/>
        </p:nvPicPr>
        <p:blipFill>
          <a:blip r:embed="rId8" cstate="print"/>
          <a:srcRect/>
          <a:stretch>
            <a:fillRect/>
          </a:stretch>
        </p:blipFill>
        <p:spPr bwMode="auto">
          <a:xfrm>
            <a:off x="438150" y="4164013"/>
            <a:ext cx="3127375" cy="2538412"/>
          </a:xfrm>
          <a:prstGeom prst="rect">
            <a:avLst/>
          </a:prstGeom>
          <a:noFill/>
          <a:ln w="9525">
            <a:noFill/>
            <a:miter lim="800000"/>
            <a:headEnd/>
            <a:tailEnd/>
          </a:ln>
        </p:spPr>
      </p:pic>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17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17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1864"/>
                                        </p:tgtEl>
                                        <p:attrNameLst>
                                          <p:attrName>style.visibility</p:attrName>
                                        </p:attrNameLst>
                                      </p:cBhvr>
                                      <p:to>
                                        <p:strVal val="visible"/>
                                      </p:to>
                                    </p:set>
                                    <p:animEffect transition="in" filter="wipe(down)">
                                      <p:cBhvr>
                                        <p:cTn id="17" dur="500"/>
                                        <p:tgtEl>
                                          <p:spTgt spid="121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121864" grpId="0" animBg="1" autoUpdateAnimBg="0"/>
      <p:bldP spid="1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0" y="644525"/>
            <a:ext cx="8353425" cy="5865813"/>
          </a:xfrm>
        </p:spPr>
        <p:txBody>
          <a:bodyPr/>
          <a:lstStyle/>
          <a:p>
            <a:pPr eaLnBrk="1" hangingPunct="1">
              <a:buFontTx/>
              <a:buNone/>
              <a:defRPr/>
            </a:pPr>
            <a:r>
              <a:rPr lang="ru-RU" sz="3600" dirty="0" smtClean="0">
                <a:solidFill>
                  <a:schemeClr val="bg1">
                    <a:lumMod val="75000"/>
                  </a:schemeClr>
                </a:solidFill>
                <a:effectLst/>
              </a:rPr>
              <a:t> </a:t>
            </a:r>
            <a:r>
              <a:rPr lang="ru-RU"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Пожарных учат надевать штаны за 3 секунды. Сколько штанов успеет надеть хорошо обученный пожарный за 5 минут?</a:t>
            </a:r>
          </a:p>
        </p:txBody>
      </p:sp>
      <p:pic>
        <p:nvPicPr>
          <p:cNvPr id="5128" name="Picture 8" descr="bd06891_"/>
          <p:cNvPicPr>
            <a:picLocks noChangeAspect="1" noChangeArrowheads="1"/>
          </p:cNvPicPr>
          <p:nvPr/>
        </p:nvPicPr>
        <p:blipFill>
          <a:blip r:embed="rId3" cstate="print"/>
          <a:srcRect/>
          <a:stretch>
            <a:fillRect/>
          </a:stretch>
        </p:blipFill>
        <p:spPr bwMode="auto">
          <a:xfrm>
            <a:off x="173038" y="2344738"/>
            <a:ext cx="8358187" cy="3900487"/>
          </a:xfrm>
          <a:prstGeom prst="rect">
            <a:avLst/>
          </a:prstGeom>
          <a:noFill/>
          <a:ln w="9525">
            <a:noFill/>
            <a:miter lim="800000"/>
            <a:headEnd/>
            <a:tailEnd/>
          </a:ln>
        </p:spPr>
      </p:pic>
      <p:pic>
        <p:nvPicPr>
          <p:cNvPr id="34820" name="Picture 13" descr="линия"/>
          <p:cNvPicPr>
            <a:picLocks noChangeAspect="1" noChangeArrowheads="1" noCrop="1"/>
          </p:cNvPicPr>
          <p:nvPr/>
        </p:nvPicPr>
        <p:blipFill>
          <a:blip r:embed="rId4" cstate="print"/>
          <a:srcRect/>
          <a:stretch>
            <a:fillRect/>
          </a:stretch>
        </p:blipFill>
        <p:spPr bwMode="auto">
          <a:xfrm>
            <a:off x="0" y="515938"/>
            <a:ext cx="9144000" cy="158750"/>
          </a:xfrm>
          <a:prstGeom prst="rect">
            <a:avLst/>
          </a:prstGeom>
          <a:noFill/>
          <a:ln w="9525">
            <a:noFill/>
            <a:miter lim="800000"/>
            <a:headEnd/>
            <a:tailEnd/>
          </a:ln>
        </p:spPr>
      </p:pic>
      <p:sp>
        <p:nvSpPr>
          <p:cNvPr id="34821" name="TextBox 6"/>
          <p:cNvSpPr txBox="1">
            <a:spLocks noChangeArrowheads="1"/>
          </p:cNvSpPr>
          <p:nvPr/>
        </p:nvSpPr>
        <p:spPr bwMode="auto">
          <a:xfrm>
            <a:off x="2049463" y="0"/>
            <a:ext cx="3795712"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5 баллов </a:t>
            </a:r>
          </a:p>
        </p:txBody>
      </p:sp>
      <p:sp>
        <p:nvSpPr>
          <p:cNvPr id="8" name="AutoShape 12">
            <a:hlinkClick r:id="rId5"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sp>
        <p:nvSpPr>
          <p:cNvPr id="7" name="Rectangle 8"/>
          <p:cNvSpPr>
            <a:spLocks noChangeAspect="1" noChangeArrowheads="1"/>
          </p:cNvSpPr>
          <p:nvPr/>
        </p:nvSpPr>
        <p:spPr bwMode="auto">
          <a:xfrm>
            <a:off x="3452813" y="6062663"/>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100</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up)">
                                      <p:cBhvr>
                                        <p:cTn id="7" dur="500"/>
                                        <p:tgtEl>
                                          <p:spTgt spid="5123">
                                            <p:txEl>
                                              <p:pRg st="0" end="0"/>
                                            </p:txEl>
                                          </p:spTgt>
                                        </p:tgtEl>
                                      </p:cBhvr>
                                    </p:animEffect>
                                  </p:childTnLst>
                                </p:cTn>
                              </p:par>
                            </p:childTnLst>
                          </p:cTn>
                        </p:par>
                        <p:par>
                          <p:cTn id="8" fill="hold">
                            <p:stCondLst>
                              <p:cond delay="1500"/>
                            </p:stCondLst>
                            <p:childTnLst>
                              <p:par>
                                <p:cTn id="9" presetID="23" presetClass="entr" presetSubtype="272" fill="hold" nodeType="after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p:cTn id="11" dur="500" fill="hold"/>
                                        <p:tgtEl>
                                          <p:spTgt spid="5128"/>
                                        </p:tgtEl>
                                        <p:attrNameLst>
                                          <p:attrName>ppt_w</p:attrName>
                                        </p:attrNameLst>
                                      </p:cBhvr>
                                      <p:tavLst>
                                        <p:tav tm="0">
                                          <p:val>
                                            <p:strVal val="2/3*#ppt_w"/>
                                          </p:val>
                                        </p:tav>
                                        <p:tav tm="100000">
                                          <p:val>
                                            <p:strVal val="#ppt_w"/>
                                          </p:val>
                                        </p:tav>
                                      </p:tavLst>
                                    </p:anim>
                                    <p:anim calcmode="lin" valueType="num">
                                      <p:cBhvr>
                                        <p:cTn id="12" dur="500" fill="hold"/>
                                        <p:tgtEl>
                                          <p:spTgt spid="5128"/>
                                        </p:tgtEl>
                                        <p:attrNameLst>
                                          <p:attrName>ppt_h</p:attrName>
                                        </p:attrNameLst>
                                      </p:cBhvr>
                                      <p:tavLst>
                                        <p:tav tm="0">
                                          <p:val>
                                            <p:strVal val="2/3*#ppt_h"/>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advAuto="1000"/>
      <p:bldP spid="8" grpId="0" animBg="1"/>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лого"/>
          <p:cNvPicPr>
            <a:picLocks noChangeAspect="1" noChangeArrowheads="1"/>
          </p:cNvPicPr>
          <p:nvPr/>
        </p:nvPicPr>
        <p:blipFill>
          <a:blip r:embed="rId4" cstate="print">
            <a:lum bright="-6000" contrast="12000"/>
          </a:blip>
          <a:srcRect/>
          <a:stretch>
            <a:fillRect/>
          </a:stretch>
        </p:blipFill>
        <p:spPr bwMode="auto">
          <a:xfrm>
            <a:off x="189176" y="142852"/>
            <a:ext cx="8723332" cy="3214710"/>
          </a:xfrm>
          <a:prstGeom prst="rect">
            <a:avLst/>
          </a:prstGeom>
          <a:ln w="228600" cap="sq" cmpd="thickThin">
            <a:solidFill>
              <a:schemeClr val="bg1"/>
            </a:solidFill>
            <a:prstDash val="solid"/>
            <a:miter lim="800000"/>
          </a:ln>
          <a:effectLst>
            <a:innerShdw blurRad="76200">
              <a:srgbClr val="000000"/>
            </a:innerShdw>
          </a:effectLst>
        </p:spPr>
      </p:pic>
      <p:graphicFrame>
        <p:nvGraphicFramePr>
          <p:cNvPr id="6" name="Схема 5"/>
          <p:cNvGraphicFramePr/>
          <p:nvPr>
            <p:extLst>
              <p:ext uri="{D42A27DB-BD31-4B8C-83A1-F6EECF244321}">
                <p14:modId xmlns:p14="http://schemas.microsoft.com/office/powerpoint/2010/main" val="2821939812"/>
              </p:ext>
            </p:extLst>
          </p:nvPr>
        </p:nvGraphicFramePr>
        <p:xfrm>
          <a:off x="682908" y="3738623"/>
          <a:ext cx="8461092" cy="28936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68313" y="642938"/>
            <a:ext cx="8229600" cy="5865812"/>
          </a:xfrm>
        </p:spPr>
        <p:txBody>
          <a:bodyPr/>
          <a:lstStyle/>
          <a:p>
            <a:pPr eaLnBrk="1" hangingPunct="1">
              <a:buFontTx/>
              <a:buNone/>
              <a:defRPr/>
            </a:pPr>
            <a:r>
              <a:rPr lang="ru-RU" b="1" i="1" dirty="0" smtClean="0">
                <a:solidFill>
                  <a:schemeClr val="bg1">
                    <a:lumMod val="75000"/>
                  </a:schemeClr>
                </a:solidFill>
                <a:effectLst/>
                <a:latin typeface="Times New Roman" pitchFamily="18" charset="0"/>
                <a:cs typeface="Times New Roman" pitchFamily="18" charset="0"/>
              </a:rPr>
              <a:t>Поросята </a:t>
            </a:r>
            <a:r>
              <a:rPr lang="ru-RU" b="1" i="1" dirty="0" err="1">
                <a:solidFill>
                  <a:schemeClr val="bg1">
                    <a:lumMod val="75000"/>
                  </a:schemeClr>
                </a:solidFill>
                <a:effectLst/>
                <a:latin typeface="Times New Roman" pitchFamily="18" charset="0"/>
                <a:cs typeface="Times New Roman" pitchFamily="18" charset="0"/>
              </a:rPr>
              <a:t>Ниф-Ниф</a:t>
            </a:r>
            <a:r>
              <a:rPr lang="ru-RU" b="1" i="1" dirty="0">
                <a:solidFill>
                  <a:schemeClr val="bg1">
                    <a:lumMod val="75000"/>
                  </a:schemeClr>
                </a:solidFill>
                <a:effectLst/>
                <a:latin typeface="Times New Roman" pitchFamily="18" charset="0"/>
                <a:cs typeface="Times New Roman" pitchFamily="18" charset="0"/>
              </a:rPr>
              <a:t> и </a:t>
            </a:r>
            <a:r>
              <a:rPr lang="ru-RU" b="1" i="1" dirty="0" err="1">
                <a:solidFill>
                  <a:schemeClr val="bg1">
                    <a:lumMod val="75000"/>
                  </a:schemeClr>
                </a:solidFill>
                <a:effectLst/>
                <a:latin typeface="Times New Roman" pitchFamily="18" charset="0"/>
                <a:cs typeface="Times New Roman" pitchFamily="18" charset="0"/>
              </a:rPr>
              <a:t>Нуф-Нуф</a:t>
            </a:r>
            <a:r>
              <a:rPr lang="ru-RU" b="1" i="1" dirty="0">
                <a:solidFill>
                  <a:schemeClr val="bg1">
                    <a:lumMod val="75000"/>
                  </a:schemeClr>
                </a:solidFill>
                <a:effectLst/>
                <a:latin typeface="Times New Roman" pitchFamily="18" charset="0"/>
                <a:cs typeface="Times New Roman" pitchFamily="18" charset="0"/>
              </a:rPr>
              <a:t> бежали от волка к домику </a:t>
            </a:r>
            <a:r>
              <a:rPr lang="ru-RU" b="1" i="1" dirty="0" err="1">
                <a:solidFill>
                  <a:schemeClr val="bg1">
                    <a:lumMod val="75000"/>
                  </a:schemeClr>
                </a:solidFill>
                <a:effectLst/>
                <a:latin typeface="Times New Roman" pitchFamily="18" charset="0"/>
                <a:cs typeface="Times New Roman" pitchFamily="18" charset="0"/>
              </a:rPr>
              <a:t>Наф</a:t>
            </a:r>
            <a:r>
              <a:rPr lang="ru-RU" b="1" i="1" dirty="0">
                <a:solidFill>
                  <a:schemeClr val="bg1">
                    <a:lumMod val="75000"/>
                  </a:schemeClr>
                </a:solidFill>
                <a:effectLst/>
                <a:latin typeface="Times New Roman" pitchFamily="18" charset="0"/>
                <a:cs typeface="Times New Roman" pitchFamily="18" charset="0"/>
              </a:rPr>
              <a:t> – </a:t>
            </a:r>
            <a:r>
              <a:rPr lang="ru-RU" b="1" i="1" dirty="0" err="1">
                <a:solidFill>
                  <a:schemeClr val="bg1">
                    <a:lumMod val="75000"/>
                  </a:schemeClr>
                </a:solidFill>
                <a:effectLst/>
                <a:latin typeface="Times New Roman" pitchFamily="18" charset="0"/>
                <a:cs typeface="Times New Roman" pitchFamily="18" charset="0"/>
              </a:rPr>
              <a:t>Нафа</a:t>
            </a:r>
            <a:r>
              <a:rPr lang="ru-RU" b="1" i="1" dirty="0">
                <a:solidFill>
                  <a:schemeClr val="bg1">
                    <a:lumMod val="75000"/>
                  </a:schemeClr>
                </a:solidFill>
                <a:effectLst/>
                <a:latin typeface="Times New Roman" pitchFamily="18" charset="0"/>
                <a:cs typeface="Times New Roman" pitchFamily="18" charset="0"/>
              </a:rPr>
              <a:t>. Волку бежать до поросят (если бы они стояли на месте) 4 минуты. Поросятам бежать до домика 6 минут. Успеют ли поросята добежать до домика </a:t>
            </a:r>
            <a:r>
              <a:rPr lang="ru-RU" b="1" i="1" dirty="0" err="1">
                <a:solidFill>
                  <a:schemeClr val="bg1">
                    <a:lumMod val="75000"/>
                  </a:schemeClr>
                </a:solidFill>
                <a:effectLst/>
                <a:latin typeface="Times New Roman" pitchFamily="18" charset="0"/>
                <a:cs typeface="Times New Roman" pitchFamily="18" charset="0"/>
              </a:rPr>
              <a:t>Наф</a:t>
            </a:r>
            <a:r>
              <a:rPr lang="ru-RU" b="1" i="1" dirty="0">
                <a:solidFill>
                  <a:schemeClr val="bg1">
                    <a:lumMod val="75000"/>
                  </a:schemeClr>
                </a:solidFill>
                <a:effectLst/>
                <a:latin typeface="Times New Roman" pitchFamily="18" charset="0"/>
                <a:cs typeface="Times New Roman" pitchFamily="18" charset="0"/>
              </a:rPr>
              <a:t> – </a:t>
            </a:r>
            <a:r>
              <a:rPr lang="ru-RU" b="1" i="1" dirty="0" err="1">
                <a:solidFill>
                  <a:schemeClr val="bg1">
                    <a:lumMod val="75000"/>
                  </a:schemeClr>
                </a:solidFill>
                <a:effectLst/>
                <a:latin typeface="Times New Roman" pitchFamily="18" charset="0"/>
                <a:cs typeface="Times New Roman" pitchFamily="18" charset="0"/>
              </a:rPr>
              <a:t>Нафа</a:t>
            </a:r>
            <a:r>
              <a:rPr lang="ru-RU" b="1" i="1" dirty="0">
                <a:solidFill>
                  <a:schemeClr val="bg1">
                    <a:lumMod val="75000"/>
                  </a:schemeClr>
                </a:solidFill>
                <a:effectLst/>
                <a:latin typeface="Times New Roman" pitchFamily="18" charset="0"/>
                <a:cs typeface="Times New Roman" pitchFamily="18" charset="0"/>
              </a:rPr>
              <a:t>, если волк бежит в 2 раза быстрее их?  </a:t>
            </a:r>
          </a:p>
        </p:txBody>
      </p:sp>
      <p:graphicFrame>
        <p:nvGraphicFramePr>
          <p:cNvPr id="35844" name="Object 2"/>
          <p:cNvGraphicFramePr>
            <a:graphicFrameLocks noChangeAspect="1"/>
          </p:cNvGraphicFramePr>
          <p:nvPr/>
        </p:nvGraphicFramePr>
        <p:xfrm>
          <a:off x="254000" y="4040188"/>
          <a:ext cx="8677275" cy="2817812"/>
        </p:xfrm>
        <a:graphic>
          <a:graphicData uri="http://schemas.openxmlformats.org/presentationml/2006/ole">
            <mc:AlternateContent xmlns:mc="http://schemas.openxmlformats.org/markup-compatibility/2006">
              <mc:Choice xmlns:v="urn:schemas-microsoft-com:vml" Requires="v">
                <p:oleObj spid="_x0000_s2052" name="Рисунок" r:id="rId4" imgW="7353360" imgH="3619440" progId="Imaging.Document">
                  <p:embed/>
                </p:oleObj>
              </mc:Choice>
              <mc:Fallback>
                <p:oleObj name="Рисунок" r:id="rId4" imgW="7353360" imgH="3619440" progId="Imaging.Document">
                  <p:embed/>
                  <p:pic>
                    <p:nvPicPr>
                      <p:cNvPr id="0" name="Object 2"/>
                      <p:cNvPicPr>
                        <a:picLocks noChangeAspect="1" noChangeArrowheads="1"/>
                      </p:cNvPicPr>
                      <p:nvPr/>
                    </p:nvPicPr>
                    <p:blipFill>
                      <a:blip r:embed="rId5">
                        <a:lum bright="-6000" contrast="24000"/>
                        <a:extLst>
                          <a:ext uri="{28A0092B-C50C-407E-A947-70E740481C1C}">
                            <a14:useLocalDpi xmlns:a14="http://schemas.microsoft.com/office/drawing/2010/main" val="0"/>
                          </a:ext>
                        </a:extLst>
                      </a:blip>
                      <a:srcRect/>
                      <a:stretch>
                        <a:fillRect/>
                      </a:stretch>
                    </p:blipFill>
                    <p:spPr bwMode="auto">
                      <a:xfrm>
                        <a:off x="254000" y="4040188"/>
                        <a:ext cx="8677275" cy="281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Box 5"/>
          <p:cNvSpPr txBox="1">
            <a:spLocks noChangeArrowheads="1"/>
          </p:cNvSpPr>
          <p:nvPr/>
        </p:nvSpPr>
        <p:spPr bwMode="auto">
          <a:xfrm>
            <a:off x="2384425" y="0"/>
            <a:ext cx="3795713"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
        <p:nvSpPr>
          <p:cNvPr id="7" name="AutoShape 12">
            <a:hlinkClick r:id="rId6"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sp>
        <p:nvSpPr>
          <p:cNvPr id="6" name="Rectangle 8"/>
          <p:cNvSpPr>
            <a:spLocks noChangeAspect="1" noChangeArrowheads="1"/>
          </p:cNvSpPr>
          <p:nvPr/>
        </p:nvSpPr>
        <p:spPr bwMode="auto">
          <a:xfrm>
            <a:off x="3602038" y="6062663"/>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ДА</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pic>
        <p:nvPicPr>
          <p:cNvPr id="2055" name="Picture 4" descr="линия"/>
          <p:cNvPicPr>
            <a:picLocks noChangeAspect="1" noChangeArrowheads="1" noCrop="1"/>
          </p:cNvPicPr>
          <p:nvPr/>
        </p:nvPicPr>
        <p:blipFill>
          <a:blip r:embed="rId7" cstate="print"/>
          <a:srcRect/>
          <a:stretch>
            <a:fillRect/>
          </a:stretch>
        </p:blipFill>
        <p:spPr bwMode="auto">
          <a:xfrm>
            <a:off x="0" y="533400"/>
            <a:ext cx="9144000" cy="15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35843"/>
                                        </p:tgtEl>
                                        <p:attrNameLst>
                                          <p:attrName>style.visibility</p:attrName>
                                        </p:attrNameLst>
                                      </p:cBhvr>
                                      <p:to>
                                        <p:strVal val="visible"/>
                                      </p:to>
                                    </p:set>
                                    <p:animEffect transition="in" filter="wipe(up)">
                                      <p:cBhvr>
                                        <p:cTn id="7" dur="500"/>
                                        <p:tgtEl>
                                          <p:spTgt spid="35843"/>
                                        </p:tgtEl>
                                      </p:cBhvr>
                                    </p:animEffect>
                                  </p:childTnLst>
                                </p:cTn>
                              </p:par>
                            </p:childTnLst>
                          </p:cTn>
                        </p:par>
                        <p:par>
                          <p:cTn id="8" fill="hold">
                            <p:stCondLst>
                              <p:cond delay="1500"/>
                            </p:stCondLst>
                            <p:childTnLst>
                              <p:par>
                                <p:cTn id="9" presetID="23" presetClass="entr" presetSubtype="272"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 calcmode="lin" valueType="num">
                                      <p:cBhvr>
                                        <p:cTn id="11" dur="500" fill="hold"/>
                                        <p:tgtEl>
                                          <p:spTgt spid="35844"/>
                                        </p:tgtEl>
                                        <p:attrNameLst>
                                          <p:attrName>ppt_w</p:attrName>
                                        </p:attrNameLst>
                                      </p:cBhvr>
                                      <p:tavLst>
                                        <p:tav tm="0">
                                          <p:val>
                                            <p:strVal val="2/3*#ppt_w"/>
                                          </p:val>
                                        </p:tav>
                                        <p:tav tm="100000">
                                          <p:val>
                                            <p:strVal val="#ppt_w"/>
                                          </p:val>
                                        </p:tav>
                                      </p:tavLst>
                                    </p:anim>
                                    <p:anim calcmode="lin" valueType="num">
                                      <p:cBhvr>
                                        <p:cTn id="12" dur="500" fill="hold"/>
                                        <p:tgtEl>
                                          <p:spTgt spid="35844"/>
                                        </p:tgtEl>
                                        <p:attrNameLst>
                                          <p:attrName>ppt_h</p:attrName>
                                        </p:attrNameLst>
                                      </p:cBhvr>
                                      <p:tavLst>
                                        <p:tav tm="0">
                                          <p:val>
                                            <p:strVal val="2/3*#ppt_h"/>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7" grpId="0" animBg="1"/>
      <p:bldP spid="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E02DC54-FBA2-495C-9E1C-461030D921F5}" type="slidenum">
              <a:rPr lang="ru-RU"/>
              <a:pPr>
                <a:defRPr/>
              </a:pPr>
              <a:t>31</a:t>
            </a:fld>
            <a:endParaRPr lang="ru-RU"/>
          </a:p>
        </p:txBody>
      </p:sp>
      <p:pic>
        <p:nvPicPr>
          <p:cNvPr id="35843" name="Picture 13" descr="линия"/>
          <p:cNvPicPr>
            <a:picLocks noChangeAspect="1" noChangeArrowheads="1" noCrop="1"/>
          </p:cNvPicPr>
          <p:nvPr/>
        </p:nvPicPr>
        <p:blipFill>
          <a:blip r:embed="rId3" cstate="print"/>
          <a:srcRect/>
          <a:stretch>
            <a:fillRect/>
          </a:stretch>
        </p:blipFill>
        <p:spPr bwMode="auto">
          <a:xfrm>
            <a:off x="0" y="574675"/>
            <a:ext cx="9144000" cy="158750"/>
          </a:xfrm>
          <a:prstGeom prst="rect">
            <a:avLst/>
          </a:prstGeom>
          <a:noFill/>
          <a:ln w="9525">
            <a:noFill/>
            <a:miter lim="800000"/>
            <a:headEnd/>
            <a:tailEnd/>
          </a:ln>
        </p:spPr>
      </p:pic>
      <p:sp>
        <p:nvSpPr>
          <p:cNvPr id="5" name="Rectangle 3"/>
          <p:cNvSpPr txBox="1">
            <a:spLocks noChangeArrowheads="1"/>
          </p:cNvSpPr>
          <p:nvPr/>
        </p:nvSpPr>
        <p:spPr>
          <a:xfrm>
            <a:off x="301625" y="341313"/>
            <a:ext cx="5779861" cy="3606573"/>
          </a:xfrm>
          <a:prstGeom prst="rect">
            <a:avLst/>
          </a:prstGeom>
        </p:spPr>
        <p:txBody>
          <a:bodyPr/>
          <a:lstStyle/>
          <a:p>
            <a:pPr marL="342900" indent="-342900" eaLnBrk="0" hangingPunct="0">
              <a:spcBef>
                <a:spcPct val="20000"/>
              </a:spcBef>
              <a:buClr>
                <a:schemeClr val="hlink"/>
              </a:buClr>
              <a:buSzPct val="75000"/>
              <a:defRPr/>
            </a:pPr>
            <a:r>
              <a:rPr lang="ru-RU" sz="6600" kern="0" dirty="0">
                <a:effectLst>
                  <a:outerShdw blurRad="38100" dist="38100" dir="2700000" algn="tl">
                    <a:srgbClr val="000000"/>
                  </a:outerShdw>
                </a:effectLst>
                <a:latin typeface="+mn-lt"/>
              </a:rPr>
              <a:t> </a:t>
            </a:r>
            <a:endParaRPr lang="ru-RU" sz="4400" b="1" i="1" kern="0" dirty="0">
              <a:solidFill>
                <a:schemeClr val="bg1">
                  <a:lumMod val="75000"/>
                </a:schemeClr>
              </a:solidFill>
              <a:latin typeface="Times New Roman" pitchFamily="18" charset="0"/>
              <a:cs typeface="Times New Roman" pitchFamily="18" charset="0"/>
            </a:endParaRPr>
          </a:p>
        </p:txBody>
      </p:sp>
      <p:sp>
        <p:nvSpPr>
          <p:cNvPr id="35846" name="TextBox 6"/>
          <p:cNvSpPr txBox="1">
            <a:spLocks noChangeArrowheads="1"/>
          </p:cNvSpPr>
          <p:nvPr/>
        </p:nvSpPr>
        <p:spPr bwMode="auto">
          <a:xfrm>
            <a:off x="2570163" y="0"/>
            <a:ext cx="3795712"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sp>
        <p:nvSpPr>
          <p:cNvPr id="8" name="AutoShape 12">
            <a:hlinkClick r:id="rId4"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sp>
        <p:nvSpPr>
          <p:cNvPr id="9" name="Rectangle 8"/>
          <p:cNvSpPr>
            <a:spLocks noChangeAspect="1" noChangeArrowheads="1"/>
          </p:cNvSpPr>
          <p:nvPr/>
        </p:nvSpPr>
        <p:spPr bwMode="auto">
          <a:xfrm>
            <a:off x="2619375" y="5738813"/>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600" b="1" dirty="0" smtClean="0">
                <a:solidFill>
                  <a:srgbClr val="FF3300"/>
                </a:solidFill>
                <a:effectLst>
                  <a:outerShdw blurRad="38100" dist="38100" dir="2700000" algn="tl">
                    <a:srgbClr val="000000"/>
                  </a:outerShdw>
                </a:effectLst>
                <a:latin typeface="Times New Roman" pitchFamily="18" charset="0"/>
                <a:cs typeface="Times New Roman" pitchFamily="18" charset="0"/>
              </a:rPr>
              <a:t>9мин</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10" name="Прямоугольник 9"/>
          <p:cNvSpPr/>
          <p:nvPr/>
        </p:nvSpPr>
        <p:spPr>
          <a:xfrm>
            <a:off x="413658" y="1346446"/>
            <a:ext cx="4572000" cy="2800767"/>
          </a:xfrm>
          <a:prstGeom prst="rect">
            <a:avLst/>
          </a:prstGeom>
        </p:spPr>
        <p:txBody>
          <a:bodyPr>
            <a:spAutoFit/>
          </a:bodyPr>
          <a:lstStyle/>
          <a:p>
            <a:r>
              <a:rPr lang="ru-RU" b="1" dirty="0" smtClean="0">
                <a:solidFill>
                  <a:schemeClr val="bg2">
                    <a:lumMod val="50000"/>
                  </a:schemeClr>
                </a:solidFill>
              </a:rPr>
              <a:t>Даниил закрыл свой велосипед на замок с секретным кодом, составленным из двух цифр и обратил внимание, что сумма этих цифр равна 10. Назавтра он забыл этот код, но, к счастью, запомнил сумму цифр кода. Он решил выписать все возможные варианты на листочке.</a:t>
            </a:r>
            <a:br>
              <a:rPr lang="ru-RU" b="1" dirty="0" smtClean="0">
                <a:solidFill>
                  <a:schemeClr val="bg2">
                    <a:lumMod val="50000"/>
                  </a:schemeClr>
                </a:solidFill>
              </a:rPr>
            </a:br>
            <a:r>
              <a:rPr lang="ru-RU" b="1" dirty="0" smtClean="0">
                <a:solidFill>
                  <a:schemeClr val="bg2">
                    <a:lumMod val="50000"/>
                  </a:schemeClr>
                </a:solidFill>
              </a:rPr>
              <a:t>Сколько пройдет времени, и Даниил наверняка сможет освободить свой велосипед, если на проверку одного кода ему нужна 1 минута ?</a:t>
            </a:r>
            <a:endParaRPr lang="ru-RU" b="1" dirty="0">
              <a:solidFill>
                <a:schemeClr val="bg2">
                  <a:lumMod val="50000"/>
                </a:schemeClr>
              </a:solidFill>
            </a:endParaRPr>
          </a:p>
        </p:txBody>
      </p:sp>
      <p:pic>
        <p:nvPicPr>
          <p:cNvPr id="11" name="Picture 9" descr="C:\Users\Admin\Desktop\z1-a.gif"/>
          <p:cNvPicPr>
            <a:picLocks noChangeAspect="1" noChangeArrowheads="1"/>
          </p:cNvPicPr>
          <p:nvPr/>
        </p:nvPicPr>
        <p:blipFill>
          <a:blip r:embed="rId5" cstate="print"/>
          <a:srcRect/>
          <a:stretch>
            <a:fillRect/>
          </a:stretch>
        </p:blipFill>
        <p:spPr bwMode="auto">
          <a:xfrm>
            <a:off x="5987586" y="2554515"/>
            <a:ext cx="2717584" cy="3367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8" grpId="0" animBg="1"/>
      <p:bldP spid="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24053009-2978-488B-B4F6-AE2066FECA73}" type="slidenum">
              <a:rPr lang="ru-RU"/>
              <a:pPr>
                <a:defRPr/>
              </a:pPr>
              <a:t>32</a:t>
            </a:fld>
            <a:endParaRPr lang="ru-RU"/>
          </a:p>
        </p:txBody>
      </p:sp>
      <p:sp>
        <p:nvSpPr>
          <p:cNvPr id="112643" name="Rectangle 5"/>
          <p:cNvSpPr>
            <a:spLocks noChangeArrowheads="1"/>
          </p:cNvSpPr>
          <p:nvPr/>
        </p:nvSpPr>
        <p:spPr bwMode="auto">
          <a:xfrm>
            <a:off x="430213" y="1081088"/>
            <a:ext cx="8713787" cy="2289175"/>
          </a:xfrm>
          <a:prstGeom prst="rect">
            <a:avLst/>
          </a:prstGeom>
          <a:noFill/>
          <a:ln w="12700">
            <a:noFill/>
            <a:miter lim="800000"/>
            <a:headEnd type="none" w="sm" len="sm"/>
            <a:tailEnd type="none" w="sm" len="sm"/>
          </a:ln>
        </p:spPr>
        <p:txBody>
          <a:bodyPr anchor="ctr">
            <a:spAutoFit/>
          </a:bodyPr>
          <a:lstStyle/>
          <a:p>
            <a:pPr marL="342900" indent="-342900">
              <a:defRPr/>
            </a:pPr>
            <a:r>
              <a:rPr lang="ru-RU" sz="1900" b="1" dirty="0">
                <a:solidFill>
                  <a:srgbClr val="002060"/>
                </a:solidFill>
              </a:rPr>
              <a:t>      </a:t>
            </a:r>
            <a:r>
              <a:rPr lang="ru-RU" sz="3600" b="1" i="1" dirty="0">
                <a:solidFill>
                  <a:srgbClr val="002060"/>
                </a:solidFill>
                <a:effectLst>
                  <a:outerShdw blurRad="38100" dist="38100" dir="2700000" algn="tl">
                    <a:srgbClr val="FFFFFF"/>
                  </a:outerShdw>
                </a:effectLst>
                <a:latin typeface="Times New Roman" pitchFamily="18" charset="0"/>
              </a:rPr>
              <a:t>В школе 400 учеников. Почему можно утверждать, что по крайней мере у двоих учащихся совпадает День рождения?</a:t>
            </a:r>
          </a:p>
        </p:txBody>
      </p:sp>
      <p:pic>
        <p:nvPicPr>
          <p:cNvPr id="112644" name="Picture 10" descr="party"/>
          <p:cNvPicPr>
            <a:picLocks noChangeAspect="1" noChangeArrowheads="1" noCrop="1"/>
          </p:cNvPicPr>
          <p:nvPr/>
        </p:nvPicPr>
        <p:blipFill>
          <a:blip r:embed="rId3" cstate="print"/>
          <a:srcRect/>
          <a:stretch>
            <a:fillRect/>
          </a:stretch>
        </p:blipFill>
        <p:spPr bwMode="auto">
          <a:xfrm>
            <a:off x="0" y="3163888"/>
            <a:ext cx="3883025" cy="2773362"/>
          </a:xfrm>
          <a:prstGeom prst="rect">
            <a:avLst/>
          </a:prstGeom>
          <a:noFill/>
          <a:ln w="9525">
            <a:noFill/>
            <a:miter lim="800000"/>
            <a:headEnd/>
            <a:tailEnd/>
          </a:ln>
        </p:spPr>
      </p:pic>
      <p:sp>
        <p:nvSpPr>
          <p:cNvPr id="112648" name="Rectangle 8"/>
          <p:cNvSpPr>
            <a:spLocks noChangeArrowheads="1"/>
          </p:cNvSpPr>
          <p:nvPr/>
        </p:nvSpPr>
        <p:spPr bwMode="auto">
          <a:xfrm>
            <a:off x="3643313" y="4322763"/>
            <a:ext cx="5500687" cy="1570037"/>
          </a:xfrm>
          <a:prstGeom prst="rect">
            <a:avLst/>
          </a:prstGeom>
          <a:noFill/>
          <a:ln w="9525">
            <a:noFill/>
            <a:miter lim="800000"/>
            <a:headEnd/>
            <a:tailEnd/>
          </a:ln>
          <a:effectLst/>
        </p:spPr>
        <p:txBody>
          <a:bodyPr>
            <a:spAutoFit/>
          </a:bodyPr>
          <a:lstStyle/>
          <a:p>
            <a:pP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dirty="0">
                <a:solidFill>
                  <a:srgbClr val="FF0000"/>
                </a:solidFill>
                <a:latin typeface="Times New Roman" pitchFamily="18" charset="0"/>
                <a:cs typeface="Times New Roman" pitchFamily="18" charset="0"/>
              </a:rPr>
              <a:t>В году 365 или 366 дней, а количество учеников больше  (400).</a:t>
            </a:r>
            <a:endParaRPr lang="en-US" sz="3200" dirty="0">
              <a:solidFill>
                <a:srgbClr val="FF0000"/>
              </a:solidFill>
              <a:latin typeface="Times New Roman" pitchFamily="18" charset="0"/>
              <a:cs typeface="Times New Roman" pitchFamily="18" charset="0"/>
            </a:endParaRPr>
          </a:p>
        </p:txBody>
      </p:sp>
      <p:pic>
        <p:nvPicPr>
          <p:cNvPr id="36870" name="Picture 4" descr="линия"/>
          <p:cNvPicPr>
            <a:picLocks noChangeAspect="1" noChangeArrowheads="1" noCrop="1"/>
          </p:cNvPicPr>
          <p:nvPr/>
        </p:nvPicPr>
        <p:blipFill>
          <a:blip r:embed="rId4" cstate="print"/>
          <a:srcRect/>
          <a:stretch>
            <a:fillRect/>
          </a:stretch>
        </p:blipFill>
        <p:spPr bwMode="auto">
          <a:xfrm>
            <a:off x="0" y="787400"/>
            <a:ext cx="9144000" cy="158750"/>
          </a:xfrm>
          <a:prstGeom prst="rect">
            <a:avLst/>
          </a:prstGeom>
          <a:noFill/>
          <a:ln w="9525">
            <a:noFill/>
            <a:miter lim="800000"/>
            <a:headEnd/>
            <a:tailEnd/>
          </a:ln>
        </p:spPr>
      </p:pic>
      <p:sp>
        <p:nvSpPr>
          <p:cNvPr id="36871" name="TextBox 9"/>
          <p:cNvSpPr txBox="1">
            <a:spLocks noChangeArrowheads="1"/>
          </p:cNvSpPr>
          <p:nvPr/>
        </p:nvSpPr>
        <p:spPr bwMode="auto">
          <a:xfrm>
            <a:off x="2511425" y="185738"/>
            <a:ext cx="3797300" cy="522287"/>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5 баллов </a:t>
            </a:r>
          </a:p>
        </p:txBody>
      </p:sp>
      <p:sp>
        <p:nvSpPr>
          <p:cNvPr id="11" name="AutoShape 12">
            <a:hlinkClick r:id="rId5"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1000" fill="hold"/>
                                        <p:tgtEl>
                                          <p:spTgt spid="1126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2643">
                                            <p:txEl>
                                              <p:pRg st="0" end="0"/>
                                            </p:txEl>
                                          </p:spTgt>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12644"/>
                                        </p:tgtEl>
                                        <p:attrNameLst>
                                          <p:attrName>style.visibility</p:attrName>
                                        </p:attrNameLst>
                                      </p:cBhvr>
                                      <p:to>
                                        <p:strVal val="visible"/>
                                      </p:to>
                                    </p:set>
                                    <p:animEffect transition="in" filter="wipe(down)">
                                      <p:cBhvr>
                                        <p:cTn id="13" dur="500"/>
                                        <p:tgtEl>
                                          <p:spTgt spid="11264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2648">
                                            <p:txEl>
                                              <p:pRg st="0" end="0"/>
                                            </p:txEl>
                                          </p:spTgt>
                                        </p:tgtEl>
                                        <p:attrNameLst>
                                          <p:attrName>style.visibility</p:attrName>
                                        </p:attrNameLst>
                                      </p:cBhvr>
                                      <p:to>
                                        <p:strVal val="visible"/>
                                      </p:to>
                                    </p:set>
                                    <p:animEffect transition="in" filter="wipe(down)">
                                      <p:cBhvr>
                                        <p:cTn id="20" dur="500"/>
                                        <p:tgtEl>
                                          <p:spTgt spid="1126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build="allAtOnce"/>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CC53ACD5-42C9-4CB8-8FDD-84F54E3485EE}" type="slidenum">
              <a:rPr lang="ru-RU"/>
              <a:pPr>
                <a:defRPr/>
              </a:pPr>
              <a:t>33</a:t>
            </a:fld>
            <a:endParaRPr lang="ru-RU"/>
          </a:p>
        </p:txBody>
      </p:sp>
      <p:sp>
        <p:nvSpPr>
          <p:cNvPr id="119811" name="Rectangle 3"/>
          <p:cNvSpPr>
            <a:spLocks noGrp="1" noChangeArrowheads="1"/>
          </p:cNvSpPr>
          <p:nvPr>
            <p:ph type="body" idx="4294967295"/>
          </p:nvPr>
        </p:nvSpPr>
        <p:spPr>
          <a:xfrm>
            <a:off x="914400" y="773113"/>
            <a:ext cx="8229600" cy="3094037"/>
          </a:xfrm>
          <a:ln w="3175">
            <a:solidFill>
              <a:srgbClr val="99CCFF"/>
            </a:solidFill>
          </a:ln>
        </p:spPr>
        <p:txBody>
          <a:bodyPr>
            <a:normAutofit/>
          </a:bodyPr>
          <a:lstStyle/>
          <a:p>
            <a:pPr marL="0" indent="0" algn="ctr" eaLnBrk="1" hangingPunct="1">
              <a:lnSpc>
                <a:spcPct val="80000"/>
              </a:lnSpc>
              <a:buFont typeface="Wingdings" pitchFamily="2" charset="2"/>
              <a:buNone/>
              <a:defRPr/>
            </a:pPr>
            <a:endParaRPr lang="ru-RU" sz="2000" b="1" i="1" dirty="0" smtClean="0">
              <a:solidFill>
                <a:schemeClr val="bg1"/>
              </a:solidFill>
              <a:effectLst>
                <a:outerShdw blurRad="38100" dist="38100" dir="2700000" algn="tl">
                  <a:srgbClr val="FFFFFF"/>
                </a:outerShdw>
              </a:effectLst>
            </a:endParaRPr>
          </a:p>
          <a:p>
            <a:pPr marL="0" indent="0" algn="ctr" eaLnBrk="1" hangingPunct="1">
              <a:lnSpc>
                <a:spcPct val="80000"/>
              </a:lnSpc>
              <a:buFont typeface="Wingdings" pitchFamily="2" charset="2"/>
              <a:buNone/>
              <a:defRPr/>
            </a:pPr>
            <a:r>
              <a:rPr lang="ru-RU" sz="3600" b="1" i="1" dirty="0" smtClean="0">
                <a:solidFill>
                  <a:srgbClr val="002060"/>
                </a:solidFill>
                <a:effectLst>
                  <a:outerShdw blurRad="38100" dist="38100" dir="2700000" algn="tl">
                    <a:srgbClr val="FFFFFF"/>
                  </a:outerShdw>
                </a:effectLst>
                <a:latin typeface="Times New Roman" pitchFamily="18" charset="0"/>
              </a:rPr>
              <a:t>Витя окончил седьмой класс. На воспитание Вити папа в год тратит по 5 ремней. Сколько ремней потратит папа за все эти семь лет, если Витя 3 раза оставался на второй год?</a:t>
            </a:r>
          </a:p>
        </p:txBody>
      </p:sp>
      <p:sp>
        <p:nvSpPr>
          <p:cNvPr id="119814" name="Rectangle 6"/>
          <p:cNvSpPr>
            <a:spLocks noChangeAspect="1" noChangeArrowheads="1"/>
          </p:cNvSpPr>
          <p:nvPr/>
        </p:nvSpPr>
        <p:spPr bwMode="auto">
          <a:xfrm>
            <a:off x="5389563" y="4592638"/>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50</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pic>
        <p:nvPicPr>
          <p:cNvPr id="37893" name="Picture 4" descr="линия"/>
          <p:cNvPicPr>
            <a:picLocks noChangeAspect="1" noChangeArrowheads="1" noCrop="1"/>
          </p:cNvPicPr>
          <p:nvPr/>
        </p:nvPicPr>
        <p:blipFill>
          <a:blip r:embed="rId3" cstate="print"/>
          <a:srcRect/>
          <a:stretch>
            <a:fillRect/>
          </a:stretch>
        </p:blipFill>
        <p:spPr bwMode="auto">
          <a:xfrm>
            <a:off x="0" y="787400"/>
            <a:ext cx="9144000" cy="158750"/>
          </a:xfrm>
          <a:prstGeom prst="rect">
            <a:avLst/>
          </a:prstGeom>
          <a:noFill/>
          <a:ln w="9525">
            <a:noFill/>
            <a:miter lim="800000"/>
            <a:headEnd/>
            <a:tailEnd/>
          </a:ln>
        </p:spPr>
      </p:pic>
      <p:pic>
        <p:nvPicPr>
          <p:cNvPr id="119818" name="Picture 10" descr="j0078734"/>
          <p:cNvPicPr>
            <a:picLocks noChangeAspect="1" noChangeArrowheads="1"/>
          </p:cNvPicPr>
          <p:nvPr/>
        </p:nvPicPr>
        <p:blipFill>
          <a:blip r:embed="rId4" cstate="print"/>
          <a:srcRect/>
          <a:stretch>
            <a:fillRect/>
          </a:stretch>
        </p:blipFill>
        <p:spPr bwMode="auto">
          <a:xfrm>
            <a:off x="925513" y="3244850"/>
            <a:ext cx="4743450" cy="3613150"/>
          </a:xfrm>
          <a:prstGeom prst="rect">
            <a:avLst/>
          </a:prstGeom>
          <a:noFill/>
          <a:ln w="9525">
            <a:noFill/>
            <a:miter lim="800000"/>
            <a:headEnd/>
            <a:tailEnd/>
          </a:ln>
        </p:spPr>
      </p:pic>
      <p:sp>
        <p:nvSpPr>
          <p:cNvPr id="37895" name="TextBox 12"/>
          <p:cNvSpPr txBox="1">
            <a:spLocks noChangeArrowheads="1"/>
          </p:cNvSpPr>
          <p:nvPr/>
        </p:nvSpPr>
        <p:spPr bwMode="auto">
          <a:xfrm>
            <a:off x="2338388" y="231775"/>
            <a:ext cx="3795712" cy="522288"/>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
        <p:nvSpPr>
          <p:cNvPr id="14" name="AutoShape 12">
            <a:hlinkClick r:id="rId5"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anim calcmode="lin" valueType="num">
                                      <p:cBhvr>
                                        <p:cTn id="7" dur="1000" fill="hold"/>
                                        <p:tgtEl>
                                          <p:spTgt spid="11981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19811">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119811">
                                            <p:txEl>
                                              <p:pRg st="1" end="1"/>
                                            </p:txEl>
                                          </p:spTgt>
                                        </p:tgtEl>
                                      </p:cBhvr>
                                    </p:animEffect>
                                  </p:childTnLst>
                                </p:cTn>
                              </p:par>
                              <p:par>
                                <p:cTn id="10" presetID="23" presetClass="entr" presetSubtype="272" fill="hold" nodeType="withEffect">
                                  <p:stCondLst>
                                    <p:cond delay="0"/>
                                  </p:stCondLst>
                                  <p:childTnLst>
                                    <p:set>
                                      <p:cBhvr>
                                        <p:cTn id="11" dur="1" fill="hold">
                                          <p:stCondLst>
                                            <p:cond delay="0"/>
                                          </p:stCondLst>
                                        </p:cTn>
                                        <p:tgtEl>
                                          <p:spTgt spid="119818"/>
                                        </p:tgtEl>
                                        <p:attrNameLst>
                                          <p:attrName>style.visibility</p:attrName>
                                        </p:attrNameLst>
                                      </p:cBhvr>
                                      <p:to>
                                        <p:strVal val="visible"/>
                                      </p:to>
                                    </p:set>
                                    <p:anim calcmode="lin" valueType="num">
                                      <p:cBhvr>
                                        <p:cTn id="12" dur="500" fill="hold"/>
                                        <p:tgtEl>
                                          <p:spTgt spid="119818"/>
                                        </p:tgtEl>
                                        <p:attrNameLst>
                                          <p:attrName>ppt_w</p:attrName>
                                        </p:attrNameLst>
                                      </p:cBhvr>
                                      <p:tavLst>
                                        <p:tav tm="0">
                                          <p:val>
                                            <p:strVal val="2/3*#ppt_w"/>
                                          </p:val>
                                        </p:tav>
                                        <p:tav tm="100000">
                                          <p:val>
                                            <p:strVal val="#ppt_w"/>
                                          </p:val>
                                        </p:tav>
                                      </p:tavLst>
                                    </p:anim>
                                    <p:anim calcmode="lin" valueType="num">
                                      <p:cBhvr>
                                        <p:cTn id="13" dur="500" fill="hold"/>
                                        <p:tgtEl>
                                          <p:spTgt spid="119818"/>
                                        </p:tgtEl>
                                        <p:attrNameLst>
                                          <p:attrName>ppt_h</p:attrName>
                                        </p:attrNameLst>
                                      </p:cBhvr>
                                      <p:tavLst>
                                        <p:tav tm="0">
                                          <p:val>
                                            <p:strVal val="2/3*#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9814"/>
                                        </p:tgtEl>
                                        <p:attrNameLst>
                                          <p:attrName>style.visibility</p:attrName>
                                        </p:attrNameLst>
                                      </p:cBhvr>
                                      <p:to>
                                        <p:strVal val="visible"/>
                                      </p:to>
                                    </p:set>
                                    <p:animEffect transition="in" filter="wipe(down)">
                                      <p:cBhvr>
                                        <p:cTn id="20" dur="500"/>
                                        <p:tgtEl>
                                          <p:spTgt spid="11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pPr>
              <a:defRPr/>
            </a:pPr>
            <a:fld id="{D2AA486C-F3D1-4FEF-95B9-55AA8500FF84}" type="slidenum">
              <a:rPr lang="ru-RU"/>
              <a:pPr>
                <a:defRPr/>
              </a:pPr>
              <a:t>34</a:t>
            </a:fld>
            <a:endParaRPr lang="ru-RU" dirty="0"/>
          </a:p>
        </p:txBody>
      </p:sp>
      <p:sp>
        <p:nvSpPr>
          <p:cNvPr id="97282" name="Text Box 2">
            <a:hlinkClick r:id="rId3" action="ppaction://hlinksldjump"/>
          </p:cNvPr>
          <p:cNvSpPr txBox="1">
            <a:spLocks noChangeArrowheads="1"/>
          </p:cNvSpPr>
          <p:nvPr/>
        </p:nvSpPr>
        <p:spPr bwMode="auto">
          <a:xfrm>
            <a:off x="290286" y="913266"/>
            <a:ext cx="8640763" cy="1200329"/>
          </a:xfrm>
          <a:prstGeom prst="rect">
            <a:avLst/>
          </a:prstGeom>
          <a:noFill/>
          <a:ln w="9525">
            <a:noFill/>
            <a:miter lim="800000"/>
            <a:headEnd/>
            <a:tailEnd/>
          </a:ln>
        </p:spPr>
        <p:txBody>
          <a:bodyPr>
            <a:spAutoFit/>
          </a:bodyPr>
          <a:lstStyle/>
          <a:p>
            <a:pPr lvl="0" algn="ctr"/>
            <a:r>
              <a:rPr lang="ru-RU" sz="3600" dirty="0">
                <a:solidFill>
                  <a:prstClr val="black"/>
                </a:solidFill>
                <a:latin typeface="Calibri" pitchFamily="34" charset="0"/>
                <a:cs typeface="Arial" charset="0"/>
              </a:rPr>
              <a:t>Сколько треугольников Вы видите на одеяле для Гулливера?</a:t>
            </a:r>
          </a:p>
        </p:txBody>
      </p:sp>
      <p:pic>
        <p:nvPicPr>
          <p:cNvPr id="38916" name="Picture 6" descr="линия"/>
          <p:cNvPicPr>
            <a:picLocks noChangeAspect="1" noChangeArrowheads="1" noCrop="1"/>
          </p:cNvPicPr>
          <p:nvPr/>
        </p:nvPicPr>
        <p:blipFill>
          <a:blip r:embed="rId4" cstate="print"/>
          <a:srcRect/>
          <a:stretch>
            <a:fillRect/>
          </a:stretch>
        </p:blipFill>
        <p:spPr bwMode="auto">
          <a:xfrm>
            <a:off x="0" y="695325"/>
            <a:ext cx="9144000" cy="158750"/>
          </a:xfrm>
          <a:prstGeom prst="rect">
            <a:avLst/>
          </a:prstGeom>
          <a:noFill/>
          <a:ln w="9525">
            <a:noFill/>
            <a:miter lim="800000"/>
            <a:headEnd/>
            <a:tailEnd/>
          </a:ln>
        </p:spPr>
      </p:pic>
      <p:sp>
        <p:nvSpPr>
          <p:cNvPr id="129031" name="Rectangle 7"/>
          <p:cNvSpPr>
            <a:spLocks noChangeArrowheads="1"/>
          </p:cNvSpPr>
          <p:nvPr/>
        </p:nvSpPr>
        <p:spPr bwMode="auto">
          <a:xfrm>
            <a:off x="3527425" y="5734050"/>
            <a:ext cx="3187700" cy="519113"/>
          </a:xfrm>
          <a:prstGeom prst="rect">
            <a:avLst/>
          </a:prstGeom>
          <a:noFill/>
          <a:ln w="9525">
            <a:noFill/>
            <a:miter lim="800000"/>
            <a:headEnd/>
            <a:tailEnd/>
          </a:ln>
          <a:effectLst/>
        </p:spPr>
        <p:txBody>
          <a:bodyPr>
            <a:spAutoFit/>
          </a:bodyPr>
          <a:lstStyle/>
          <a:p>
            <a:pPr>
              <a:defRPr/>
            </a:pPr>
            <a:r>
              <a:rPr lang="ru-RU" sz="2800" b="1" dirty="0">
                <a:solidFill>
                  <a:srgbClr val="002060"/>
                </a:solidFill>
                <a:effectLst>
                  <a:outerShdw blurRad="38100" dist="38100" dir="2700000" algn="tl">
                    <a:srgbClr val="FFFFFF"/>
                  </a:outerShdw>
                </a:effectLst>
              </a:rPr>
              <a:t>Ответ</a:t>
            </a:r>
            <a:r>
              <a:rPr lang="en-US" sz="2800" b="1" dirty="0">
                <a:solidFill>
                  <a:srgbClr val="002060"/>
                </a:solidFill>
                <a:effectLst>
                  <a:outerShdw blurRad="38100" dist="38100" dir="2700000" algn="tl">
                    <a:srgbClr val="FFFFFF"/>
                  </a:outerShdw>
                </a:effectLst>
              </a:rPr>
              <a:t>:</a:t>
            </a:r>
            <a:r>
              <a:rPr lang="en-US" sz="2800" b="1" dirty="0">
                <a:solidFill>
                  <a:srgbClr val="002060"/>
                </a:solidFill>
                <a:effectLst>
                  <a:outerShdw blurRad="38100" dist="38100" dir="2700000" algn="tl">
                    <a:srgbClr val="000000"/>
                  </a:outerShdw>
                </a:effectLst>
              </a:rPr>
              <a:t> </a:t>
            </a:r>
            <a:r>
              <a:rPr lang="ru-RU" sz="2800" b="1" dirty="0" smtClean="0">
                <a:solidFill>
                  <a:srgbClr val="FF3300"/>
                </a:solidFill>
                <a:effectLst>
                  <a:outerShdw blurRad="38100" dist="38100" dir="2700000" algn="tl">
                    <a:srgbClr val="000000"/>
                  </a:outerShdw>
                </a:effectLst>
              </a:rPr>
              <a:t>12</a:t>
            </a:r>
            <a:endParaRPr lang="en-US" sz="2800" b="1" dirty="0">
              <a:solidFill>
                <a:srgbClr val="FF3300"/>
              </a:solidFill>
              <a:effectLst>
                <a:outerShdw blurRad="38100" dist="38100" dir="2700000" algn="tl">
                  <a:srgbClr val="000000"/>
                </a:outerShdw>
              </a:effectLst>
            </a:endParaRPr>
          </a:p>
        </p:txBody>
      </p:sp>
      <p:sp>
        <p:nvSpPr>
          <p:cNvPr id="11" name="AutoShape 12">
            <a:hlinkClick r:id="rId5" action="ppaction://hlinksldjump"/>
          </p:cNvPr>
          <p:cNvSpPr>
            <a:spLocks noChangeArrowheads="1"/>
          </p:cNvSpPr>
          <p:nvPr/>
        </p:nvSpPr>
        <p:spPr bwMode="auto">
          <a:xfrm>
            <a:off x="7745413" y="6134100"/>
            <a:ext cx="1176337" cy="503238"/>
          </a:xfrm>
          <a:prstGeom prst="leftArrow">
            <a:avLst>
              <a:gd name="adj1" fmla="val 50000"/>
              <a:gd name="adj2" fmla="val 58796"/>
            </a:avLst>
          </a:prstGeom>
          <a:solidFill>
            <a:schemeClr val="bg2"/>
          </a:solidFill>
          <a:ln w="9525">
            <a:solidFill>
              <a:schemeClr val="tx1"/>
            </a:solidFill>
            <a:miter lim="800000"/>
            <a:headEnd/>
            <a:tailEnd/>
          </a:ln>
        </p:spPr>
        <p:txBody>
          <a:bodyPr wrap="none" anchor="ctr"/>
          <a:lstStyle/>
          <a:p>
            <a:endParaRPr lang="ru-RU"/>
          </a:p>
        </p:txBody>
      </p:sp>
      <p:sp>
        <p:nvSpPr>
          <p:cNvPr id="38921" name="TextBox 11"/>
          <p:cNvSpPr txBox="1">
            <a:spLocks noChangeArrowheads="1"/>
          </p:cNvSpPr>
          <p:nvPr/>
        </p:nvSpPr>
        <p:spPr bwMode="auto">
          <a:xfrm>
            <a:off x="2338388" y="231775"/>
            <a:ext cx="3795712" cy="522288"/>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pic>
        <p:nvPicPr>
          <p:cNvPr id="12" name="Рисунок 11"/>
          <p:cNvPicPr/>
          <p:nvPr/>
        </p:nvPicPr>
        <p:blipFill>
          <a:blip r:embed="rId6" cstate="print"/>
          <a:srcRect/>
          <a:stretch>
            <a:fillRect/>
          </a:stretch>
        </p:blipFill>
        <p:spPr bwMode="auto">
          <a:xfrm>
            <a:off x="3024741" y="2866323"/>
            <a:ext cx="5832647" cy="2376263"/>
          </a:xfrm>
          <a:prstGeom prst="rect">
            <a:avLst/>
          </a:prstGeom>
          <a:solidFill>
            <a:schemeClr val="bg1">
              <a:lumMod val="50000"/>
            </a:schemeClr>
          </a:solidFill>
          <a:ln w="9525">
            <a:noFill/>
            <a:miter lim="800000"/>
            <a:headEnd/>
            <a:tailEnd/>
          </a:ln>
        </p:spPr>
      </p:pic>
      <p:pic>
        <p:nvPicPr>
          <p:cNvPr id="13" name="Picture 3" descr="C:\Users\Admin\Desktop\z6a.gif"/>
          <p:cNvPicPr>
            <a:picLocks noChangeAspect="1" noChangeArrowheads="1"/>
          </p:cNvPicPr>
          <p:nvPr/>
        </p:nvPicPr>
        <p:blipFill>
          <a:blip r:embed="rId7" cstate="print"/>
          <a:srcRect/>
          <a:stretch>
            <a:fillRect/>
          </a:stretch>
        </p:blipFill>
        <p:spPr bwMode="auto">
          <a:xfrm>
            <a:off x="611188" y="1706563"/>
            <a:ext cx="1223962" cy="2703512"/>
          </a:xfrm>
          <a:prstGeom prst="rect">
            <a:avLst/>
          </a:prstGeom>
          <a:noFill/>
          <a:ln w="9525">
            <a:noFill/>
            <a:miter lim="800000"/>
            <a:headEnd/>
            <a:tailEnd/>
          </a:ln>
        </p:spPr>
      </p:pic>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p:cTn id="7" dur="1000" fill="hold"/>
                                        <p:tgtEl>
                                          <p:spTgt spid="9728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728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7282">
                                            <p:txEl>
                                              <p:pRg st="0" end="0"/>
                                            </p:tx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9031">
                                            <p:txEl>
                                              <p:pRg st="0" end="0"/>
                                            </p:txEl>
                                          </p:spTgt>
                                        </p:tgtEl>
                                        <p:attrNameLst>
                                          <p:attrName>style.visibility</p:attrName>
                                        </p:attrNameLst>
                                      </p:cBhvr>
                                      <p:to>
                                        <p:strVal val="visible"/>
                                      </p:to>
                                    </p:set>
                                    <p:animEffect transition="in" filter="wipe(down)">
                                      <p:cBhvr>
                                        <p:cTn id="16" dur="500"/>
                                        <p:tgtEl>
                                          <p:spTgt spid="1290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ru-RU" smtClean="0"/>
          </a:p>
        </p:txBody>
      </p:sp>
      <p:sp>
        <p:nvSpPr>
          <p:cNvPr id="36867" name="Rectangle 3"/>
          <p:cNvSpPr>
            <a:spLocks noGrp="1" noChangeArrowheads="1"/>
          </p:cNvSpPr>
          <p:nvPr>
            <p:ph idx="1"/>
          </p:nvPr>
        </p:nvSpPr>
        <p:spPr/>
        <p:txBody>
          <a:bodyPr/>
          <a:lstStyle/>
          <a:p>
            <a:pPr eaLnBrk="1" hangingPunct="1">
              <a:defRPr/>
            </a:pPr>
            <a:endParaRPr lang="ru-RU" smtClean="0"/>
          </a:p>
        </p:txBody>
      </p:sp>
      <p:pic>
        <p:nvPicPr>
          <p:cNvPr id="156676" name="Picture 4" descr="си3"/>
          <p:cNvPicPr>
            <a:picLocks noChangeAspect="1" noChangeArrowheads="1"/>
          </p:cNvPicPr>
          <p:nvPr/>
        </p:nvPicPr>
        <p:blipFill>
          <a:blip r:embed="rId4" cstate="print"/>
          <a:srcRect/>
          <a:stretch>
            <a:fillRect/>
          </a:stretch>
        </p:blipFill>
        <p:spPr bwMode="auto">
          <a:xfrm>
            <a:off x="107950" y="142875"/>
            <a:ext cx="8893206" cy="6572273"/>
          </a:xfrm>
          <a:prstGeom prst="rect">
            <a:avLst/>
          </a:prstGeom>
          <a:ln w="228600" cap="sq" cmpd="thickThin">
            <a:solidFill>
              <a:schemeClr val="tx2"/>
            </a:solidFill>
            <a:prstDash val="solid"/>
            <a:miter lim="800000"/>
          </a:ln>
          <a:effectLst>
            <a:innerShdw blurRad="76200">
              <a:srgbClr val="000000"/>
            </a:innerShdw>
          </a:effectLst>
        </p:spPr>
      </p:pic>
      <p:sp>
        <p:nvSpPr>
          <p:cNvPr id="5" name="AutoShape 8">
            <a:hlinkClick r:id="rId5"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
        <p:nvSpPr>
          <p:cNvPr id="39942" name="TextBox 8"/>
          <p:cNvSpPr txBox="1">
            <a:spLocks noChangeArrowheads="1"/>
          </p:cNvSpPr>
          <p:nvPr/>
        </p:nvSpPr>
        <p:spPr bwMode="auto">
          <a:xfrm>
            <a:off x="2673350" y="579438"/>
            <a:ext cx="3797300" cy="522287"/>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hlinkClick r:id="rId6" action="ppaction://hlinksldjump"/>
              </a:rPr>
              <a:t>5 баллов </a:t>
            </a:r>
            <a:endParaRPr lang="ru-RU" sz="2800" b="1" i="1">
              <a:solidFill>
                <a:srgbClr val="C00000"/>
              </a:solidFill>
              <a:latin typeface="Times New Roman" pitchFamily="18" charset="0"/>
              <a:cs typeface="Times New Roman" pitchFamily="18" charset="0"/>
            </a:endParaRPr>
          </a:p>
        </p:txBody>
      </p:sp>
      <p:pic>
        <p:nvPicPr>
          <p:cNvPr id="39943" name="Picture 4" descr="линия"/>
          <p:cNvPicPr>
            <a:picLocks noChangeAspect="1" noChangeArrowheads="1" noCrop="1"/>
          </p:cNvPicPr>
          <p:nvPr/>
        </p:nvPicPr>
        <p:blipFill>
          <a:blip r:embed="rId7" cstate="print"/>
          <a:srcRect/>
          <a:stretch>
            <a:fillRect/>
          </a:stretch>
        </p:blipFill>
        <p:spPr bwMode="auto">
          <a:xfrm>
            <a:off x="0" y="1203325"/>
            <a:ext cx="9144000" cy="15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dissolve">
                                      <p:cBhvr>
                                        <p:cTn id="7" dur="1000"/>
                                        <p:tgtEl>
                                          <p:spTgt spid="156676"/>
                                        </p:tgtEl>
                                      </p:cBhvr>
                                    </p:animEffect>
                                  </p:childTnLst>
                                  <p:subTnLst>
                                    <p:audio>
                                      <p:cMediaNode>
                                        <p:cTn display="0" masterRel="sameClick">
                                          <p:stCondLst>
                                            <p:cond evt="begin" delay="0">
                                              <p:tn val="5"/>
                                            </p:cond>
                                          </p:stCondLst>
                                          <p:endCondLst>
                                            <p:cond evt="onStopAudio" delay="0">
                                              <p:tgtEl>
                                                <p:sldTgt/>
                                              </p:tgtEl>
                                            </p:cond>
                                          </p:endCondLst>
                                        </p:cTn>
                                        <p:tgtEl>
                                          <p:sndTgt r:embed="rId3" name="ricochet.wav"/>
                                        </p:tgtEl>
                                      </p:cMediaNode>
                                    </p:audio>
                                  </p:sub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pPr>
              <a:defRPr/>
            </a:pPr>
            <a:fld id="{E353CC57-A642-4E0C-8993-E798BE68F171}" type="slidenum">
              <a:rPr lang="ru-RU"/>
              <a:pPr>
                <a:defRPr/>
              </a:pPr>
              <a:t>36</a:t>
            </a:fld>
            <a:endParaRPr lang="ru-RU"/>
          </a:p>
        </p:txBody>
      </p:sp>
      <p:sp>
        <p:nvSpPr>
          <p:cNvPr id="55298" name="Text Box 2">
            <a:hlinkClick r:id="rId3" action="ppaction://hlinksldjump"/>
          </p:cNvPr>
          <p:cNvSpPr txBox="1">
            <a:spLocks noChangeArrowheads="1"/>
          </p:cNvSpPr>
          <p:nvPr/>
        </p:nvSpPr>
        <p:spPr bwMode="auto">
          <a:xfrm>
            <a:off x="250825" y="1020763"/>
            <a:ext cx="8640763" cy="2563812"/>
          </a:xfrm>
          <a:prstGeom prst="rect">
            <a:avLst/>
          </a:prstGeom>
          <a:noFill/>
          <a:ln w="9525">
            <a:noFill/>
            <a:miter lim="800000"/>
            <a:headEnd/>
            <a:tailEnd/>
          </a:ln>
        </p:spPr>
        <p:txBody>
          <a:bodyPr>
            <a:spAutoFit/>
          </a:bodyPr>
          <a:lstStyle/>
          <a:p>
            <a:pPr algn="ct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Олег написал на бумажке число 86. Как, не производя над ним никаких действий, увеличить его на 12?</a:t>
            </a:r>
          </a:p>
          <a:p>
            <a:pPr algn="ctr">
              <a:spcBef>
                <a:spcPct val="50000"/>
              </a:spcBef>
              <a:defRPr/>
            </a:pPr>
            <a:endParaRPr lang="ru-RU" sz="3600" b="1" i="1" dirty="0">
              <a:solidFill>
                <a:schemeClr val="bg1"/>
              </a:solidFill>
              <a:effectLst>
                <a:outerShdw blurRad="38100" dist="38100" dir="2700000" algn="tl">
                  <a:srgbClr val="FFFFFF"/>
                </a:outerShdw>
              </a:effectLst>
              <a:latin typeface="Times New Roman" pitchFamily="18" charset="0"/>
            </a:endParaRPr>
          </a:p>
        </p:txBody>
      </p:sp>
      <p:pic>
        <p:nvPicPr>
          <p:cNvPr id="40964" name="Picture 5" descr="линия"/>
          <p:cNvPicPr>
            <a:picLocks noChangeAspect="1" noChangeArrowheads="1" noCrop="1"/>
          </p:cNvPicPr>
          <p:nvPr/>
        </p:nvPicPr>
        <p:blipFill>
          <a:blip r:embed="rId4" cstate="print"/>
          <a:srcRect/>
          <a:stretch>
            <a:fillRect/>
          </a:stretch>
        </p:blipFill>
        <p:spPr bwMode="auto">
          <a:xfrm>
            <a:off x="138113" y="795338"/>
            <a:ext cx="9144000" cy="158750"/>
          </a:xfrm>
          <a:prstGeom prst="rect">
            <a:avLst/>
          </a:prstGeom>
          <a:noFill/>
          <a:ln w="9525">
            <a:noFill/>
            <a:miter lim="800000"/>
            <a:headEnd/>
            <a:tailEnd/>
          </a:ln>
        </p:spPr>
      </p:pic>
      <p:pic>
        <p:nvPicPr>
          <p:cNvPr id="40965" name="Picture 9" descr="PE00014_"/>
          <p:cNvPicPr>
            <a:picLocks noChangeAspect="1" noChangeArrowheads="1"/>
          </p:cNvPicPr>
          <p:nvPr/>
        </p:nvPicPr>
        <p:blipFill>
          <a:blip r:embed="rId5" cstate="print"/>
          <a:srcRect/>
          <a:stretch>
            <a:fillRect/>
          </a:stretch>
        </p:blipFill>
        <p:spPr bwMode="auto">
          <a:xfrm>
            <a:off x="2836863" y="2984500"/>
            <a:ext cx="3454400" cy="2354263"/>
          </a:xfrm>
          <a:prstGeom prst="rect">
            <a:avLst/>
          </a:prstGeom>
          <a:noFill/>
          <a:ln w="9525">
            <a:noFill/>
            <a:miter lim="800000"/>
            <a:headEnd/>
            <a:tailEnd/>
          </a:ln>
        </p:spPr>
      </p:pic>
      <p:sp>
        <p:nvSpPr>
          <p:cNvPr id="134155" name="Rectangle 11"/>
          <p:cNvSpPr>
            <a:spLocks noChangeAspect="1" noChangeArrowheads="1"/>
          </p:cNvSpPr>
          <p:nvPr/>
        </p:nvSpPr>
        <p:spPr bwMode="auto">
          <a:xfrm>
            <a:off x="3762375" y="5494338"/>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98</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40967" name="TextBox 8"/>
          <p:cNvSpPr txBox="1">
            <a:spLocks noChangeArrowheads="1"/>
          </p:cNvSpPr>
          <p:nvPr/>
        </p:nvSpPr>
        <p:spPr bwMode="auto">
          <a:xfrm>
            <a:off x="2592388" y="231775"/>
            <a:ext cx="3797300" cy="522288"/>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
        <p:nvSpPr>
          <p:cNvPr id="10" name="AutoShape 8">
            <a:hlinkClick r:id="rId6" action="ppaction://hlinksldjump"/>
          </p:cNvPr>
          <p:cNvSpPr>
            <a:spLocks noChangeArrowheads="1"/>
          </p:cNvSpPr>
          <p:nvPr/>
        </p:nvSpPr>
        <p:spPr bwMode="auto">
          <a:xfrm>
            <a:off x="7734300" y="5999163"/>
            <a:ext cx="1176338" cy="500062"/>
          </a:xfrm>
          <a:prstGeom prst="leftArrow">
            <a:avLst>
              <a:gd name="adj1" fmla="val 50000"/>
              <a:gd name="adj2" fmla="val 58810"/>
            </a:avLst>
          </a:prstGeom>
          <a:solidFill>
            <a:schemeClr val="bg2"/>
          </a:solidFill>
          <a:ln w="9525">
            <a:solidFill>
              <a:schemeClr val="tx1"/>
            </a:solidFill>
            <a:miter lim="800000"/>
            <a:headEnd/>
            <a:tailEnd/>
          </a:ln>
        </p:spPr>
        <p:txBody>
          <a:bodyPr wrap="none" anchor="ctr"/>
          <a:lstStyle/>
          <a:p>
            <a:endParaRPr lang="ru-RU"/>
          </a:p>
        </p:txBody>
      </p:sp>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p:cTn id="7" dur="1000" fill="hold"/>
                                        <p:tgtEl>
                                          <p:spTgt spid="5529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5298">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5298">
                                            <p:txEl>
                                              <p:pRg st="0" end="0"/>
                                            </p:tx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4155"/>
                                        </p:tgtEl>
                                        <p:attrNameLst>
                                          <p:attrName>style.visibility</p:attrName>
                                        </p:attrNameLst>
                                      </p:cBhvr>
                                      <p:to>
                                        <p:strVal val="visible"/>
                                      </p:to>
                                    </p:set>
                                    <p:animEffect transition="in" filter="wipe(down)">
                                      <p:cBhvr>
                                        <p:cTn id="16"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pPr>
              <a:defRPr/>
            </a:pPr>
            <a:fld id="{6D66282C-7821-4247-AA1D-52981C0A7C11}" type="slidenum">
              <a:rPr lang="ru-RU"/>
              <a:pPr>
                <a:defRPr/>
              </a:pPr>
              <a:t>37</a:t>
            </a:fld>
            <a:endParaRPr lang="ru-RU"/>
          </a:p>
        </p:txBody>
      </p:sp>
      <p:sp>
        <p:nvSpPr>
          <p:cNvPr id="133122" name="Text Box 2">
            <a:hlinkClick r:id="rId3" action="ppaction://hlinksldjump"/>
          </p:cNvPr>
          <p:cNvSpPr txBox="1">
            <a:spLocks noChangeArrowheads="1"/>
          </p:cNvSpPr>
          <p:nvPr/>
        </p:nvSpPr>
        <p:spPr bwMode="auto">
          <a:xfrm>
            <a:off x="250825" y="1484313"/>
            <a:ext cx="8640763" cy="1739900"/>
          </a:xfrm>
          <a:prstGeom prst="rect">
            <a:avLst/>
          </a:prstGeom>
          <a:noFill/>
          <a:ln w="9525">
            <a:noFill/>
            <a:miter lim="800000"/>
            <a:headEnd/>
            <a:tailEnd/>
          </a:ln>
        </p:spPr>
        <p:txBody>
          <a:bodyPr>
            <a:spAutoFit/>
          </a:bodyPr>
          <a:lstStyle/>
          <a:p>
            <a:pPr algn="ct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Сумма трёх чисел равна их произведению. Эти числа различные и однозначные. Найдите эти числа.</a:t>
            </a:r>
          </a:p>
        </p:txBody>
      </p:sp>
      <p:pic>
        <p:nvPicPr>
          <p:cNvPr id="48132" name="Picture 4" descr="nambe3"/>
          <p:cNvPicPr>
            <a:picLocks noChangeAspect="1" noChangeArrowheads="1" noCrop="1"/>
          </p:cNvPicPr>
          <p:nvPr/>
        </p:nvPicPr>
        <p:blipFill>
          <a:blip r:embed="rId4" cstate="print"/>
          <a:srcRect/>
          <a:stretch>
            <a:fillRect/>
          </a:stretch>
        </p:blipFill>
        <p:spPr bwMode="auto">
          <a:xfrm>
            <a:off x="6135688" y="3970338"/>
            <a:ext cx="2097087" cy="2209800"/>
          </a:xfrm>
          <a:prstGeom prst="rect">
            <a:avLst/>
          </a:prstGeom>
          <a:noFill/>
          <a:ln w="9525">
            <a:noFill/>
            <a:miter lim="800000"/>
            <a:headEnd/>
            <a:tailEnd/>
          </a:ln>
        </p:spPr>
      </p:pic>
      <p:pic>
        <p:nvPicPr>
          <p:cNvPr id="41989" name="Picture 5" descr="линия"/>
          <p:cNvPicPr>
            <a:picLocks noChangeAspect="1" noChangeArrowheads="1" noCrop="1"/>
          </p:cNvPicPr>
          <p:nvPr/>
        </p:nvPicPr>
        <p:blipFill>
          <a:blip r:embed="rId5" cstate="print"/>
          <a:srcRect/>
          <a:stretch>
            <a:fillRect/>
          </a:stretch>
        </p:blipFill>
        <p:spPr bwMode="auto">
          <a:xfrm>
            <a:off x="0" y="1108075"/>
            <a:ext cx="9144000" cy="158750"/>
          </a:xfrm>
          <a:prstGeom prst="rect">
            <a:avLst/>
          </a:prstGeom>
          <a:noFill/>
          <a:ln w="9525">
            <a:noFill/>
            <a:miter lim="800000"/>
            <a:headEnd/>
            <a:tailEnd/>
          </a:ln>
        </p:spPr>
      </p:pic>
      <p:sp>
        <p:nvSpPr>
          <p:cNvPr id="133130" name="Text Box 10"/>
          <p:cNvSpPr txBox="1">
            <a:spLocks noChangeArrowheads="1"/>
          </p:cNvSpPr>
          <p:nvPr/>
        </p:nvSpPr>
        <p:spPr bwMode="auto">
          <a:xfrm>
            <a:off x="3497263" y="5805488"/>
            <a:ext cx="2917825" cy="519112"/>
          </a:xfrm>
          <a:prstGeom prst="rect">
            <a:avLst/>
          </a:prstGeom>
          <a:noFill/>
          <a:ln w="9525">
            <a:noFill/>
            <a:miter lim="800000"/>
            <a:headEnd/>
            <a:tailEnd/>
          </a:ln>
          <a:effectLst/>
        </p:spPr>
        <p:txBody>
          <a:bodyPr>
            <a:spAutoFit/>
          </a:bodyPr>
          <a:lstStyle/>
          <a:p>
            <a:pPr>
              <a:spcBef>
                <a:spcPct val="50000"/>
              </a:spcBef>
              <a:defRPr/>
            </a:pPr>
            <a:r>
              <a:rPr lang="ru-RU" sz="28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ru-RU" sz="28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2800" b="1" dirty="0">
                <a:solidFill>
                  <a:srgbClr val="FF3300"/>
                </a:solidFill>
                <a:effectLst>
                  <a:outerShdw blurRad="38100" dist="38100" dir="2700000" algn="tl">
                    <a:srgbClr val="000000"/>
                  </a:outerShdw>
                </a:effectLst>
                <a:latin typeface="Times New Roman" pitchFamily="18" charset="0"/>
                <a:cs typeface="Times New Roman" pitchFamily="18" charset="0"/>
              </a:rPr>
              <a:t>1, 2, 3</a:t>
            </a:r>
          </a:p>
        </p:txBody>
      </p:sp>
      <p:sp>
        <p:nvSpPr>
          <p:cNvPr id="41991" name="TextBox 8"/>
          <p:cNvSpPr txBox="1">
            <a:spLocks noChangeArrowheads="1"/>
          </p:cNvSpPr>
          <p:nvPr/>
        </p:nvSpPr>
        <p:spPr bwMode="auto">
          <a:xfrm>
            <a:off x="2627313" y="439738"/>
            <a:ext cx="3797300"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sp>
        <p:nvSpPr>
          <p:cNvPr id="10" name="AutoShape 8">
            <a:hlinkClick r:id="rId6"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fltVal val="0"/>
                                          </p:val>
                                        </p:tav>
                                        <p:tav tm="100000">
                                          <p:val>
                                            <p:strVal val="#ppt_w"/>
                                          </p:val>
                                        </p:tav>
                                      </p:tavLst>
                                    </p:anim>
                                    <p:anim calcmode="lin" valueType="num">
                                      <p:cBhvr>
                                        <p:cTn id="8" dur="500" fill="hold"/>
                                        <p:tgtEl>
                                          <p:spTgt spid="48132"/>
                                        </p:tgtEl>
                                        <p:attrNameLst>
                                          <p:attrName>ppt_h</p:attrName>
                                        </p:attrNameLst>
                                      </p:cBhvr>
                                      <p:tavLst>
                                        <p:tav tm="0">
                                          <p:val>
                                            <p:fltVal val="0"/>
                                          </p:val>
                                        </p:tav>
                                        <p:tav tm="100000">
                                          <p:val>
                                            <p:strVal val="#ppt_h"/>
                                          </p:val>
                                        </p:tav>
                                      </p:tavLst>
                                    </p:anim>
                                    <p:animEffect transition="in" filter="fade">
                                      <p:cBhvr>
                                        <p:cTn id="9" dur="500"/>
                                        <p:tgtEl>
                                          <p:spTgt spid="4813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33122">
                                            <p:txEl>
                                              <p:pRg st="0" end="0"/>
                                            </p:txEl>
                                          </p:spTgt>
                                        </p:tgtEl>
                                        <p:attrNameLst>
                                          <p:attrName>style.visibility</p:attrName>
                                        </p:attrNameLst>
                                      </p:cBhvr>
                                      <p:to>
                                        <p:strVal val="visible"/>
                                      </p:to>
                                    </p:set>
                                    <p:anim calcmode="lin" valueType="num">
                                      <p:cBhvr>
                                        <p:cTn id="13" dur="1000" fill="hold"/>
                                        <p:tgtEl>
                                          <p:spTgt spid="13312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33122">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133122">
                                            <p:txEl>
                                              <p:pRg st="0" end="0"/>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30">
                                            <p:txEl>
                                              <p:pRg st="0" end="0"/>
                                            </p:txEl>
                                          </p:spTgt>
                                        </p:tgtEl>
                                        <p:attrNameLst>
                                          <p:attrName>style.visibility</p:attrName>
                                        </p:attrNameLst>
                                      </p:cBhvr>
                                      <p:to>
                                        <p:strVal val="visible"/>
                                      </p:to>
                                    </p:set>
                                    <p:animEffect transition="in" filter="wipe(down)">
                                      <p:cBhvr>
                                        <p:cTn id="22" dur="500"/>
                                        <p:tgtEl>
                                          <p:spTgt spid="133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descr="207"/>
          <p:cNvPicPr>
            <a:picLocks noGrp="1" noChangeAspect="1" noChangeArrowheads="1" noCrop="1"/>
          </p:cNvPicPr>
          <p:nvPr>
            <p:ph sz="half" idx="1"/>
          </p:nvPr>
        </p:nvPicPr>
        <p:blipFill>
          <a:blip r:embed="rId3" cstate="print"/>
          <a:srcRect/>
          <a:stretch>
            <a:fillRect/>
          </a:stretch>
        </p:blipFill>
        <p:spPr>
          <a:xfrm>
            <a:off x="-377825" y="5197475"/>
            <a:ext cx="1173163" cy="1196975"/>
          </a:xfrm>
          <a:noFill/>
        </p:spPr>
      </p:pic>
      <p:sp>
        <p:nvSpPr>
          <p:cNvPr id="18" name="Номер слайда 6"/>
          <p:cNvSpPr>
            <a:spLocks noGrp="1"/>
          </p:cNvSpPr>
          <p:nvPr>
            <p:ph type="sldNum" sz="quarter" idx="12"/>
          </p:nvPr>
        </p:nvSpPr>
        <p:spPr/>
        <p:txBody>
          <a:bodyPr/>
          <a:lstStyle/>
          <a:p>
            <a:pPr>
              <a:defRPr/>
            </a:pPr>
            <a:fld id="{3F86FF7E-A44D-4FDC-A1F8-2EA8C2696901}" type="slidenum">
              <a:rPr lang="ru-RU"/>
              <a:pPr>
                <a:defRPr/>
              </a:pPr>
              <a:t>38</a:t>
            </a:fld>
            <a:endParaRPr lang="ru-RU"/>
          </a:p>
        </p:txBody>
      </p:sp>
      <p:pic>
        <p:nvPicPr>
          <p:cNvPr id="43012" name="Picture 5" descr="207"/>
          <p:cNvPicPr>
            <a:picLocks noChangeAspect="1" noChangeArrowheads="1" noCrop="1"/>
          </p:cNvPicPr>
          <p:nvPr/>
        </p:nvPicPr>
        <p:blipFill>
          <a:blip r:embed="rId3" cstate="print"/>
          <a:srcRect/>
          <a:stretch>
            <a:fillRect/>
          </a:stretch>
        </p:blipFill>
        <p:spPr bwMode="auto">
          <a:xfrm>
            <a:off x="0" y="1546225"/>
            <a:ext cx="1412875" cy="1130300"/>
          </a:xfrm>
          <a:prstGeom prst="rect">
            <a:avLst/>
          </a:prstGeom>
          <a:noFill/>
          <a:ln w="9525">
            <a:noFill/>
            <a:miter lim="800000"/>
            <a:headEnd/>
            <a:tailEnd/>
          </a:ln>
        </p:spPr>
      </p:pic>
      <p:pic>
        <p:nvPicPr>
          <p:cNvPr id="145414" name="Picture 6" descr="207"/>
          <p:cNvPicPr>
            <a:picLocks noChangeAspect="1" noChangeArrowheads="1" noCrop="1"/>
          </p:cNvPicPr>
          <p:nvPr/>
        </p:nvPicPr>
        <p:blipFill>
          <a:blip r:embed="rId3" cstate="print"/>
          <a:srcRect/>
          <a:stretch>
            <a:fillRect/>
          </a:stretch>
        </p:blipFill>
        <p:spPr bwMode="auto">
          <a:xfrm>
            <a:off x="-2312988" y="5402263"/>
            <a:ext cx="1427163" cy="1455737"/>
          </a:xfrm>
          <a:prstGeom prst="rect">
            <a:avLst/>
          </a:prstGeom>
          <a:noFill/>
          <a:ln w="9525">
            <a:noFill/>
            <a:miter lim="800000"/>
            <a:headEnd/>
            <a:tailEnd/>
          </a:ln>
        </p:spPr>
      </p:pic>
      <p:sp>
        <p:nvSpPr>
          <p:cNvPr id="145415" name="Rectangle 7"/>
          <p:cNvSpPr>
            <a:spLocks noChangeAspect="1" noChangeArrowheads="1"/>
          </p:cNvSpPr>
          <p:nvPr/>
        </p:nvSpPr>
        <p:spPr bwMode="auto">
          <a:xfrm>
            <a:off x="4052888" y="5770563"/>
            <a:ext cx="2508250"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0 </a:t>
            </a:r>
            <a:r>
              <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rPr>
              <a:t>:</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 0</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pic>
        <p:nvPicPr>
          <p:cNvPr id="43015" name="Picture 4" descr="линия"/>
          <p:cNvPicPr>
            <a:picLocks noChangeAspect="1" noChangeArrowheads="1" noCrop="1"/>
          </p:cNvPicPr>
          <p:nvPr/>
        </p:nvPicPr>
        <p:blipFill>
          <a:blip r:embed="rId4" cstate="print"/>
          <a:srcRect/>
          <a:stretch>
            <a:fillRect/>
          </a:stretch>
        </p:blipFill>
        <p:spPr bwMode="auto">
          <a:xfrm>
            <a:off x="0" y="787400"/>
            <a:ext cx="9144000" cy="158750"/>
          </a:xfrm>
          <a:prstGeom prst="rect">
            <a:avLst/>
          </a:prstGeom>
          <a:noFill/>
          <a:ln w="9525">
            <a:noFill/>
            <a:miter lim="800000"/>
            <a:headEnd/>
            <a:tailEnd/>
          </a:ln>
        </p:spPr>
      </p:pic>
      <p:sp>
        <p:nvSpPr>
          <p:cNvPr id="145419" name="Rectangle 11"/>
          <p:cNvSpPr>
            <a:spLocks noChangeArrowheads="1"/>
          </p:cNvSpPr>
          <p:nvPr/>
        </p:nvSpPr>
        <p:spPr bwMode="auto">
          <a:xfrm>
            <a:off x="5776913" y="-493713"/>
            <a:ext cx="184150" cy="581026"/>
          </a:xfrm>
          <a:prstGeom prst="rect">
            <a:avLst/>
          </a:prstGeom>
          <a:noFill/>
          <a:ln w="9525">
            <a:noFill/>
            <a:miter lim="800000"/>
            <a:headEnd/>
            <a:tailEnd/>
          </a:ln>
          <a:effectLst/>
        </p:spPr>
        <p:txBody>
          <a:bodyPr wrap="none">
            <a:spAutoFit/>
          </a:bodyPr>
          <a:lstStyle/>
          <a:p>
            <a:pPr>
              <a:defRPr/>
            </a:pPr>
            <a:r>
              <a:rPr lang="ru-RU" b="1">
                <a:solidFill>
                  <a:srgbClr val="FFCC00"/>
                </a:solidFill>
                <a:effectLst>
                  <a:outerShdw blurRad="38100" dist="38100" dir="2700000" algn="tl">
                    <a:srgbClr val="000000"/>
                  </a:outerShdw>
                </a:effectLst>
              </a:rPr>
              <a:t/>
            </a:r>
            <a:br>
              <a:rPr lang="ru-RU" b="1">
                <a:solidFill>
                  <a:srgbClr val="FFCC00"/>
                </a:solidFill>
                <a:effectLst>
                  <a:outerShdw blurRad="38100" dist="38100" dir="2700000" algn="tl">
                    <a:srgbClr val="000000"/>
                  </a:outerShdw>
                </a:effectLst>
              </a:rPr>
            </a:br>
            <a:endParaRPr lang="ru-RU" b="1">
              <a:solidFill>
                <a:srgbClr val="FFCC00"/>
              </a:solidFill>
              <a:effectLst>
                <a:outerShdw blurRad="38100" dist="38100" dir="2700000" algn="tl">
                  <a:srgbClr val="000000"/>
                </a:outerShdw>
              </a:effectLst>
            </a:endParaRPr>
          </a:p>
        </p:txBody>
      </p:sp>
      <p:sp>
        <p:nvSpPr>
          <p:cNvPr id="145421" name="Rectangle 13"/>
          <p:cNvSpPr>
            <a:spLocks noChangeArrowheads="1"/>
          </p:cNvSpPr>
          <p:nvPr/>
        </p:nvSpPr>
        <p:spPr bwMode="auto">
          <a:xfrm>
            <a:off x="1395413" y="1017588"/>
            <a:ext cx="6699250" cy="3937000"/>
          </a:xfrm>
          <a:prstGeom prst="rect">
            <a:avLst/>
          </a:prstGeom>
          <a:noFill/>
          <a:ln w="9525">
            <a:noFill/>
            <a:miter lim="800000"/>
            <a:headEnd/>
            <a:tailEnd/>
          </a:ln>
          <a:effectLst/>
        </p:spPr>
        <p:txBody>
          <a:bodyPr>
            <a:spAutoFit/>
          </a:bodyPr>
          <a:lstStyle/>
          <a:p>
            <a:pPr algn="ctr">
              <a:defRPr/>
            </a:pPr>
            <a:r>
              <a:rPr lang="ru-RU" sz="3600" b="1" i="1" dirty="0">
                <a:solidFill>
                  <a:srgbClr val="002060"/>
                </a:solidFill>
                <a:effectLst>
                  <a:outerShdw blurRad="38100" dist="38100" dir="2700000" algn="tl">
                    <a:srgbClr val="FFFFFF"/>
                  </a:outerShdw>
                </a:effectLst>
                <a:latin typeface="Times New Roman" pitchFamily="18" charset="0"/>
              </a:rPr>
              <a:t>Коля поспорил, что определит, какой будет счет в игре футбольных команд </a:t>
            </a:r>
            <a:r>
              <a:rPr lang="en-US" sz="3600" b="1" i="1" dirty="0">
                <a:solidFill>
                  <a:srgbClr val="002060"/>
                </a:solidFill>
                <a:effectLst>
                  <a:outerShdw blurRad="38100" dist="38100" dir="2700000" algn="tl">
                    <a:srgbClr val="FFFFFF"/>
                  </a:outerShdw>
                </a:effectLst>
                <a:latin typeface="Times New Roman" pitchFamily="18" charset="0"/>
              </a:rPr>
              <a:t>“</a:t>
            </a:r>
            <a:r>
              <a:rPr lang="ru-RU" sz="3600" b="1" i="1" dirty="0">
                <a:solidFill>
                  <a:srgbClr val="002060"/>
                </a:solidFill>
                <a:effectLst>
                  <a:outerShdw blurRad="38100" dist="38100" dir="2700000" algn="tl">
                    <a:srgbClr val="FFFFFF"/>
                  </a:outerShdw>
                </a:effectLst>
                <a:latin typeface="Times New Roman" pitchFamily="18" charset="0"/>
              </a:rPr>
              <a:t>Спартак</a:t>
            </a:r>
            <a:r>
              <a:rPr lang="en-US" sz="3600" b="1" i="1" dirty="0">
                <a:solidFill>
                  <a:srgbClr val="002060"/>
                </a:solidFill>
                <a:effectLst>
                  <a:outerShdw blurRad="38100" dist="38100" dir="2700000" algn="tl">
                    <a:srgbClr val="FFFFFF"/>
                  </a:outerShdw>
                </a:effectLst>
                <a:latin typeface="Times New Roman" pitchFamily="18" charset="0"/>
              </a:rPr>
              <a:t>”</a:t>
            </a:r>
            <a:r>
              <a:rPr lang="ru-RU" sz="3600" b="1" i="1" dirty="0">
                <a:solidFill>
                  <a:srgbClr val="002060"/>
                </a:solidFill>
                <a:effectLst>
                  <a:outerShdw blurRad="38100" dist="38100" dir="2700000" algn="tl">
                    <a:srgbClr val="FFFFFF"/>
                  </a:outerShdw>
                </a:effectLst>
                <a:latin typeface="Times New Roman" pitchFamily="18" charset="0"/>
              </a:rPr>
              <a:t> и </a:t>
            </a:r>
            <a:r>
              <a:rPr lang="en-US" sz="3600" b="1" i="1" dirty="0">
                <a:solidFill>
                  <a:srgbClr val="002060"/>
                </a:solidFill>
                <a:effectLst>
                  <a:outerShdw blurRad="38100" dist="38100" dir="2700000" algn="tl">
                    <a:srgbClr val="FFFFFF"/>
                  </a:outerShdw>
                </a:effectLst>
                <a:latin typeface="Times New Roman" pitchFamily="18" charset="0"/>
              </a:rPr>
              <a:t>’’</a:t>
            </a:r>
            <a:r>
              <a:rPr lang="ru-RU" sz="3600" b="1" i="1" dirty="0">
                <a:solidFill>
                  <a:srgbClr val="002060"/>
                </a:solidFill>
                <a:effectLst>
                  <a:outerShdw blurRad="38100" dist="38100" dir="2700000" algn="tl">
                    <a:srgbClr val="FFFFFF"/>
                  </a:outerShdw>
                </a:effectLst>
                <a:latin typeface="Times New Roman" pitchFamily="18" charset="0"/>
              </a:rPr>
              <a:t>Динамо</a:t>
            </a:r>
            <a:r>
              <a:rPr lang="en-US" sz="3600" b="1" i="1" dirty="0">
                <a:solidFill>
                  <a:srgbClr val="002060"/>
                </a:solidFill>
                <a:effectLst>
                  <a:outerShdw blurRad="38100" dist="38100" dir="2700000" algn="tl">
                    <a:srgbClr val="FFFFFF"/>
                  </a:outerShdw>
                </a:effectLst>
                <a:latin typeface="Times New Roman" pitchFamily="18" charset="0"/>
              </a:rPr>
              <a:t>”</a:t>
            </a:r>
            <a:r>
              <a:rPr lang="ru-RU" sz="3600" b="1" i="1" dirty="0">
                <a:solidFill>
                  <a:srgbClr val="002060"/>
                </a:solidFill>
                <a:effectLst>
                  <a:outerShdw blurRad="38100" dist="38100" dir="2700000" algn="tl">
                    <a:srgbClr val="FFFFFF"/>
                  </a:outerShdw>
                </a:effectLst>
                <a:latin typeface="Times New Roman" pitchFamily="18" charset="0"/>
              </a:rPr>
              <a:t> перед началом матча, и выиграл спор. Какой был счет?</a:t>
            </a:r>
            <a:r>
              <a:rPr lang="ru-RU" sz="3600" b="1" i="1" dirty="0">
                <a:solidFill>
                  <a:schemeClr val="tx2"/>
                </a:solidFill>
                <a:effectLst>
                  <a:outerShdw blurRad="38100" dist="38100" dir="2700000" algn="tl">
                    <a:srgbClr val="000000"/>
                  </a:outerShdw>
                </a:effectLst>
                <a:latin typeface="Times New Roman" pitchFamily="18" charset="0"/>
              </a:rPr>
              <a:t/>
            </a:r>
            <a:br>
              <a:rPr lang="ru-RU" sz="3600" b="1" i="1" dirty="0">
                <a:solidFill>
                  <a:schemeClr val="tx2"/>
                </a:solidFill>
                <a:effectLst>
                  <a:outerShdw blurRad="38100" dist="38100" dir="2700000" algn="tl">
                    <a:srgbClr val="000000"/>
                  </a:outerShdw>
                </a:effectLst>
                <a:latin typeface="Times New Roman" pitchFamily="18" charset="0"/>
              </a:rPr>
            </a:br>
            <a:endParaRPr lang="ru-RU" sz="3600" b="1" i="1" dirty="0">
              <a:solidFill>
                <a:schemeClr val="tx2"/>
              </a:solidFill>
              <a:effectLst>
                <a:outerShdw blurRad="38100" dist="38100" dir="2700000" algn="tl">
                  <a:srgbClr val="000000"/>
                </a:outerShdw>
              </a:effectLst>
              <a:latin typeface="Times New Roman" pitchFamily="18" charset="0"/>
            </a:endParaRPr>
          </a:p>
        </p:txBody>
      </p:sp>
      <p:pic>
        <p:nvPicPr>
          <p:cNvPr id="145423" name="Picture 15" descr="207"/>
          <p:cNvPicPr>
            <a:picLocks noChangeAspect="1" noChangeArrowheads="1" noCrop="1"/>
          </p:cNvPicPr>
          <p:nvPr/>
        </p:nvPicPr>
        <p:blipFill>
          <a:blip r:embed="rId3" cstate="print"/>
          <a:srcRect/>
          <a:stretch>
            <a:fillRect/>
          </a:stretch>
        </p:blipFill>
        <p:spPr bwMode="auto">
          <a:xfrm>
            <a:off x="-1939925" y="4908550"/>
            <a:ext cx="1427162" cy="1455738"/>
          </a:xfrm>
          <a:prstGeom prst="rect">
            <a:avLst/>
          </a:prstGeom>
          <a:noFill/>
          <a:ln w="9525">
            <a:noFill/>
            <a:miter lim="800000"/>
            <a:headEnd/>
            <a:tailEnd/>
          </a:ln>
        </p:spPr>
      </p:pic>
      <p:pic>
        <p:nvPicPr>
          <p:cNvPr id="145424" name="Picture 16" descr="207"/>
          <p:cNvPicPr>
            <a:picLocks noChangeAspect="1" noChangeArrowheads="1" noCrop="1"/>
          </p:cNvPicPr>
          <p:nvPr/>
        </p:nvPicPr>
        <p:blipFill>
          <a:blip r:embed="rId3" cstate="print"/>
          <a:srcRect/>
          <a:stretch>
            <a:fillRect/>
          </a:stretch>
        </p:blipFill>
        <p:spPr bwMode="auto">
          <a:xfrm>
            <a:off x="-1412875" y="4224338"/>
            <a:ext cx="1412875" cy="1130300"/>
          </a:xfrm>
          <a:prstGeom prst="rect">
            <a:avLst/>
          </a:prstGeom>
          <a:noFill/>
          <a:ln w="9525">
            <a:noFill/>
            <a:miter lim="800000"/>
            <a:headEnd/>
            <a:tailEnd/>
          </a:ln>
        </p:spPr>
      </p:pic>
      <p:pic>
        <p:nvPicPr>
          <p:cNvPr id="145425" name="Picture 17" descr="207"/>
          <p:cNvPicPr>
            <a:picLocks noChangeAspect="1" noChangeArrowheads="1" noCrop="1"/>
          </p:cNvPicPr>
          <p:nvPr/>
        </p:nvPicPr>
        <p:blipFill>
          <a:blip r:embed="rId3" cstate="print"/>
          <a:srcRect/>
          <a:stretch>
            <a:fillRect/>
          </a:stretch>
        </p:blipFill>
        <p:spPr bwMode="auto">
          <a:xfrm>
            <a:off x="985838" y="4349750"/>
            <a:ext cx="1412875" cy="1130300"/>
          </a:xfrm>
          <a:prstGeom prst="rect">
            <a:avLst/>
          </a:prstGeom>
          <a:noFill/>
          <a:ln w="9525">
            <a:noFill/>
            <a:miter lim="800000"/>
            <a:headEnd/>
            <a:tailEnd/>
          </a:ln>
        </p:spPr>
      </p:pic>
      <p:pic>
        <p:nvPicPr>
          <p:cNvPr id="145427" name="Picture 19" descr="n13"/>
          <p:cNvPicPr>
            <a:picLocks noChangeAspect="1" noChangeArrowheads="1" noCrop="1"/>
          </p:cNvPicPr>
          <p:nvPr/>
        </p:nvPicPr>
        <p:blipFill>
          <a:blip r:embed="rId5" cstate="print"/>
          <a:srcRect/>
          <a:stretch>
            <a:fillRect/>
          </a:stretch>
        </p:blipFill>
        <p:spPr bwMode="auto">
          <a:xfrm>
            <a:off x="9388475" y="4052888"/>
            <a:ext cx="1889125" cy="1771650"/>
          </a:xfrm>
          <a:prstGeom prst="rect">
            <a:avLst/>
          </a:prstGeom>
          <a:noFill/>
          <a:ln w="9525">
            <a:noFill/>
            <a:miter lim="800000"/>
            <a:headEnd/>
            <a:tailEnd/>
          </a:ln>
        </p:spPr>
      </p:pic>
      <p:pic>
        <p:nvPicPr>
          <p:cNvPr id="145429" name="Picture 21" descr="n13"/>
          <p:cNvPicPr>
            <a:picLocks noChangeAspect="1" noChangeArrowheads="1" noCrop="1"/>
          </p:cNvPicPr>
          <p:nvPr/>
        </p:nvPicPr>
        <p:blipFill>
          <a:blip r:embed="rId5" cstate="print"/>
          <a:srcRect/>
          <a:stretch>
            <a:fillRect/>
          </a:stretch>
        </p:blipFill>
        <p:spPr bwMode="auto">
          <a:xfrm>
            <a:off x="9144000" y="2835275"/>
            <a:ext cx="1889125" cy="1771650"/>
          </a:xfrm>
          <a:prstGeom prst="rect">
            <a:avLst/>
          </a:prstGeom>
          <a:noFill/>
          <a:ln w="9525">
            <a:noFill/>
            <a:miter lim="800000"/>
            <a:headEnd/>
            <a:tailEnd/>
          </a:ln>
        </p:spPr>
      </p:pic>
      <p:pic>
        <p:nvPicPr>
          <p:cNvPr id="145430" name="Picture 22" descr="n13"/>
          <p:cNvPicPr>
            <a:picLocks noChangeAspect="1" noChangeArrowheads="1" noCrop="1"/>
          </p:cNvPicPr>
          <p:nvPr/>
        </p:nvPicPr>
        <p:blipFill>
          <a:blip r:embed="rId5" cstate="print"/>
          <a:srcRect/>
          <a:stretch>
            <a:fillRect/>
          </a:stretch>
        </p:blipFill>
        <p:spPr bwMode="auto">
          <a:xfrm>
            <a:off x="9910763" y="5086350"/>
            <a:ext cx="1889125" cy="1771650"/>
          </a:xfrm>
          <a:prstGeom prst="rect">
            <a:avLst/>
          </a:prstGeom>
          <a:noFill/>
          <a:ln w="9525">
            <a:noFill/>
            <a:miter lim="800000"/>
            <a:headEnd/>
            <a:tailEnd/>
          </a:ln>
        </p:spPr>
      </p:pic>
      <p:sp>
        <p:nvSpPr>
          <p:cNvPr id="43024" name="TextBox 18"/>
          <p:cNvSpPr txBox="1">
            <a:spLocks noChangeArrowheads="1"/>
          </p:cNvSpPr>
          <p:nvPr/>
        </p:nvSpPr>
        <p:spPr bwMode="auto">
          <a:xfrm>
            <a:off x="2546350" y="196850"/>
            <a:ext cx="3797300"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5 баллов </a:t>
            </a:r>
          </a:p>
        </p:txBody>
      </p:sp>
      <p:sp>
        <p:nvSpPr>
          <p:cNvPr id="20" name="AutoShape 8">
            <a:hlinkClick r:id="rId6"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5421">
                                            <p:txEl>
                                              <p:pRg st="0" end="0"/>
                                            </p:txEl>
                                          </p:spTgt>
                                        </p:tgtEl>
                                        <p:attrNameLst>
                                          <p:attrName>style.visibility</p:attrName>
                                        </p:attrNameLst>
                                      </p:cBhvr>
                                      <p:to>
                                        <p:strVal val="visible"/>
                                      </p:to>
                                    </p:set>
                                    <p:anim calcmode="lin" valueType="num">
                                      <p:cBhvr>
                                        <p:cTn id="7" dur="1000" fill="hold"/>
                                        <p:tgtEl>
                                          <p:spTgt spid="14542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542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45421">
                                            <p:txEl>
                                              <p:pRg st="0" end="0"/>
                                            </p:txEl>
                                          </p:spTgt>
                                        </p:tgtEl>
                                      </p:cBhvr>
                                    </p:animEffect>
                                  </p:childTnLst>
                                </p:cTn>
                              </p:par>
                              <p:par>
                                <p:cTn id="10" presetID="63" presetClass="path" presetSubtype="0" accel="50000" decel="50000" fill="hold" nodeType="withEffect">
                                  <p:stCondLst>
                                    <p:cond delay="0"/>
                                  </p:stCondLst>
                                  <p:childTnLst>
                                    <p:animMotion origin="layout" path="M 0.06198 1.84971E-6 L 0.31198 1.84971E-6 " pathEditMode="relative" rAng="0" ptsTypes="AA">
                                      <p:cBhvr>
                                        <p:cTn id="11" dur="2000" fill="hold"/>
                                        <p:tgtEl>
                                          <p:spTgt spid="145425"/>
                                        </p:tgtEl>
                                        <p:attrNameLst>
                                          <p:attrName>ppt_x</p:attrName>
                                          <p:attrName>ppt_y</p:attrName>
                                        </p:attrNameLst>
                                      </p:cBhvr>
                                      <p:rCtr x="125" y="0"/>
                                    </p:animMotion>
                                  </p:childTnLst>
                                </p:cTn>
                              </p:par>
                            </p:childTnLst>
                          </p:cTn>
                        </p:par>
                        <p:par>
                          <p:cTn id="12" fill="hold">
                            <p:stCondLst>
                              <p:cond delay="2000"/>
                            </p:stCondLst>
                            <p:childTnLst>
                              <p:par>
                                <p:cTn id="13" presetID="35" presetClass="path" presetSubtype="0" accel="50000" decel="50000" fill="hold" nodeType="afterEffect">
                                  <p:stCondLst>
                                    <p:cond delay="0"/>
                                  </p:stCondLst>
                                  <p:childTnLst>
                                    <p:animMotion origin="layout" path="M 0.03507 -0.06151 L -0.29913 0.08231 " pathEditMode="relative" rAng="0" ptsTypes="AA">
                                      <p:cBhvr>
                                        <p:cTn id="14" dur="2000" fill="hold"/>
                                        <p:tgtEl>
                                          <p:spTgt spid="145429"/>
                                        </p:tgtEl>
                                        <p:attrNameLst>
                                          <p:attrName>ppt_x</p:attrName>
                                          <p:attrName>ppt_y</p:attrName>
                                        </p:attrNameLst>
                                      </p:cBhvr>
                                      <p:rCtr x="-167" y="72"/>
                                    </p:animMotion>
                                  </p:childTnLst>
                                </p:cTn>
                              </p:par>
                            </p:childTnLst>
                          </p:cTn>
                        </p:par>
                        <p:par>
                          <p:cTn id="15" fill="hold">
                            <p:stCondLst>
                              <p:cond delay="4000"/>
                            </p:stCondLst>
                            <p:childTnLst>
                              <p:par>
                                <p:cTn id="16" presetID="63" presetClass="path" presetSubtype="0" accel="50000" decel="50000" fill="hold" nodeType="afterEffect">
                                  <p:stCondLst>
                                    <p:cond delay="0"/>
                                  </p:stCondLst>
                                  <p:childTnLst>
                                    <p:animMotion origin="layout" path="M -3.05556E-6 -1.84971E-6 L 0.31511 -1.84971E-6 " pathEditMode="relative" rAng="0" ptsTypes="AA">
                                      <p:cBhvr>
                                        <p:cTn id="17" dur="2000" fill="hold"/>
                                        <p:tgtEl>
                                          <p:spTgt spid="145412"/>
                                        </p:tgtEl>
                                        <p:attrNameLst>
                                          <p:attrName>ppt_x</p:attrName>
                                          <p:attrName>ppt_y</p:attrName>
                                        </p:attrNameLst>
                                      </p:cBhvr>
                                      <p:rCtr x="157" y="0"/>
                                    </p:animMotion>
                                  </p:childTnLst>
                                </p:cTn>
                              </p:par>
                            </p:childTnLst>
                          </p:cTn>
                        </p:par>
                        <p:par>
                          <p:cTn id="18" fill="hold">
                            <p:stCondLst>
                              <p:cond delay="6000"/>
                            </p:stCondLst>
                            <p:childTnLst>
                              <p:par>
                                <p:cTn id="19" presetID="63" presetClass="path" presetSubtype="0" accel="50000" decel="50000" fill="hold" nodeType="afterEffect">
                                  <p:stCondLst>
                                    <p:cond delay="0"/>
                                  </p:stCondLst>
                                  <p:childTnLst>
                                    <p:animMotion origin="layout" path="M 0.01059 -0.00208 L 0.26059 -0.00208 " pathEditMode="relative" rAng="0" ptsTypes="AA">
                                      <p:cBhvr>
                                        <p:cTn id="20" dur="2000" fill="hold"/>
                                        <p:tgtEl>
                                          <p:spTgt spid="145423"/>
                                        </p:tgtEl>
                                        <p:attrNameLst>
                                          <p:attrName>ppt_x</p:attrName>
                                          <p:attrName>ppt_y</p:attrName>
                                        </p:attrNameLst>
                                      </p:cBhvr>
                                      <p:rCtr x="125" y="0"/>
                                    </p:animMotion>
                                  </p:childTnLst>
                                </p:cTn>
                              </p:par>
                            </p:childTnLst>
                          </p:cTn>
                        </p:par>
                        <p:par>
                          <p:cTn id="21" fill="hold">
                            <p:stCondLst>
                              <p:cond delay="8000"/>
                            </p:stCondLst>
                            <p:childTnLst>
                              <p:par>
                                <p:cTn id="22" presetID="63" presetClass="path" presetSubtype="0" accel="50000" decel="50000" fill="hold" nodeType="afterEffect">
                                  <p:stCondLst>
                                    <p:cond delay="0"/>
                                  </p:stCondLst>
                                  <p:childTnLst>
                                    <p:animMotion origin="layout" path="M 0.09358 0.03399 L 0.34358 0.03399 " pathEditMode="relative" rAng="0" ptsTypes="AA">
                                      <p:cBhvr>
                                        <p:cTn id="23" dur="2000" fill="hold"/>
                                        <p:tgtEl>
                                          <p:spTgt spid="145414"/>
                                        </p:tgtEl>
                                        <p:attrNameLst>
                                          <p:attrName>ppt_x</p:attrName>
                                          <p:attrName>ppt_y</p:attrName>
                                        </p:attrNameLst>
                                      </p:cBhvr>
                                      <p:rCtr x="125" y="0"/>
                                    </p:animMotion>
                                  </p:childTnLst>
                                </p:cTn>
                              </p:par>
                            </p:childTnLst>
                          </p:cTn>
                        </p:par>
                        <p:par>
                          <p:cTn id="24" fill="hold">
                            <p:stCondLst>
                              <p:cond delay="10000"/>
                            </p:stCondLst>
                            <p:childTnLst>
                              <p:par>
                                <p:cTn id="25" presetID="35" presetClass="path" presetSubtype="0" accel="50000" decel="50000" fill="hold" nodeType="afterEffect">
                                  <p:stCondLst>
                                    <p:cond delay="0"/>
                                  </p:stCondLst>
                                  <p:childTnLst>
                                    <p:animMotion origin="layout" path="M -0.03836 0.03352 L -0.41215 0.04208 " pathEditMode="relative" rAng="0" ptsTypes="AA">
                                      <p:cBhvr>
                                        <p:cTn id="26" dur="2000" fill="hold"/>
                                        <p:tgtEl>
                                          <p:spTgt spid="145427"/>
                                        </p:tgtEl>
                                        <p:attrNameLst>
                                          <p:attrName>ppt_x</p:attrName>
                                          <p:attrName>ppt_y</p:attrName>
                                        </p:attrNameLst>
                                      </p:cBhvr>
                                      <p:rCtr x="-187" y="4"/>
                                    </p:animMotion>
                                  </p:childTnLst>
                                </p:cTn>
                              </p:par>
                            </p:childTnLst>
                          </p:cTn>
                        </p:par>
                        <p:par>
                          <p:cTn id="27" fill="hold">
                            <p:stCondLst>
                              <p:cond delay="12000"/>
                            </p:stCondLst>
                            <p:childTnLst>
                              <p:par>
                                <p:cTn id="28" presetID="63" presetClass="path" presetSubtype="0" accel="50000" decel="50000" fill="hold" nodeType="afterEffect">
                                  <p:stCondLst>
                                    <p:cond delay="0"/>
                                  </p:stCondLst>
                                  <p:childTnLst>
                                    <p:animMotion origin="layout" path="M -0.05364 -0.00069 L 0.36459 0.01827 " pathEditMode="relative" rAng="0" ptsTypes="AA">
                                      <p:cBhvr>
                                        <p:cTn id="29" dur="2000" fill="hold"/>
                                        <p:tgtEl>
                                          <p:spTgt spid="145424"/>
                                        </p:tgtEl>
                                        <p:attrNameLst>
                                          <p:attrName>ppt_x</p:attrName>
                                          <p:attrName>ppt_y</p:attrName>
                                        </p:attrNameLst>
                                      </p:cBhvr>
                                      <p:rCtr x="209" y="9"/>
                                    </p:animMotion>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par>
                          <p:cTn id="32" fill="hold">
                            <p:stCondLst>
                              <p:cond delay="14000"/>
                            </p:stCondLst>
                            <p:childTnLst>
                              <p:par>
                                <p:cTn id="33" presetID="35" presetClass="path" presetSubtype="0" accel="50000" decel="50000" fill="hold" nodeType="afterEffect">
                                  <p:stCondLst>
                                    <p:cond delay="0"/>
                                  </p:stCondLst>
                                  <p:childTnLst>
                                    <p:animMotion origin="layout" path="M 0 0  L -0.25 0  E" pathEditMode="relative" ptsTypes="">
                                      <p:cBhvr>
                                        <p:cTn id="34" dur="2000" fill="hold"/>
                                        <p:tgtEl>
                                          <p:spTgt spid="145430"/>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5415">
                                            <p:txEl>
                                              <p:pRg st="0" end="0"/>
                                            </p:txEl>
                                          </p:spTgt>
                                        </p:tgtEl>
                                        <p:attrNameLst>
                                          <p:attrName>style.visibility</p:attrName>
                                        </p:attrNameLst>
                                      </p:cBhvr>
                                      <p:to>
                                        <p:strVal val="visible"/>
                                      </p:to>
                                    </p:set>
                                    <p:animEffect transition="in" filter="wipe(down)">
                                      <p:cBhvr>
                                        <p:cTn id="39" dur="500"/>
                                        <p:tgtEl>
                                          <p:spTgt spid="1454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3"/>
          <p:cNvSpPr>
            <a:spLocks noGrp="1"/>
          </p:cNvSpPr>
          <p:nvPr>
            <p:ph type="sldNum" sz="quarter" idx="12"/>
          </p:nvPr>
        </p:nvSpPr>
        <p:spPr/>
        <p:txBody>
          <a:bodyPr/>
          <a:lstStyle/>
          <a:p>
            <a:pPr>
              <a:defRPr/>
            </a:pPr>
            <a:fld id="{59AD1716-E2FB-4864-A55C-1CE301CDE540}" type="slidenum">
              <a:rPr lang="ru-RU"/>
              <a:pPr>
                <a:defRPr/>
              </a:pPr>
              <a:t>39</a:t>
            </a:fld>
            <a:endParaRPr lang="ru-RU"/>
          </a:p>
        </p:txBody>
      </p:sp>
      <p:sp>
        <p:nvSpPr>
          <p:cNvPr id="149506" name="Rectangle 2">
            <a:hlinkClick r:id="rId3" action="ppaction://hlinksldjump"/>
          </p:cNvPr>
          <p:cNvSpPr>
            <a:spLocks noChangeArrowheads="1"/>
          </p:cNvSpPr>
          <p:nvPr/>
        </p:nvSpPr>
        <p:spPr bwMode="auto">
          <a:xfrm>
            <a:off x="844550" y="1204913"/>
            <a:ext cx="7515225" cy="1739900"/>
          </a:xfrm>
          <a:prstGeom prst="rect">
            <a:avLst/>
          </a:prstGeom>
          <a:noFill/>
          <a:ln w="9525">
            <a:noFill/>
            <a:miter lim="800000"/>
            <a:headEnd/>
            <a:tailEnd/>
          </a:ln>
        </p:spPr>
        <p:txBody>
          <a:bodyPr>
            <a:spAutoFit/>
          </a:bodyPr>
          <a:lstStyle/>
          <a:p>
            <a:pPr algn="ct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Три землекопа за два часа выкопали три ямы. Сколько ям выкопают шесть землекопов за пять часов</a:t>
            </a:r>
            <a:r>
              <a:rPr lang="ru-RU" sz="3600" i="1" dirty="0">
                <a:solidFill>
                  <a:srgbClr val="002060"/>
                </a:solidFill>
                <a:effectLst>
                  <a:outerShdw blurRad="38100" dist="38100" dir="2700000" algn="tl">
                    <a:srgbClr val="FFFFFF"/>
                  </a:outerShdw>
                </a:effectLst>
                <a:latin typeface="Times New Roman" pitchFamily="18" charset="0"/>
              </a:rPr>
              <a:t>?</a:t>
            </a:r>
          </a:p>
        </p:txBody>
      </p:sp>
      <p:pic>
        <p:nvPicPr>
          <p:cNvPr id="149507" name="Picture 3" descr="14m4"/>
          <p:cNvPicPr>
            <a:picLocks noChangeAspect="1" noChangeArrowheads="1" noCrop="1"/>
          </p:cNvPicPr>
          <p:nvPr/>
        </p:nvPicPr>
        <p:blipFill>
          <a:blip r:embed="rId4" cstate="print"/>
          <a:srcRect/>
          <a:stretch>
            <a:fillRect/>
          </a:stretch>
        </p:blipFill>
        <p:spPr bwMode="auto">
          <a:xfrm>
            <a:off x="3790950" y="2825750"/>
            <a:ext cx="2284413" cy="2224088"/>
          </a:xfrm>
          <a:prstGeom prst="rect">
            <a:avLst/>
          </a:prstGeom>
          <a:noFill/>
          <a:ln w="9525">
            <a:noFill/>
            <a:miter lim="800000"/>
            <a:headEnd/>
            <a:tailEnd/>
          </a:ln>
        </p:spPr>
      </p:pic>
      <p:pic>
        <p:nvPicPr>
          <p:cNvPr id="149508" name="Picture 4" descr="14m4"/>
          <p:cNvPicPr>
            <a:picLocks noChangeAspect="1" noChangeArrowheads="1" noCrop="1"/>
          </p:cNvPicPr>
          <p:nvPr/>
        </p:nvPicPr>
        <p:blipFill>
          <a:blip r:embed="rId4" cstate="print"/>
          <a:srcRect/>
          <a:stretch>
            <a:fillRect/>
          </a:stretch>
        </p:blipFill>
        <p:spPr bwMode="auto">
          <a:xfrm>
            <a:off x="6089650" y="3344863"/>
            <a:ext cx="2284413" cy="2224087"/>
          </a:xfrm>
          <a:prstGeom prst="rect">
            <a:avLst/>
          </a:prstGeom>
          <a:noFill/>
          <a:ln w="9525">
            <a:noFill/>
            <a:miter lim="800000"/>
            <a:headEnd/>
            <a:tailEnd/>
          </a:ln>
        </p:spPr>
      </p:pic>
      <p:pic>
        <p:nvPicPr>
          <p:cNvPr id="149509" name="Picture 5" descr="14m4"/>
          <p:cNvPicPr>
            <a:picLocks noChangeAspect="1" noChangeArrowheads="1" noCrop="1"/>
          </p:cNvPicPr>
          <p:nvPr/>
        </p:nvPicPr>
        <p:blipFill>
          <a:blip r:embed="rId4" cstate="print"/>
          <a:srcRect/>
          <a:stretch>
            <a:fillRect/>
          </a:stretch>
        </p:blipFill>
        <p:spPr bwMode="auto">
          <a:xfrm>
            <a:off x="1546225" y="3625850"/>
            <a:ext cx="2284413" cy="2224088"/>
          </a:xfrm>
          <a:prstGeom prst="rect">
            <a:avLst/>
          </a:prstGeom>
          <a:noFill/>
          <a:ln w="9525">
            <a:noFill/>
            <a:miter lim="800000"/>
            <a:headEnd/>
            <a:tailEnd/>
          </a:ln>
        </p:spPr>
      </p:pic>
      <p:pic>
        <p:nvPicPr>
          <p:cNvPr id="44039" name="Picture 6" descr="линия"/>
          <p:cNvPicPr>
            <a:picLocks noChangeAspect="1" noChangeArrowheads="1" noCrop="1"/>
          </p:cNvPicPr>
          <p:nvPr/>
        </p:nvPicPr>
        <p:blipFill>
          <a:blip r:embed="rId5" cstate="print"/>
          <a:srcRect/>
          <a:stretch>
            <a:fillRect/>
          </a:stretch>
        </p:blipFill>
        <p:spPr bwMode="auto">
          <a:xfrm>
            <a:off x="0" y="758825"/>
            <a:ext cx="9144000" cy="158750"/>
          </a:xfrm>
          <a:prstGeom prst="rect">
            <a:avLst/>
          </a:prstGeom>
          <a:noFill/>
          <a:ln w="9525">
            <a:noFill/>
            <a:miter lim="800000"/>
            <a:headEnd/>
            <a:tailEnd/>
          </a:ln>
        </p:spPr>
      </p:pic>
      <p:sp>
        <p:nvSpPr>
          <p:cNvPr id="44040" name="Rectangle 9"/>
          <p:cNvSpPr>
            <a:spLocks noChangeArrowheads="1"/>
          </p:cNvSpPr>
          <p:nvPr/>
        </p:nvSpPr>
        <p:spPr bwMode="auto">
          <a:xfrm>
            <a:off x="4632325" y="174625"/>
            <a:ext cx="184150" cy="579438"/>
          </a:xfrm>
          <a:prstGeom prst="rect">
            <a:avLst/>
          </a:prstGeom>
          <a:noFill/>
          <a:ln w="9525">
            <a:noFill/>
            <a:miter lim="800000"/>
            <a:headEnd/>
            <a:tailEnd/>
          </a:ln>
        </p:spPr>
        <p:txBody>
          <a:bodyPr wrap="none">
            <a:spAutoFit/>
          </a:bodyPr>
          <a:lstStyle/>
          <a:p>
            <a:pPr algn="ctr"/>
            <a:endParaRPr lang="ru-RU" sz="3200">
              <a:solidFill>
                <a:srgbClr val="FFCC00"/>
              </a:solidFill>
            </a:endParaRPr>
          </a:p>
        </p:txBody>
      </p:sp>
      <p:sp>
        <p:nvSpPr>
          <p:cNvPr id="137228" name="Rectangle 12"/>
          <p:cNvSpPr>
            <a:spLocks noChangeAspect="1" noChangeArrowheads="1"/>
          </p:cNvSpPr>
          <p:nvPr/>
        </p:nvSpPr>
        <p:spPr bwMode="auto">
          <a:xfrm>
            <a:off x="3619500" y="5492750"/>
            <a:ext cx="2508250" cy="795338"/>
          </a:xfrm>
          <a:prstGeom prst="rect">
            <a:avLst/>
          </a:prstGeom>
          <a:solidFill>
            <a:srgbClr val="99CCFF"/>
          </a:solidFill>
          <a:ln w="9525">
            <a:noFill/>
            <a:miter lim="800000"/>
            <a:headEnd/>
            <a:tailEnd/>
          </a:ln>
          <a:effectLst/>
        </p:spPr>
        <p:txBody>
          <a:bodyPr wrap="none" anchor="ctr"/>
          <a:lstStyle/>
          <a:p>
            <a:pPr algn="ctr">
              <a:defRPr/>
            </a:pPr>
            <a:r>
              <a:rPr lang="ru-RU" sz="3200" b="1" dirty="0">
                <a:solidFill>
                  <a:schemeClr val="bg1"/>
                </a:solidFill>
                <a:effectLst>
                  <a:outerShdw blurRad="38100" dist="38100" dir="2700000" algn="tl">
                    <a:srgbClr val="FFFFFF"/>
                  </a:outerShdw>
                </a:effectLst>
              </a:rPr>
              <a:t>Ответ</a:t>
            </a:r>
            <a:r>
              <a:rPr lang="en-US" sz="3200" b="1" dirty="0">
                <a:solidFill>
                  <a:schemeClr val="bg1"/>
                </a:solidFill>
                <a:effectLst>
                  <a:outerShdw blurRad="38100" dist="38100" dir="2700000" algn="tl">
                    <a:srgbClr val="FFFFFF"/>
                  </a:outerShdw>
                </a:effectLst>
              </a:rPr>
              <a:t>:</a:t>
            </a:r>
            <a:r>
              <a:rPr lang="en-US" sz="3200" b="1" dirty="0">
                <a:effectLst>
                  <a:outerShdw blurRad="38100" dist="38100" dir="2700000" algn="tl">
                    <a:srgbClr val="000000"/>
                  </a:outerShdw>
                </a:effectLst>
              </a:rPr>
              <a:t> </a:t>
            </a:r>
            <a:r>
              <a:rPr lang="ru-RU" sz="3200" b="1" dirty="0">
                <a:effectLst>
                  <a:outerShdw blurRad="38100" dist="38100" dir="2700000" algn="tl">
                    <a:srgbClr val="000000"/>
                  </a:outerShdw>
                </a:effectLst>
              </a:rPr>
              <a:t> </a:t>
            </a:r>
            <a:r>
              <a:rPr lang="ru-RU" sz="3200" b="1" dirty="0">
                <a:solidFill>
                  <a:srgbClr val="FF3300"/>
                </a:solidFill>
                <a:effectLst>
                  <a:outerShdw blurRad="38100" dist="38100" dir="2700000" algn="tl">
                    <a:srgbClr val="000000"/>
                  </a:outerShdw>
                </a:effectLst>
              </a:rPr>
              <a:t>15</a:t>
            </a:r>
            <a:endParaRPr lang="en-US" sz="3200" b="1" dirty="0">
              <a:solidFill>
                <a:srgbClr val="FF3300"/>
              </a:solidFill>
              <a:effectLst>
                <a:outerShdw blurRad="38100" dist="38100" dir="2700000" algn="tl">
                  <a:srgbClr val="000000"/>
                </a:outerShdw>
              </a:effectLst>
            </a:endParaRPr>
          </a:p>
        </p:txBody>
      </p:sp>
      <p:pic>
        <p:nvPicPr>
          <p:cNvPr id="44042" name="Picture 16" descr="AG00630_"/>
          <p:cNvPicPr>
            <a:picLocks noChangeAspect="1" noChangeArrowheads="1" noCrop="1"/>
          </p:cNvPicPr>
          <p:nvPr/>
        </p:nvPicPr>
        <p:blipFill>
          <a:blip r:embed="rId6" cstate="print"/>
          <a:srcRect/>
          <a:stretch>
            <a:fillRect/>
          </a:stretch>
        </p:blipFill>
        <p:spPr bwMode="auto">
          <a:xfrm>
            <a:off x="174625" y="4381500"/>
            <a:ext cx="2192338" cy="2208213"/>
          </a:xfrm>
          <a:prstGeom prst="rect">
            <a:avLst/>
          </a:prstGeom>
          <a:noFill/>
          <a:ln w="9525">
            <a:noFill/>
            <a:miter lim="800000"/>
            <a:headEnd/>
            <a:tailEnd/>
          </a:ln>
        </p:spPr>
      </p:pic>
      <p:pic>
        <p:nvPicPr>
          <p:cNvPr id="44043" name="Picture 14" descr="34"/>
          <p:cNvPicPr>
            <a:picLocks noChangeAspect="1" noChangeArrowheads="1" noCrop="1"/>
          </p:cNvPicPr>
          <p:nvPr/>
        </p:nvPicPr>
        <p:blipFill>
          <a:blip r:embed="rId7" cstate="print"/>
          <a:srcRect/>
          <a:stretch>
            <a:fillRect/>
          </a:stretch>
        </p:blipFill>
        <p:spPr bwMode="auto">
          <a:xfrm>
            <a:off x="6542088" y="5540375"/>
            <a:ext cx="1189037" cy="1317625"/>
          </a:xfrm>
          <a:prstGeom prst="rect">
            <a:avLst/>
          </a:prstGeom>
          <a:noFill/>
          <a:ln w="9525">
            <a:noFill/>
            <a:miter lim="800000"/>
            <a:headEnd/>
            <a:tailEnd/>
          </a:ln>
        </p:spPr>
      </p:pic>
      <p:sp>
        <p:nvSpPr>
          <p:cNvPr id="44044" name="TextBox 14"/>
          <p:cNvSpPr txBox="1">
            <a:spLocks noChangeArrowheads="1"/>
          </p:cNvSpPr>
          <p:nvPr/>
        </p:nvSpPr>
        <p:spPr bwMode="auto">
          <a:xfrm>
            <a:off x="2430463" y="185738"/>
            <a:ext cx="3797300" cy="522287"/>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
        <p:nvSpPr>
          <p:cNvPr id="16" name="AutoShape 8">
            <a:hlinkClick r:id="rId8"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
        <p:nvSpPr>
          <p:cNvPr id="15" name="Rectangle 12"/>
          <p:cNvSpPr>
            <a:spLocks noChangeAspect="1" noChangeArrowheads="1"/>
          </p:cNvSpPr>
          <p:nvPr/>
        </p:nvSpPr>
        <p:spPr bwMode="auto">
          <a:xfrm>
            <a:off x="3771900" y="5645150"/>
            <a:ext cx="2508250" cy="795338"/>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b="1" dirty="0">
                <a:solidFill>
                  <a:srgbClr val="FF3300"/>
                </a:solidFill>
                <a:effectLst>
                  <a:outerShdw blurRad="38100" dist="38100" dir="2700000" algn="tl">
                    <a:srgbClr val="000000"/>
                  </a:outerShdw>
                </a:effectLst>
                <a:latin typeface="Times New Roman" pitchFamily="18" charset="0"/>
                <a:cs typeface="Times New Roman" pitchFamily="18" charset="0"/>
              </a:rPr>
              <a:t>15</a:t>
            </a:r>
            <a:endParaRPr lang="en-US" sz="32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advClick="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9507"/>
                                        </p:tgtEl>
                                        <p:attrNameLst>
                                          <p:attrName>style.visibility</p:attrName>
                                        </p:attrNameLst>
                                      </p:cBhvr>
                                      <p:to>
                                        <p:strVal val="visible"/>
                                      </p:to>
                                    </p:set>
                                    <p:anim calcmode="lin" valueType="num">
                                      <p:cBhvr>
                                        <p:cTn id="7" dur="500" fill="hold"/>
                                        <p:tgtEl>
                                          <p:spTgt spid="149507"/>
                                        </p:tgtEl>
                                        <p:attrNameLst>
                                          <p:attrName>ppt_w</p:attrName>
                                        </p:attrNameLst>
                                      </p:cBhvr>
                                      <p:tavLst>
                                        <p:tav tm="0">
                                          <p:val>
                                            <p:fltVal val="0"/>
                                          </p:val>
                                        </p:tav>
                                        <p:tav tm="100000">
                                          <p:val>
                                            <p:strVal val="#ppt_w"/>
                                          </p:val>
                                        </p:tav>
                                      </p:tavLst>
                                    </p:anim>
                                    <p:anim calcmode="lin" valueType="num">
                                      <p:cBhvr>
                                        <p:cTn id="8" dur="500" fill="hold"/>
                                        <p:tgtEl>
                                          <p:spTgt spid="14950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49508"/>
                                        </p:tgtEl>
                                        <p:attrNameLst>
                                          <p:attrName>style.visibility</p:attrName>
                                        </p:attrNameLst>
                                      </p:cBhvr>
                                      <p:to>
                                        <p:strVal val="visible"/>
                                      </p:to>
                                    </p:set>
                                    <p:anim calcmode="lin" valueType="num">
                                      <p:cBhvr>
                                        <p:cTn id="12" dur="500" fill="hold"/>
                                        <p:tgtEl>
                                          <p:spTgt spid="149508"/>
                                        </p:tgtEl>
                                        <p:attrNameLst>
                                          <p:attrName>ppt_w</p:attrName>
                                        </p:attrNameLst>
                                      </p:cBhvr>
                                      <p:tavLst>
                                        <p:tav tm="0">
                                          <p:val>
                                            <p:fltVal val="0"/>
                                          </p:val>
                                        </p:tav>
                                        <p:tav tm="100000">
                                          <p:val>
                                            <p:strVal val="#ppt_w"/>
                                          </p:val>
                                        </p:tav>
                                      </p:tavLst>
                                    </p:anim>
                                    <p:anim calcmode="lin" valueType="num">
                                      <p:cBhvr>
                                        <p:cTn id="13" dur="500" fill="hold"/>
                                        <p:tgtEl>
                                          <p:spTgt spid="14950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49509"/>
                                        </p:tgtEl>
                                        <p:attrNameLst>
                                          <p:attrName>style.visibility</p:attrName>
                                        </p:attrNameLst>
                                      </p:cBhvr>
                                      <p:to>
                                        <p:strVal val="visible"/>
                                      </p:to>
                                    </p:set>
                                    <p:anim calcmode="lin" valueType="num">
                                      <p:cBhvr>
                                        <p:cTn id="17" dur="500" fill="hold"/>
                                        <p:tgtEl>
                                          <p:spTgt spid="149509"/>
                                        </p:tgtEl>
                                        <p:attrNameLst>
                                          <p:attrName>ppt_w</p:attrName>
                                        </p:attrNameLst>
                                      </p:cBhvr>
                                      <p:tavLst>
                                        <p:tav tm="0">
                                          <p:val>
                                            <p:fltVal val="0"/>
                                          </p:val>
                                        </p:tav>
                                        <p:tav tm="100000">
                                          <p:val>
                                            <p:strVal val="#ppt_w"/>
                                          </p:val>
                                        </p:tav>
                                      </p:tavLst>
                                    </p:anim>
                                    <p:anim calcmode="lin" valueType="num">
                                      <p:cBhvr>
                                        <p:cTn id="18" dur="500" fill="hold"/>
                                        <p:tgtEl>
                                          <p:spTgt spid="14950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0" fill="hold" nodeType="afterEffect">
                                  <p:stCondLst>
                                    <p:cond delay="0"/>
                                  </p:stCondLst>
                                  <p:childTnLst>
                                    <p:set>
                                      <p:cBhvr>
                                        <p:cTn id="21" dur="1" fill="hold">
                                          <p:stCondLst>
                                            <p:cond delay="0"/>
                                          </p:stCondLst>
                                        </p:cTn>
                                        <p:tgtEl>
                                          <p:spTgt spid="149506">
                                            <p:txEl>
                                              <p:pRg st="0" end="0"/>
                                            </p:txEl>
                                          </p:spTgt>
                                        </p:tgtEl>
                                        <p:attrNameLst>
                                          <p:attrName>style.visibility</p:attrName>
                                        </p:attrNameLst>
                                      </p:cBhvr>
                                      <p:to>
                                        <p:strVal val="visible"/>
                                      </p:to>
                                    </p:set>
                                    <p:anim calcmode="lin" valueType="num">
                                      <p:cBhvr>
                                        <p:cTn id="22" dur="1000" fill="hold"/>
                                        <p:tgtEl>
                                          <p:spTgt spid="14950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149506">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149506">
                                            <p:txEl>
                                              <p:pRg st="0" end="0"/>
                                            </p:tx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7228"/>
                                        </p:tgtEl>
                                        <p:attrNameLst>
                                          <p:attrName>style.visibility</p:attrName>
                                        </p:attrNameLst>
                                      </p:cBhvr>
                                      <p:to>
                                        <p:strVal val="visible"/>
                                      </p:to>
                                    </p:set>
                                    <p:animEffect transition="in" filter="wipe(down)">
                                      <p:cBhvr>
                                        <p:cTn id="31" dur="500"/>
                                        <p:tgtEl>
                                          <p:spTgt spid="1372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8" grpId="0" animBg="1"/>
      <p:bldP spid="16"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Номер слайда 3"/>
          <p:cNvSpPr>
            <a:spLocks noGrp="1"/>
          </p:cNvSpPr>
          <p:nvPr>
            <p:ph type="sldNum" sz="quarter" idx="12"/>
          </p:nvPr>
        </p:nvSpPr>
        <p:spPr>
          <a:xfrm>
            <a:off x="7239000" y="6324600"/>
            <a:ext cx="1905000" cy="379413"/>
          </a:xfrm>
        </p:spPr>
        <p:txBody>
          <a:bodyPr/>
          <a:lstStyle/>
          <a:p>
            <a:pPr>
              <a:defRPr/>
            </a:pPr>
            <a:fld id="{341364D0-017D-4932-A149-278BD9252223}" type="slidenum">
              <a:rPr lang="ru-RU"/>
              <a:pPr>
                <a:defRPr/>
              </a:pPr>
              <a:t>4</a:t>
            </a:fld>
            <a:endParaRPr lang="ru-RU"/>
          </a:p>
        </p:txBody>
      </p:sp>
      <p:sp>
        <p:nvSpPr>
          <p:cNvPr id="10243" name="Rectangle 124"/>
          <p:cNvSpPr>
            <a:spLocks noChangeArrowheads="1"/>
          </p:cNvSpPr>
          <p:nvPr/>
        </p:nvSpPr>
        <p:spPr bwMode="auto">
          <a:xfrm>
            <a:off x="3730625" y="3338513"/>
            <a:ext cx="3322638" cy="2263775"/>
          </a:xfrm>
          <a:prstGeom prst="rect">
            <a:avLst/>
          </a:prstGeom>
          <a:noFill/>
          <a:ln w="9525">
            <a:noFill/>
            <a:miter lim="800000"/>
            <a:headEnd/>
            <a:tailEnd/>
          </a:ln>
        </p:spPr>
        <p:txBody>
          <a:bodyPr wrap="none" anchor="ctr"/>
          <a:lstStyle/>
          <a:p>
            <a:endParaRPr lang="ru-RU"/>
          </a:p>
        </p:txBody>
      </p:sp>
      <p:sp>
        <p:nvSpPr>
          <p:cNvPr id="10244" name="Rectangle 95"/>
          <p:cNvSpPr>
            <a:spLocks noChangeArrowheads="1"/>
          </p:cNvSpPr>
          <p:nvPr/>
        </p:nvSpPr>
        <p:spPr bwMode="auto">
          <a:xfrm>
            <a:off x="3790950" y="54498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45" name="Rectangle 96"/>
          <p:cNvSpPr>
            <a:spLocks noChangeArrowheads="1"/>
          </p:cNvSpPr>
          <p:nvPr/>
        </p:nvSpPr>
        <p:spPr bwMode="auto">
          <a:xfrm>
            <a:off x="5457825" y="1141413"/>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46" name="Rectangle 97"/>
          <p:cNvSpPr>
            <a:spLocks noChangeArrowheads="1"/>
          </p:cNvSpPr>
          <p:nvPr/>
        </p:nvSpPr>
        <p:spPr bwMode="auto">
          <a:xfrm>
            <a:off x="500063" y="5429250"/>
            <a:ext cx="3100387" cy="1050925"/>
          </a:xfrm>
          <a:prstGeom prst="rect">
            <a:avLst/>
          </a:prstGeom>
          <a:solidFill>
            <a:srgbClr val="3366FF"/>
          </a:solidFill>
          <a:ln w="9525">
            <a:noFill/>
            <a:miter lim="800000"/>
            <a:headEnd/>
            <a:tailEnd/>
          </a:ln>
        </p:spPr>
        <p:txBody>
          <a:bodyPr wrap="none" anchor="ctr"/>
          <a:lstStyle/>
          <a:p>
            <a:endParaRPr lang="ru-RU"/>
          </a:p>
        </p:txBody>
      </p:sp>
      <p:sp>
        <p:nvSpPr>
          <p:cNvPr id="10247" name="Rectangle 99"/>
          <p:cNvSpPr>
            <a:spLocks noChangeArrowheads="1"/>
          </p:cNvSpPr>
          <p:nvPr/>
        </p:nvSpPr>
        <p:spPr bwMode="auto">
          <a:xfrm>
            <a:off x="7116763" y="4021138"/>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48" name="Rectangle 104"/>
          <p:cNvSpPr>
            <a:spLocks noChangeArrowheads="1"/>
          </p:cNvSpPr>
          <p:nvPr/>
        </p:nvSpPr>
        <p:spPr bwMode="auto">
          <a:xfrm>
            <a:off x="5457825" y="54498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49" name="Rectangle 105"/>
          <p:cNvSpPr>
            <a:spLocks noChangeArrowheads="1"/>
          </p:cNvSpPr>
          <p:nvPr/>
        </p:nvSpPr>
        <p:spPr bwMode="auto">
          <a:xfrm>
            <a:off x="7116763" y="5429250"/>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50" name="Rectangle 107"/>
          <p:cNvSpPr>
            <a:spLocks noChangeArrowheads="1"/>
          </p:cNvSpPr>
          <p:nvPr/>
        </p:nvSpPr>
        <p:spPr bwMode="auto">
          <a:xfrm>
            <a:off x="471488" y="4021138"/>
            <a:ext cx="3100387" cy="1050925"/>
          </a:xfrm>
          <a:prstGeom prst="rect">
            <a:avLst/>
          </a:prstGeom>
          <a:solidFill>
            <a:srgbClr val="3366FF"/>
          </a:solidFill>
          <a:ln w="9525">
            <a:noFill/>
            <a:miter lim="800000"/>
            <a:headEnd/>
            <a:tailEnd/>
          </a:ln>
        </p:spPr>
        <p:txBody>
          <a:bodyPr wrap="none" anchor="ctr"/>
          <a:lstStyle/>
          <a:p>
            <a:endParaRPr lang="ru-RU"/>
          </a:p>
        </p:txBody>
      </p:sp>
      <p:sp>
        <p:nvSpPr>
          <p:cNvPr id="10251" name="Rectangle 109"/>
          <p:cNvSpPr>
            <a:spLocks noChangeArrowheads="1"/>
          </p:cNvSpPr>
          <p:nvPr/>
        </p:nvSpPr>
        <p:spPr bwMode="auto">
          <a:xfrm>
            <a:off x="471488" y="1141413"/>
            <a:ext cx="3100387" cy="1050925"/>
          </a:xfrm>
          <a:prstGeom prst="rect">
            <a:avLst/>
          </a:prstGeom>
          <a:solidFill>
            <a:srgbClr val="3366FF"/>
          </a:solidFill>
          <a:ln w="9525">
            <a:noFill/>
            <a:miter lim="800000"/>
            <a:headEnd/>
            <a:tailEnd/>
          </a:ln>
        </p:spPr>
        <p:txBody>
          <a:bodyPr wrap="none" anchor="ctr"/>
          <a:lstStyle/>
          <a:p>
            <a:endParaRPr lang="ru-RU"/>
          </a:p>
        </p:txBody>
      </p:sp>
      <p:sp>
        <p:nvSpPr>
          <p:cNvPr id="10252" name="Rectangle 108"/>
          <p:cNvSpPr>
            <a:spLocks noChangeArrowheads="1"/>
          </p:cNvSpPr>
          <p:nvPr/>
        </p:nvSpPr>
        <p:spPr bwMode="auto">
          <a:xfrm>
            <a:off x="471488" y="2592388"/>
            <a:ext cx="3100387" cy="1050925"/>
          </a:xfrm>
          <a:prstGeom prst="rect">
            <a:avLst/>
          </a:prstGeom>
          <a:solidFill>
            <a:srgbClr val="3366FF"/>
          </a:solidFill>
          <a:ln w="9525">
            <a:noFill/>
            <a:miter lim="800000"/>
            <a:headEnd/>
            <a:tailEnd/>
          </a:ln>
        </p:spPr>
        <p:txBody>
          <a:bodyPr wrap="none" anchor="ctr"/>
          <a:lstStyle/>
          <a:p>
            <a:endParaRPr lang="ru-RU"/>
          </a:p>
        </p:txBody>
      </p:sp>
      <p:sp>
        <p:nvSpPr>
          <p:cNvPr id="10253" name="Rectangle 112"/>
          <p:cNvSpPr>
            <a:spLocks noChangeArrowheads="1"/>
          </p:cNvSpPr>
          <p:nvPr/>
        </p:nvSpPr>
        <p:spPr bwMode="auto">
          <a:xfrm>
            <a:off x="3790950" y="4021138"/>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54" name="Rectangle 113"/>
          <p:cNvSpPr>
            <a:spLocks noChangeArrowheads="1"/>
          </p:cNvSpPr>
          <p:nvPr/>
        </p:nvSpPr>
        <p:spPr bwMode="auto">
          <a:xfrm>
            <a:off x="3790950" y="25923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55" name="Rectangle 114"/>
          <p:cNvSpPr>
            <a:spLocks noChangeArrowheads="1"/>
          </p:cNvSpPr>
          <p:nvPr/>
        </p:nvSpPr>
        <p:spPr bwMode="auto">
          <a:xfrm>
            <a:off x="3790950" y="1141413"/>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56" name="Rectangle 115"/>
          <p:cNvSpPr>
            <a:spLocks noChangeArrowheads="1"/>
          </p:cNvSpPr>
          <p:nvPr/>
        </p:nvSpPr>
        <p:spPr bwMode="auto">
          <a:xfrm>
            <a:off x="5457825" y="4021138"/>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57" name="Rectangle 116"/>
          <p:cNvSpPr>
            <a:spLocks noChangeArrowheads="1"/>
          </p:cNvSpPr>
          <p:nvPr/>
        </p:nvSpPr>
        <p:spPr bwMode="auto">
          <a:xfrm>
            <a:off x="5457825" y="25923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58" name="Rectangle 117"/>
          <p:cNvSpPr>
            <a:spLocks noChangeArrowheads="1"/>
          </p:cNvSpPr>
          <p:nvPr/>
        </p:nvSpPr>
        <p:spPr bwMode="auto">
          <a:xfrm>
            <a:off x="7116763" y="25923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0259" name="Rectangle 118"/>
          <p:cNvSpPr>
            <a:spLocks noChangeArrowheads="1"/>
          </p:cNvSpPr>
          <p:nvPr/>
        </p:nvSpPr>
        <p:spPr bwMode="auto">
          <a:xfrm>
            <a:off x="7116763" y="1141413"/>
            <a:ext cx="1581150" cy="1050925"/>
          </a:xfrm>
          <a:prstGeom prst="rect">
            <a:avLst/>
          </a:prstGeom>
          <a:solidFill>
            <a:srgbClr val="3366FF"/>
          </a:solidFill>
          <a:ln w="9525">
            <a:noFill/>
            <a:miter lim="800000"/>
            <a:headEnd/>
            <a:tailEnd/>
          </a:ln>
        </p:spPr>
        <p:txBody>
          <a:bodyPr wrap="none" anchor="ctr"/>
          <a:lstStyle/>
          <a:p>
            <a:endParaRPr lang="ru-RU"/>
          </a:p>
        </p:txBody>
      </p:sp>
      <p:sp>
        <p:nvSpPr>
          <p:cNvPr id="2123" name="Rectangle 75"/>
          <p:cNvSpPr>
            <a:spLocks noChangeAspect="1" noChangeArrowheads="1"/>
          </p:cNvSpPr>
          <p:nvPr/>
        </p:nvSpPr>
        <p:spPr bwMode="auto">
          <a:xfrm>
            <a:off x="3790950" y="11414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3" action="ppaction://hlinksldjump"/>
              </a:rPr>
              <a:t>5</a:t>
            </a:r>
            <a:endParaRPr lang="en-US" sz="3200" b="1" dirty="0">
              <a:effectLst>
                <a:outerShdw blurRad="38100" dist="38100" dir="2700000" algn="tl">
                  <a:srgbClr val="000000"/>
                </a:outerShdw>
              </a:effectLst>
            </a:endParaRPr>
          </a:p>
        </p:txBody>
      </p:sp>
      <p:sp>
        <p:nvSpPr>
          <p:cNvPr id="2124" name="Rectangle 76"/>
          <p:cNvSpPr>
            <a:spLocks noChangeAspect="1" noChangeArrowheads="1"/>
          </p:cNvSpPr>
          <p:nvPr/>
        </p:nvSpPr>
        <p:spPr bwMode="auto">
          <a:xfrm>
            <a:off x="3790950" y="25717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4" action="ppaction://hlinksldjump"/>
              </a:rPr>
              <a:t>5</a:t>
            </a:r>
            <a:endParaRPr lang="en-US" sz="3200" b="1" dirty="0">
              <a:effectLst>
                <a:outerShdw blurRad="38100" dist="38100" dir="2700000" algn="tl">
                  <a:srgbClr val="000000"/>
                </a:outerShdw>
              </a:effectLst>
            </a:endParaRPr>
          </a:p>
        </p:txBody>
      </p:sp>
      <p:sp>
        <p:nvSpPr>
          <p:cNvPr id="2125" name="Rectangle 77"/>
          <p:cNvSpPr>
            <a:spLocks noChangeAspect="1" noChangeArrowheads="1"/>
          </p:cNvSpPr>
          <p:nvPr/>
        </p:nvSpPr>
        <p:spPr bwMode="auto">
          <a:xfrm>
            <a:off x="3790950" y="4019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5" action="ppaction://hlinksldjump"/>
              </a:rPr>
              <a:t>5</a:t>
            </a:r>
            <a:endParaRPr lang="en-US" sz="3200" b="1" dirty="0">
              <a:effectLst>
                <a:outerShdw blurRad="38100" dist="38100" dir="2700000" algn="tl">
                  <a:srgbClr val="000000"/>
                </a:outerShdw>
              </a:effectLst>
            </a:endParaRPr>
          </a:p>
        </p:txBody>
      </p:sp>
      <p:sp>
        <p:nvSpPr>
          <p:cNvPr id="2126" name="Rectangle 78"/>
          <p:cNvSpPr>
            <a:spLocks noChangeAspect="1" noChangeArrowheads="1"/>
          </p:cNvSpPr>
          <p:nvPr/>
        </p:nvSpPr>
        <p:spPr bwMode="auto">
          <a:xfrm>
            <a:off x="3790950" y="54483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6" action="ppaction://hlinksldjump"/>
              </a:rPr>
              <a:t>5</a:t>
            </a:r>
            <a:endParaRPr lang="en-US" sz="3200" b="1" dirty="0">
              <a:effectLst>
                <a:outerShdw blurRad="38100" dist="38100" dir="2700000" algn="tl">
                  <a:srgbClr val="000000"/>
                </a:outerShdw>
              </a:effectLst>
            </a:endParaRPr>
          </a:p>
        </p:txBody>
      </p:sp>
      <p:sp>
        <p:nvSpPr>
          <p:cNvPr id="2128" name="Rectangle 80"/>
          <p:cNvSpPr>
            <a:spLocks noChangeAspect="1" noChangeArrowheads="1"/>
          </p:cNvSpPr>
          <p:nvPr/>
        </p:nvSpPr>
        <p:spPr bwMode="auto">
          <a:xfrm>
            <a:off x="5434013" y="11303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7" action="ppaction://hlinksldjump"/>
              </a:rPr>
              <a:t>10</a:t>
            </a:r>
            <a:endParaRPr lang="en-US" sz="3200" b="1" dirty="0">
              <a:effectLst>
                <a:outerShdw blurRad="38100" dist="38100" dir="2700000" algn="tl">
                  <a:srgbClr val="000000"/>
                </a:outerShdw>
              </a:effectLst>
            </a:endParaRPr>
          </a:p>
        </p:txBody>
      </p:sp>
      <p:sp>
        <p:nvSpPr>
          <p:cNvPr id="2129" name="Rectangle 81"/>
          <p:cNvSpPr>
            <a:spLocks noChangeAspect="1" noChangeArrowheads="1"/>
          </p:cNvSpPr>
          <p:nvPr/>
        </p:nvSpPr>
        <p:spPr bwMode="auto">
          <a:xfrm>
            <a:off x="5457825" y="25908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8" action="ppaction://hlinksldjump"/>
              </a:rPr>
              <a:t>10</a:t>
            </a:r>
            <a:endParaRPr lang="en-US" sz="3200" b="1" dirty="0">
              <a:effectLst>
                <a:outerShdw blurRad="38100" dist="38100" dir="2700000" algn="tl">
                  <a:srgbClr val="000000"/>
                </a:outerShdw>
              </a:effectLst>
            </a:endParaRPr>
          </a:p>
        </p:txBody>
      </p:sp>
      <p:sp>
        <p:nvSpPr>
          <p:cNvPr id="2130" name="Rectangle 82"/>
          <p:cNvSpPr>
            <a:spLocks noChangeAspect="1" noChangeArrowheads="1"/>
          </p:cNvSpPr>
          <p:nvPr/>
        </p:nvSpPr>
        <p:spPr bwMode="auto">
          <a:xfrm>
            <a:off x="5457825" y="4019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9" action="ppaction://hlinksldjump"/>
              </a:rPr>
              <a:t>10</a:t>
            </a:r>
            <a:endParaRPr lang="en-US" sz="3200" b="1" dirty="0">
              <a:effectLst>
                <a:outerShdw blurRad="38100" dist="38100" dir="2700000" algn="tl">
                  <a:srgbClr val="000000"/>
                </a:outerShdw>
              </a:effectLst>
            </a:endParaRPr>
          </a:p>
        </p:txBody>
      </p:sp>
      <p:sp>
        <p:nvSpPr>
          <p:cNvPr id="2131" name="Rectangle 83"/>
          <p:cNvSpPr>
            <a:spLocks noChangeAspect="1" noChangeArrowheads="1"/>
          </p:cNvSpPr>
          <p:nvPr/>
        </p:nvSpPr>
        <p:spPr bwMode="auto">
          <a:xfrm>
            <a:off x="5457825" y="54483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0" action="ppaction://hlinksldjump"/>
              </a:rPr>
              <a:t>10</a:t>
            </a:r>
            <a:endParaRPr lang="en-US" sz="3200" b="1" dirty="0">
              <a:effectLst>
                <a:outerShdw blurRad="38100" dist="38100" dir="2700000" algn="tl">
                  <a:srgbClr val="000000"/>
                </a:outerShdw>
              </a:effectLst>
            </a:endParaRPr>
          </a:p>
        </p:txBody>
      </p:sp>
      <p:sp>
        <p:nvSpPr>
          <p:cNvPr id="2134" name="Rectangle 86"/>
          <p:cNvSpPr>
            <a:spLocks noChangeAspect="1" noChangeArrowheads="1"/>
          </p:cNvSpPr>
          <p:nvPr/>
        </p:nvSpPr>
        <p:spPr bwMode="auto">
          <a:xfrm>
            <a:off x="7116763" y="25908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1" action="ppaction://hlinksldjump"/>
              </a:rPr>
              <a:t>15</a:t>
            </a:r>
            <a:endParaRPr lang="en-US" sz="3200" b="1" dirty="0">
              <a:effectLst>
                <a:outerShdw blurRad="38100" dist="38100" dir="2700000" algn="tl">
                  <a:srgbClr val="000000"/>
                </a:outerShdw>
              </a:effectLst>
            </a:endParaRPr>
          </a:p>
        </p:txBody>
      </p:sp>
      <p:sp>
        <p:nvSpPr>
          <p:cNvPr id="2135" name="Rectangle 87"/>
          <p:cNvSpPr>
            <a:spLocks noChangeAspect="1" noChangeArrowheads="1"/>
          </p:cNvSpPr>
          <p:nvPr/>
        </p:nvSpPr>
        <p:spPr bwMode="auto">
          <a:xfrm>
            <a:off x="7116763" y="4019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2" action="ppaction://hlinksldjump"/>
              </a:rPr>
              <a:t>15</a:t>
            </a:r>
            <a:endParaRPr lang="en-US" sz="3200" b="1" dirty="0">
              <a:effectLst>
                <a:outerShdw blurRad="38100" dist="38100" dir="2700000" algn="tl">
                  <a:srgbClr val="000000"/>
                </a:outerShdw>
              </a:effectLst>
            </a:endParaRPr>
          </a:p>
        </p:txBody>
      </p:sp>
      <p:sp>
        <p:nvSpPr>
          <p:cNvPr id="2136" name="Rectangle 88"/>
          <p:cNvSpPr>
            <a:spLocks noChangeAspect="1" noChangeArrowheads="1"/>
          </p:cNvSpPr>
          <p:nvPr/>
        </p:nvSpPr>
        <p:spPr bwMode="auto">
          <a:xfrm>
            <a:off x="7116763" y="54292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3" action="ppaction://hlinksldjump"/>
              </a:rPr>
              <a:t>15</a:t>
            </a:r>
            <a:endParaRPr lang="en-US" sz="3200" b="1" dirty="0">
              <a:effectLst>
                <a:outerShdw blurRad="38100" dist="38100" dir="2700000" algn="tl">
                  <a:srgbClr val="000000"/>
                </a:outerShdw>
              </a:effectLst>
            </a:endParaRPr>
          </a:p>
        </p:txBody>
      </p:sp>
      <p:sp>
        <p:nvSpPr>
          <p:cNvPr id="65" name="Прямоугольник 64"/>
          <p:cNvSpPr/>
          <p:nvPr/>
        </p:nvSpPr>
        <p:spPr>
          <a:xfrm>
            <a:off x="1546465" y="0"/>
            <a:ext cx="6215106" cy="923330"/>
          </a:xfrm>
          <a:prstGeom prst="rect">
            <a:avLst/>
          </a:prstGeom>
        </p:spPr>
        <p:txBody>
          <a:bodyPr>
            <a:spAutoFit/>
            <a:scene3d>
              <a:camera prst="orthographicFront"/>
              <a:lightRig rig="morning" dir="t"/>
            </a:scene3d>
            <a:sp3d extrusionH="50800" contourW="25400" prstMaterial="dkEdge">
              <a:bevelT w="50800"/>
              <a:bevelB w="50800"/>
              <a:extrusionClr>
                <a:schemeClr val="bg2">
                  <a:lumMod val="60000"/>
                  <a:lumOff val="40000"/>
                </a:schemeClr>
              </a:extrusionClr>
            </a:sp3d>
          </a:bodyPr>
          <a:lstStyle/>
          <a:p>
            <a:pPr algn="ctr">
              <a:defRPr/>
            </a:pPr>
            <a:r>
              <a:rPr lang="ru-RU" sz="5400" i="1" kern="10" dirty="0">
                <a:ln w="10160">
                  <a:solidFill>
                    <a:schemeClr val="accent1"/>
                  </a:solidFill>
                  <a:prstDash val="solid"/>
                </a:ln>
                <a:effectLst>
                  <a:outerShdw blurRad="38100" dist="32000" dir="5400000" algn="tl">
                    <a:schemeClr val="bg2">
                      <a:lumMod val="60000"/>
                      <a:lumOff val="40000"/>
                      <a:alpha val="30000"/>
                    </a:schemeClr>
                  </a:outerShdw>
                </a:effectLst>
                <a:latin typeface="Impact"/>
              </a:rPr>
              <a:t>Первый раунд</a:t>
            </a:r>
            <a:endParaRPr lang="ru-RU" sz="5400" i="1" dirty="0">
              <a:ln w="10160">
                <a:solidFill>
                  <a:schemeClr val="accent1"/>
                </a:solidFill>
                <a:prstDash val="solid"/>
              </a:ln>
              <a:effectLst>
                <a:outerShdw blurRad="38100" dist="32000" dir="5400000" algn="tl">
                  <a:schemeClr val="bg2">
                    <a:lumMod val="60000"/>
                    <a:lumOff val="40000"/>
                    <a:alpha val="30000"/>
                  </a:schemeClr>
                </a:outerShdw>
              </a:effectLst>
            </a:endParaRPr>
          </a:p>
        </p:txBody>
      </p:sp>
      <p:sp>
        <p:nvSpPr>
          <p:cNvPr id="35" name="TextBox 34"/>
          <p:cNvSpPr txBox="1"/>
          <p:nvPr/>
        </p:nvSpPr>
        <p:spPr>
          <a:xfrm>
            <a:off x="531813" y="2708275"/>
            <a:ext cx="2963862" cy="831850"/>
          </a:xfrm>
          <a:prstGeom prst="rect">
            <a:avLst/>
          </a:prstGeom>
          <a:noFill/>
        </p:spPr>
        <p:txBody>
          <a:bodyPr>
            <a:spAutoFit/>
          </a:bodyPr>
          <a:lstStyle/>
          <a:p>
            <a:pPr algn="ctr">
              <a:defRPr/>
            </a:pPr>
            <a:r>
              <a:rPr lang="ru-RU" sz="2400" b="1" i="1" dirty="0">
                <a:solidFill>
                  <a:schemeClr val="tx2">
                    <a:lumMod val="10000"/>
                  </a:schemeClr>
                </a:solidFill>
                <a:latin typeface="Times New Roman" pitchFamily="18" charset="0"/>
                <a:cs typeface="Times New Roman" pitchFamily="18" charset="0"/>
              </a:rPr>
              <a:t>Вместе весело шагать</a:t>
            </a:r>
          </a:p>
        </p:txBody>
      </p:sp>
      <p:sp>
        <p:nvSpPr>
          <p:cNvPr id="36" name="TextBox 35"/>
          <p:cNvSpPr txBox="1"/>
          <p:nvPr/>
        </p:nvSpPr>
        <p:spPr>
          <a:xfrm>
            <a:off x="822325" y="4108450"/>
            <a:ext cx="2546350" cy="831850"/>
          </a:xfrm>
          <a:prstGeom prst="rect">
            <a:avLst/>
          </a:prstGeom>
          <a:noFill/>
        </p:spPr>
        <p:txBody>
          <a:bodyPr>
            <a:spAutoFit/>
          </a:bodyPr>
          <a:lstStyle/>
          <a:p>
            <a:pPr algn="ctr">
              <a:defRPr/>
            </a:pPr>
            <a:r>
              <a:rPr lang="ru-RU" sz="2400" b="1" i="1" dirty="0">
                <a:solidFill>
                  <a:schemeClr val="tx2">
                    <a:lumMod val="10000"/>
                  </a:schemeClr>
                </a:solidFill>
                <a:latin typeface="Times New Roman" pitchFamily="18" charset="0"/>
                <a:cs typeface="Times New Roman" pitchFamily="18" charset="0"/>
              </a:rPr>
              <a:t>Братья наши меньшие</a:t>
            </a:r>
          </a:p>
        </p:txBody>
      </p:sp>
      <p:sp>
        <p:nvSpPr>
          <p:cNvPr id="37" name="TextBox 36"/>
          <p:cNvSpPr txBox="1"/>
          <p:nvPr/>
        </p:nvSpPr>
        <p:spPr>
          <a:xfrm>
            <a:off x="822325" y="1423988"/>
            <a:ext cx="2001838" cy="461962"/>
          </a:xfrm>
          <a:prstGeom prst="rect">
            <a:avLst/>
          </a:prstGeom>
          <a:noFill/>
        </p:spPr>
        <p:txBody>
          <a:bodyPr>
            <a:spAutoFit/>
          </a:bodyPr>
          <a:lstStyle/>
          <a:p>
            <a:pPr algn="ctr">
              <a:defRPr/>
            </a:pPr>
            <a:r>
              <a:rPr lang="ru-RU" sz="2400" b="1" i="1" dirty="0">
                <a:solidFill>
                  <a:schemeClr val="tx2">
                    <a:lumMod val="10000"/>
                  </a:schemeClr>
                </a:solidFill>
                <a:latin typeface="Times New Roman" pitchFamily="18" charset="0"/>
                <a:cs typeface="Times New Roman" pitchFamily="18" charset="0"/>
              </a:rPr>
              <a:t>3 +2 </a:t>
            </a:r>
          </a:p>
        </p:txBody>
      </p:sp>
      <p:sp>
        <p:nvSpPr>
          <p:cNvPr id="38" name="TextBox 37"/>
          <p:cNvSpPr txBox="1"/>
          <p:nvPr/>
        </p:nvSpPr>
        <p:spPr>
          <a:xfrm>
            <a:off x="868363" y="5486400"/>
            <a:ext cx="2419350" cy="830263"/>
          </a:xfrm>
          <a:prstGeom prst="rect">
            <a:avLst/>
          </a:prstGeom>
          <a:noFill/>
        </p:spPr>
        <p:txBody>
          <a:bodyPr>
            <a:spAutoFit/>
          </a:bodyPr>
          <a:lstStyle/>
          <a:p>
            <a:pPr algn="ctr">
              <a:defRPr/>
            </a:pPr>
            <a:r>
              <a:rPr lang="ru-RU" sz="2400" b="1" i="1" dirty="0">
                <a:solidFill>
                  <a:schemeClr val="tx2">
                    <a:lumMod val="10000"/>
                  </a:schemeClr>
                </a:solidFill>
                <a:latin typeface="Times New Roman" pitchFamily="18" charset="0"/>
                <a:cs typeface="Times New Roman" pitchFamily="18" charset="0"/>
              </a:rPr>
              <a:t>Маленькие хитрости</a:t>
            </a:r>
          </a:p>
        </p:txBody>
      </p:sp>
      <p:sp>
        <p:nvSpPr>
          <p:cNvPr id="39" name="Rectangle 80"/>
          <p:cNvSpPr>
            <a:spLocks noChangeAspect="1" noChangeArrowheads="1"/>
          </p:cNvSpPr>
          <p:nvPr/>
        </p:nvSpPr>
        <p:spPr bwMode="auto">
          <a:xfrm>
            <a:off x="7137400" y="11557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4" action="ppaction://hlinksldjump"/>
              </a:rPr>
              <a:t>15</a:t>
            </a:r>
            <a:endParaRPr lang="en-US" sz="3200" b="1" dirty="0">
              <a:effectLst>
                <a:outerShdw blurRad="38100" dist="38100" dir="2700000" algn="tl">
                  <a:srgbClr val="000000"/>
                </a:outerShdw>
              </a:effectLst>
            </a:endParaRPr>
          </a:p>
        </p:txBody>
      </p:sp>
      <p:pic>
        <p:nvPicPr>
          <p:cNvPr id="10277" name="Picture 4" descr="линия"/>
          <p:cNvPicPr>
            <a:picLocks noChangeAspect="1" noChangeArrowheads="1" noCrop="1"/>
          </p:cNvPicPr>
          <p:nvPr/>
        </p:nvPicPr>
        <p:blipFill>
          <a:blip r:embed="rId15" cstate="print"/>
          <a:srcRect/>
          <a:stretch>
            <a:fillRect/>
          </a:stretch>
        </p:blipFill>
        <p:spPr bwMode="auto">
          <a:xfrm>
            <a:off x="0" y="787400"/>
            <a:ext cx="9144000" cy="15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Рисунок 6" descr="Безымянный2.JPG"/>
          <p:cNvPicPr>
            <a:picLocks noChangeAspect="1"/>
          </p:cNvPicPr>
          <p:nvPr/>
        </p:nvPicPr>
        <p:blipFill>
          <a:blip r:embed="rId3" cstate="print"/>
          <a:srcRect/>
          <a:stretch>
            <a:fillRect/>
          </a:stretch>
        </p:blipFill>
        <p:spPr bwMode="auto">
          <a:xfrm>
            <a:off x="71406" y="130176"/>
            <a:ext cx="8929718" cy="6584972"/>
          </a:xfrm>
          <a:prstGeom prst="rect">
            <a:avLst/>
          </a:prstGeom>
          <a:ln w="228600" cap="sq" cmpd="thickThin">
            <a:solidFill>
              <a:schemeClr val="tx2"/>
            </a:solidFill>
            <a:prstDash val="solid"/>
            <a:miter lim="800000"/>
          </a:ln>
          <a:effectLst>
            <a:innerShdw blurRad="76200">
              <a:srgbClr val="000000"/>
            </a:innerShdw>
          </a:effectLst>
        </p:spPr>
      </p:pic>
      <p:grpSp>
        <p:nvGrpSpPr>
          <p:cNvPr id="45059" name="Группа 17"/>
          <p:cNvGrpSpPr>
            <a:grpSpLocks/>
          </p:cNvGrpSpPr>
          <p:nvPr/>
        </p:nvGrpSpPr>
        <p:grpSpPr bwMode="auto">
          <a:xfrm>
            <a:off x="1500188" y="1143000"/>
            <a:ext cx="7827962" cy="4214813"/>
            <a:chOff x="1672890" y="1142969"/>
            <a:chExt cx="7655841" cy="4214429"/>
          </a:xfrm>
        </p:grpSpPr>
        <p:sp>
          <p:nvSpPr>
            <p:cNvPr id="45062" name="TextBox 9"/>
            <p:cNvSpPr txBox="1">
              <a:spLocks noChangeArrowheads="1"/>
            </p:cNvSpPr>
            <p:nvPr/>
          </p:nvSpPr>
          <p:spPr bwMode="auto">
            <a:xfrm>
              <a:off x="9144000" y="2643182"/>
              <a:ext cx="184731" cy="369332"/>
            </a:xfrm>
            <a:prstGeom prst="rect">
              <a:avLst/>
            </a:prstGeom>
            <a:noFill/>
            <a:ln w="9525">
              <a:noFill/>
              <a:miter lim="800000"/>
              <a:headEnd/>
              <a:tailEnd/>
            </a:ln>
          </p:spPr>
          <p:txBody>
            <a:bodyPr wrap="none">
              <a:spAutoFit/>
            </a:bodyPr>
            <a:lstStyle/>
            <a:p>
              <a:endParaRPr lang="ru-RU" sz="1800"/>
            </a:p>
          </p:txBody>
        </p:sp>
        <p:sp>
          <p:nvSpPr>
            <p:cNvPr id="11" name="TextBox 10"/>
            <p:cNvSpPr txBox="1"/>
            <p:nvPr/>
          </p:nvSpPr>
          <p:spPr>
            <a:xfrm>
              <a:off x="8786876" y="1142969"/>
              <a:ext cx="184758" cy="2862002"/>
            </a:xfrm>
            <a:prstGeom prst="rect">
              <a:avLst/>
            </a:prstGeom>
            <a:noFill/>
          </p:spPr>
          <p:txBody>
            <a:bodyPr wrap="none">
              <a:spAutoFit/>
            </a:bodyPr>
            <a:lstStyle/>
            <a:p>
              <a:pPr>
                <a:defRPr/>
              </a:pPr>
              <a:endParaRPr lang="ru-RU" sz="18000" dirty="0">
                <a:latin typeface="+mj-lt"/>
              </a:endParaRPr>
            </a:p>
          </p:txBody>
        </p:sp>
        <p:sp>
          <p:nvSpPr>
            <p:cNvPr id="12" name="Прямоугольник 11"/>
            <p:cNvSpPr/>
            <p:nvPr/>
          </p:nvSpPr>
          <p:spPr>
            <a:xfrm>
              <a:off x="7751321" y="2000153"/>
              <a:ext cx="984862" cy="2071483"/>
            </a:xfrm>
            <a:prstGeom prst="rect">
              <a:avLst/>
            </a:prstGeom>
            <a:noFill/>
          </p:spPr>
          <p:txBody>
            <a:bodyPr>
              <a:spAutoFit/>
            </a:bodyPr>
            <a:lstStyle/>
            <a:p>
              <a:pPr algn="ctr">
                <a:defRPr/>
              </a:pPr>
              <a:r>
                <a:rPr lang="ru-RU" sz="12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rPr>
                <a:t>с</a:t>
              </a:r>
              <a:endParaRPr lang="ru-RU" sz="12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pSp>
          <p:nvGrpSpPr>
            <p:cNvPr id="45065" name="Группа 16"/>
            <p:cNvGrpSpPr>
              <a:grpSpLocks/>
            </p:cNvGrpSpPr>
            <p:nvPr/>
          </p:nvGrpSpPr>
          <p:grpSpPr bwMode="auto">
            <a:xfrm>
              <a:off x="1672890" y="1785834"/>
              <a:ext cx="6010744" cy="3571564"/>
              <a:chOff x="1672890" y="1785834"/>
              <a:chExt cx="6010744" cy="3571564"/>
            </a:xfrm>
          </p:grpSpPr>
          <p:sp>
            <p:nvSpPr>
              <p:cNvPr id="45066" name="TextBox 7"/>
              <p:cNvSpPr txBox="1">
                <a:spLocks noChangeArrowheads="1"/>
              </p:cNvSpPr>
              <p:nvPr/>
            </p:nvSpPr>
            <p:spPr bwMode="auto">
              <a:xfrm>
                <a:off x="5143504" y="2071678"/>
                <a:ext cx="256169" cy="1569660"/>
              </a:xfrm>
              <a:prstGeom prst="rect">
                <a:avLst/>
              </a:prstGeom>
              <a:noFill/>
              <a:ln w="9525">
                <a:noFill/>
                <a:miter lim="800000"/>
                <a:headEnd/>
                <a:tailEnd/>
              </a:ln>
            </p:spPr>
            <p:txBody>
              <a:bodyPr>
                <a:spAutoFit/>
              </a:bodyPr>
              <a:lstStyle/>
              <a:p>
                <a:endParaRPr lang="ru-RU" sz="9600"/>
              </a:p>
            </p:txBody>
          </p:sp>
          <p:sp>
            <p:nvSpPr>
              <p:cNvPr id="9" name="Прямоугольник 8"/>
              <p:cNvSpPr/>
              <p:nvPr/>
            </p:nvSpPr>
            <p:spPr>
              <a:xfrm>
                <a:off x="3699034" y="1785834"/>
                <a:ext cx="2978350" cy="2215784"/>
              </a:xfrm>
              <a:prstGeom prst="rect">
                <a:avLst/>
              </a:prstGeom>
              <a:noFill/>
            </p:spPr>
            <p:txBody>
              <a:bodyPr>
                <a:spAutoFit/>
              </a:bodyPr>
              <a:lstStyle/>
              <a:p>
                <a:pPr algn="ctr">
                  <a:defRPr/>
                </a:pPr>
                <a:r>
                  <a:rPr lang="ru-RU" sz="125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rPr>
                  <a:t>п</a:t>
                </a:r>
                <a:r>
                  <a:rPr lang="ru-RU" sz="13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rPr>
                  <a:t>р</a:t>
                </a:r>
                <a:endParaRPr lang="ru-RU" sz="2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ndParaRPr>
              </a:p>
            </p:txBody>
          </p:sp>
          <p:sp>
            <p:nvSpPr>
              <p:cNvPr id="13" name="Прямоугольник 12"/>
              <p:cNvSpPr/>
              <p:nvPr/>
            </p:nvSpPr>
            <p:spPr>
              <a:xfrm>
                <a:off x="1672890" y="3787739"/>
                <a:ext cx="6010744" cy="1569659"/>
              </a:xfrm>
              <a:prstGeom prst="rect">
                <a:avLst/>
              </a:prstGeom>
              <a:noFill/>
              <a:scene3d>
                <a:camera prst="orthographicFront"/>
                <a:lightRig rig="glow" dir="tl">
                  <a:rot lat="0" lon="0" rev="5400000"/>
                </a:lightRig>
              </a:scene3d>
              <a:sp3d extrusionH="76200" contourW="12700">
                <a:extrusionClr>
                  <a:srgbClr val="FFFF99"/>
                </a:extrusionClr>
                <a:contourClr>
                  <a:schemeClr val="bg2">
                    <a:lumMod val="40000"/>
                    <a:lumOff val="60000"/>
                  </a:schemeClr>
                </a:contourClr>
              </a:sp3d>
            </p:spPr>
            <p:txBody>
              <a:bodyPr>
                <a:spAutoFit/>
                <a:sp3d contourW="12700">
                  <a:bevelT w="25400" h="25400"/>
                  <a:contourClr>
                    <a:schemeClr val="accent6">
                      <a:shade val="73000"/>
                    </a:schemeClr>
                  </a:contourClr>
                </a:sp3d>
              </a:bodyPr>
              <a:lstStyle/>
              <a:p>
                <a:pPr algn="ctr">
                  <a:defRPr/>
                </a:pPr>
                <a:r>
                  <a:rPr lang="ru-RU" sz="9600" b="1" dirty="0">
                    <a:ln w="11430"/>
                    <a:solidFill>
                      <a:srgbClr val="FFFF99"/>
                    </a:solidFill>
                    <a:effectLst>
                      <a:outerShdw blurRad="80000" dist="40000" dir="5040000" algn="tl">
                        <a:srgbClr val="000000">
                          <a:alpha val="30000"/>
                        </a:srgbClr>
                      </a:outerShdw>
                    </a:effectLst>
                    <a:latin typeface="+mj-lt"/>
                  </a:rPr>
                  <a:t>аукцион</a:t>
                </a:r>
              </a:p>
            </p:txBody>
          </p:sp>
        </p:grpSp>
      </p:grpSp>
      <p:sp>
        <p:nvSpPr>
          <p:cNvPr id="14" name="AutoShape 8">
            <a:hlinkClick r:id="rId4"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45061" name="Picture 4" descr="линия"/>
          <p:cNvPicPr>
            <a:picLocks noChangeAspect="1" noChangeArrowheads="1" noCrop="1"/>
          </p:cNvPicPr>
          <p:nvPr/>
        </p:nvPicPr>
        <p:blipFill>
          <a:blip r:embed="rId5" cstate="print"/>
          <a:srcRect/>
          <a:stretch>
            <a:fillRect/>
          </a:stretch>
        </p:blipFill>
        <p:spPr bwMode="auto">
          <a:xfrm>
            <a:off x="0" y="787400"/>
            <a:ext cx="9144000" cy="15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2E2CEE6-962C-4D3C-A38F-C832B4349D0C}" type="slidenum">
              <a:rPr lang="ru-RU"/>
              <a:pPr>
                <a:defRPr/>
              </a:pPr>
              <a:t>41</a:t>
            </a:fld>
            <a:endParaRPr lang="ru-RU" dirty="0"/>
          </a:p>
        </p:txBody>
      </p:sp>
      <p:sp>
        <p:nvSpPr>
          <p:cNvPr id="3" name="Овал 2"/>
          <p:cNvSpPr/>
          <p:nvPr/>
        </p:nvSpPr>
        <p:spPr>
          <a:xfrm>
            <a:off x="2060295" y="380315"/>
            <a:ext cx="5509548" cy="1182267"/>
          </a:xfrm>
          <a:prstGeom prst="ellipse">
            <a:avLst/>
          </a:prstGeom>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Аукцион</a:t>
            </a:r>
          </a:p>
        </p:txBody>
      </p:sp>
      <p:sp>
        <p:nvSpPr>
          <p:cNvPr id="5" name="TextBox 4"/>
          <p:cNvSpPr txBox="1"/>
          <p:nvPr/>
        </p:nvSpPr>
        <p:spPr>
          <a:xfrm>
            <a:off x="960438" y="2754313"/>
            <a:ext cx="7662862" cy="2308225"/>
          </a:xfrm>
          <a:prstGeom prst="rect">
            <a:avLst/>
          </a:prstGeom>
          <a:solidFill>
            <a:schemeClr val="tx2">
              <a:lumMod val="90000"/>
            </a:schemeClr>
          </a:solidFill>
          <a:ln w="57150">
            <a:solidFill>
              <a:schemeClr val="tx2"/>
            </a:solidFill>
          </a:ln>
          <a:effectLst>
            <a:outerShdw blurRad="44450" dist="27940" dir="5400000" algn="ctr">
              <a:srgbClr val="000000">
                <a:alpha val="32000"/>
              </a:srgbClr>
            </a:outerShdw>
          </a:effectLst>
          <a:scene3d>
            <a:camera prst="orthographicFront">
              <a:rot lat="0" lon="0" rev="0"/>
            </a:camera>
            <a:lightRig rig="morning" dir="t"/>
          </a:scene3d>
          <a:sp3d extrusionH="127000" contourW="63500" prstMaterial="dkEdge">
            <a:bevelT w="190500" h="38100"/>
            <a:contourClr>
              <a:schemeClr val="tx2"/>
            </a:contourClr>
          </a:sp3d>
        </p:spPr>
        <p:txBody>
          <a:bodyPr>
            <a:spAutoFit/>
          </a:bodyPr>
          <a:lstStyle/>
          <a:p>
            <a:pPr algn="ctr">
              <a:defRPr/>
            </a:pPr>
            <a:r>
              <a:rPr lang="ru-RU" sz="3600" b="1" i="1" dirty="0">
                <a:solidFill>
                  <a:schemeClr val="tx2">
                    <a:lumMod val="10000"/>
                  </a:schemeClr>
                </a:solidFill>
                <a:latin typeface="Times New Roman" pitchFamily="18" charset="0"/>
                <a:cs typeface="Times New Roman" pitchFamily="18" charset="0"/>
              </a:rPr>
              <a:t>Кому принадлежит высказывание: «Математику уж за то любить надо, что она ум в порядок приводит»</a:t>
            </a:r>
          </a:p>
        </p:txBody>
      </p:sp>
      <p:pic>
        <p:nvPicPr>
          <p:cNvPr id="46085" name="Picture 6" descr="линия"/>
          <p:cNvPicPr>
            <a:picLocks noChangeAspect="1" noChangeArrowheads="1" noCrop="1"/>
          </p:cNvPicPr>
          <p:nvPr/>
        </p:nvPicPr>
        <p:blipFill>
          <a:blip r:embed="rId3" cstate="print"/>
          <a:srcRect/>
          <a:stretch>
            <a:fillRect/>
          </a:stretch>
        </p:blipFill>
        <p:spPr bwMode="auto">
          <a:xfrm>
            <a:off x="0" y="1743075"/>
            <a:ext cx="9144000" cy="158750"/>
          </a:xfrm>
          <a:prstGeom prst="rect">
            <a:avLst/>
          </a:prstGeom>
          <a:noFill/>
          <a:ln w="9525">
            <a:noFill/>
            <a:miter lim="800000"/>
            <a:headEnd/>
            <a:tailEnd/>
          </a:ln>
        </p:spPr>
      </p:pic>
      <p:sp>
        <p:nvSpPr>
          <p:cNvPr id="7" name="AutoShape 8">
            <a:hlinkClick r:id="rId4"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
        <p:nvSpPr>
          <p:cNvPr id="10" name="Rectangle 12"/>
          <p:cNvSpPr>
            <a:spLocks noChangeAspect="1" noChangeArrowheads="1"/>
          </p:cNvSpPr>
          <p:nvPr/>
        </p:nvSpPr>
        <p:spPr bwMode="auto">
          <a:xfrm>
            <a:off x="3286125" y="5946775"/>
            <a:ext cx="2508250" cy="795338"/>
          </a:xfrm>
          <a:prstGeom prst="rect">
            <a:avLst/>
          </a:prstGeom>
          <a:solidFill>
            <a:srgbClr val="99CCFF"/>
          </a:solidFill>
          <a:ln w="9525">
            <a:noFill/>
            <a:miter lim="800000"/>
            <a:headEnd/>
            <a:tailEnd/>
          </a:ln>
          <a:effectLst/>
        </p:spPr>
        <p:txBody>
          <a:bodyPr wrap="none" anchor="ctr"/>
          <a:lstStyle/>
          <a:p>
            <a:pPr algn="ctr">
              <a:defRPr/>
            </a:pPr>
            <a:r>
              <a:rPr lang="ru-RU" sz="3200" b="1" dirty="0">
                <a:solidFill>
                  <a:schemeClr val="bg1"/>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chemeClr val="bg1"/>
                </a:solidFill>
                <a:effectLst>
                  <a:outerShdw blurRad="38100" dist="38100" dir="2700000" algn="tl">
                    <a:srgbClr val="FFFFFF"/>
                  </a:outerShdw>
                </a:effectLst>
                <a:latin typeface="Times New Roman" pitchFamily="18" charset="0"/>
                <a:cs typeface="Times New Roman" pitchFamily="18" charset="0"/>
              </a:rPr>
              <a:t>:</a:t>
            </a:r>
            <a:r>
              <a:rPr lang="en-US" sz="3200" b="1" dirty="0">
                <a:effectLst>
                  <a:outerShdw blurRad="38100" dist="38100" dir="2700000" algn="tl">
                    <a:srgbClr val="000000"/>
                  </a:outerShdw>
                </a:effectLst>
                <a:latin typeface="Times New Roman" pitchFamily="18" charset="0"/>
                <a:cs typeface="Times New Roman" pitchFamily="18" charset="0"/>
              </a:rPr>
              <a:t> </a:t>
            </a:r>
            <a:r>
              <a:rPr lang="ru-RU" sz="3200" dirty="0">
                <a:solidFill>
                  <a:srgbClr val="FF0000"/>
                </a:solidFill>
                <a:latin typeface="Times New Roman" pitchFamily="18" charset="0"/>
                <a:cs typeface="Times New Roman" pitchFamily="18" charset="0"/>
              </a:rPr>
              <a:t>М.В.Ломоносову</a:t>
            </a:r>
            <a:endParaRPr lang="en-US" sz="32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pic>
        <p:nvPicPr>
          <p:cNvPr id="48135" name="Picture 7"/>
          <p:cNvPicPr>
            <a:picLocks noChangeAspect="1" noChangeArrowheads="1"/>
          </p:cNvPicPr>
          <p:nvPr/>
        </p:nvPicPr>
        <p:blipFill>
          <a:blip r:embed="rId5" cstate="print"/>
          <a:srcRect/>
          <a:stretch>
            <a:fillRect/>
          </a:stretch>
        </p:blipFill>
        <p:spPr bwMode="auto">
          <a:xfrm>
            <a:off x="2447080" y="168917"/>
            <a:ext cx="4150489" cy="566541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53" presetClass="entr" presetSubtype="0" fill="hold" nodeType="withEffect">
                                  <p:stCondLst>
                                    <p:cond delay="0"/>
                                  </p:stCondLst>
                                  <p:childTnLst>
                                    <p:set>
                                      <p:cBhvr>
                                        <p:cTn id="13" dur="1" fill="hold">
                                          <p:stCondLst>
                                            <p:cond delay="0"/>
                                          </p:stCondLst>
                                        </p:cTn>
                                        <p:tgtEl>
                                          <p:spTgt spid="48135"/>
                                        </p:tgtEl>
                                        <p:attrNameLst>
                                          <p:attrName>style.visibility</p:attrName>
                                        </p:attrNameLst>
                                      </p:cBhvr>
                                      <p:to>
                                        <p:strVal val="visible"/>
                                      </p:to>
                                    </p:set>
                                    <p:anim calcmode="lin" valueType="num">
                                      <p:cBhvr>
                                        <p:cTn id="14" dur="2000" fill="hold"/>
                                        <p:tgtEl>
                                          <p:spTgt spid="48135"/>
                                        </p:tgtEl>
                                        <p:attrNameLst>
                                          <p:attrName>ppt_w</p:attrName>
                                        </p:attrNameLst>
                                      </p:cBhvr>
                                      <p:tavLst>
                                        <p:tav tm="0">
                                          <p:val>
                                            <p:fltVal val="0"/>
                                          </p:val>
                                        </p:tav>
                                        <p:tav tm="100000">
                                          <p:val>
                                            <p:strVal val="#ppt_w"/>
                                          </p:val>
                                        </p:tav>
                                      </p:tavLst>
                                    </p:anim>
                                    <p:anim calcmode="lin" valueType="num">
                                      <p:cBhvr>
                                        <p:cTn id="15" dur="2000" fill="hold"/>
                                        <p:tgtEl>
                                          <p:spTgt spid="48135"/>
                                        </p:tgtEl>
                                        <p:attrNameLst>
                                          <p:attrName>ppt_h</p:attrName>
                                        </p:attrNameLst>
                                      </p:cBhvr>
                                      <p:tavLst>
                                        <p:tav tm="0">
                                          <p:val>
                                            <p:fltVal val="0"/>
                                          </p:val>
                                        </p:tav>
                                        <p:tav tm="100000">
                                          <p:val>
                                            <p:strVal val="#ppt_h"/>
                                          </p:val>
                                        </p:tav>
                                      </p:tavLst>
                                    </p:anim>
                                    <p:animEffect transition="in" filter="fade">
                                      <p:cBhvr>
                                        <p:cTn id="16" dur="20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841679F2-96F8-48E6-BBD6-7A2AA226127C}" type="slidenum">
              <a:rPr lang="ru-RU"/>
              <a:pPr>
                <a:defRPr/>
              </a:pPr>
              <a:t>42</a:t>
            </a:fld>
            <a:endParaRPr lang="ru-RU"/>
          </a:p>
        </p:txBody>
      </p:sp>
      <p:sp>
        <p:nvSpPr>
          <p:cNvPr id="8194" name="Text Box 2">
            <a:hlinkClick r:id="rId3" action="ppaction://hlinksldjump"/>
          </p:cNvPr>
          <p:cNvSpPr txBox="1">
            <a:spLocks noChangeArrowheads="1"/>
          </p:cNvSpPr>
          <p:nvPr/>
        </p:nvSpPr>
        <p:spPr bwMode="auto">
          <a:xfrm>
            <a:off x="250825" y="908050"/>
            <a:ext cx="8640763" cy="3540125"/>
          </a:xfrm>
          <a:prstGeom prst="rect">
            <a:avLst/>
          </a:prstGeom>
          <a:noFill/>
          <a:ln w="9525">
            <a:noFill/>
            <a:miter lim="800000"/>
            <a:headEnd/>
            <a:tailEnd/>
          </a:ln>
        </p:spPr>
        <p:txBody>
          <a:bodyPr>
            <a:spAutoFit/>
          </a:bodyPr>
          <a:lstStyle/>
          <a:p>
            <a:pPr algn="ctr">
              <a:spcBef>
                <a:spcPct val="50000"/>
              </a:spcBef>
              <a:defRPr/>
            </a:pPr>
            <a:r>
              <a:rPr lang="ru-RU" sz="3200" b="1" i="1" dirty="0">
                <a:solidFill>
                  <a:srgbClr val="002060"/>
                </a:solidFill>
                <a:effectLst>
                  <a:outerShdw blurRad="38100" dist="38100" dir="2700000" algn="tl">
                    <a:srgbClr val="FFFFFF"/>
                  </a:outerShdw>
                </a:effectLst>
                <a:latin typeface="Times New Roman" pitchFamily="18" charset="0"/>
              </a:rPr>
              <a:t>Когда младенца Кузю поцарапала кошка, он орал 5 мин, когда его укусила оса, он орал на 3 мин больше, но когда собственная мать набросилась на него и начала мыть с мылом, Кузя орал в 2 раза дольше, чем после укуса осы. Мама мыла Кузю 11 минут. Сколько минут орал уже вымытый Кузя? </a:t>
            </a:r>
          </a:p>
        </p:txBody>
      </p:sp>
      <p:pic>
        <p:nvPicPr>
          <p:cNvPr id="8195" name="Picture 3" descr="удивленный мышонок"/>
          <p:cNvPicPr>
            <a:picLocks noChangeAspect="1" noChangeArrowheads="1" noCrop="1"/>
          </p:cNvPicPr>
          <p:nvPr/>
        </p:nvPicPr>
        <p:blipFill>
          <a:blip r:embed="rId4" cstate="print"/>
          <a:srcRect/>
          <a:stretch>
            <a:fillRect/>
          </a:stretch>
        </p:blipFill>
        <p:spPr bwMode="auto">
          <a:xfrm>
            <a:off x="566738" y="4683125"/>
            <a:ext cx="1376362" cy="2173288"/>
          </a:xfrm>
          <a:prstGeom prst="rect">
            <a:avLst/>
          </a:prstGeom>
          <a:noFill/>
          <a:ln w="9525">
            <a:noFill/>
            <a:miter lim="800000"/>
            <a:headEnd/>
            <a:tailEnd/>
          </a:ln>
        </p:spPr>
      </p:pic>
      <p:pic>
        <p:nvPicPr>
          <p:cNvPr id="47109" name="Picture 13" descr="линия"/>
          <p:cNvPicPr>
            <a:picLocks noChangeAspect="1" noChangeArrowheads="1" noCrop="1"/>
          </p:cNvPicPr>
          <p:nvPr/>
        </p:nvPicPr>
        <p:blipFill>
          <a:blip r:embed="rId5" cstate="print"/>
          <a:srcRect/>
          <a:stretch>
            <a:fillRect/>
          </a:stretch>
        </p:blipFill>
        <p:spPr bwMode="auto">
          <a:xfrm>
            <a:off x="0" y="736600"/>
            <a:ext cx="9144000" cy="158750"/>
          </a:xfrm>
          <a:prstGeom prst="rect">
            <a:avLst/>
          </a:prstGeom>
          <a:noFill/>
          <a:ln w="9525">
            <a:noFill/>
            <a:miter lim="800000"/>
            <a:headEnd/>
            <a:tailEnd/>
          </a:ln>
        </p:spPr>
      </p:pic>
      <p:sp>
        <p:nvSpPr>
          <p:cNvPr id="122886" name="Rectangle 6"/>
          <p:cNvSpPr>
            <a:spLocks noChangeAspect="1" noChangeArrowheads="1"/>
          </p:cNvSpPr>
          <p:nvPr/>
        </p:nvSpPr>
        <p:spPr bwMode="auto">
          <a:xfrm>
            <a:off x="3001963" y="5921375"/>
            <a:ext cx="2508250" cy="795338"/>
          </a:xfrm>
          <a:prstGeom prst="rect">
            <a:avLst/>
          </a:prstGeom>
          <a:solidFill>
            <a:srgbClr val="99CCFF"/>
          </a:solidFill>
          <a:ln w="9525">
            <a:noFill/>
            <a:miter lim="800000"/>
            <a:headEnd/>
            <a:tailEnd/>
          </a:ln>
          <a:effectLst/>
        </p:spPr>
        <p:txBody>
          <a:bodyPr wrap="none" anchor="ctr"/>
          <a:lstStyle/>
          <a:p>
            <a:pPr algn="ctr">
              <a:defRPr/>
            </a:pPr>
            <a:r>
              <a:rPr lang="ru-RU" sz="2800" b="1" dirty="0">
                <a:solidFill>
                  <a:schemeClr val="bg1"/>
                </a:solidFill>
                <a:effectLst>
                  <a:outerShdw blurRad="38100" dist="38100" dir="2700000" algn="tl">
                    <a:srgbClr val="FFFFFF"/>
                  </a:outerShdw>
                </a:effectLst>
                <a:latin typeface="Times New Roman" pitchFamily="18" charset="0"/>
                <a:cs typeface="Times New Roman" pitchFamily="18" charset="0"/>
              </a:rPr>
              <a:t>Ответ</a:t>
            </a:r>
            <a:r>
              <a:rPr lang="en-US" sz="2800" b="1" dirty="0">
                <a:solidFill>
                  <a:schemeClr val="bg1"/>
                </a:solidFill>
                <a:effectLst>
                  <a:outerShdw blurRad="38100" dist="38100" dir="2700000" algn="tl">
                    <a:srgbClr val="FFFFFF"/>
                  </a:outerShdw>
                </a:effectLst>
                <a:latin typeface="Times New Roman" pitchFamily="18" charset="0"/>
                <a:cs typeface="Times New Roman" pitchFamily="18" charset="0"/>
              </a:rPr>
              <a:t>:</a:t>
            </a:r>
            <a:r>
              <a:rPr lang="en-US" sz="2800" b="1" dirty="0">
                <a:effectLst>
                  <a:outerShdw blurRad="38100" dist="38100" dir="2700000" algn="tl">
                    <a:srgbClr val="000000"/>
                  </a:outerShdw>
                </a:effectLst>
                <a:latin typeface="Times New Roman" pitchFamily="18" charset="0"/>
                <a:cs typeface="Times New Roman" pitchFamily="18" charset="0"/>
              </a:rPr>
              <a:t> </a:t>
            </a:r>
            <a:r>
              <a:rPr lang="ru-RU" sz="2800" b="1" dirty="0" smtClean="0">
                <a:solidFill>
                  <a:srgbClr val="FF3300"/>
                </a:solidFill>
                <a:effectLst>
                  <a:outerShdw blurRad="38100" dist="38100" dir="2700000" algn="tl">
                    <a:srgbClr val="000000"/>
                  </a:outerShdw>
                </a:effectLst>
                <a:latin typeface="Times New Roman" pitchFamily="18" charset="0"/>
                <a:cs typeface="Times New Roman" pitchFamily="18" charset="0"/>
              </a:rPr>
              <a:t>5 </a:t>
            </a:r>
            <a:r>
              <a:rPr lang="ru-RU" sz="2800" b="1" dirty="0">
                <a:solidFill>
                  <a:srgbClr val="FF3300"/>
                </a:solidFill>
                <a:effectLst>
                  <a:outerShdw blurRad="38100" dist="38100" dir="2700000" algn="tl">
                    <a:srgbClr val="000000"/>
                  </a:outerShdw>
                </a:effectLst>
                <a:latin typeface="Times New Roman" pitchFamily="18" charset="0"/>
                <a:cs typeface="Times New Roman" pitchFamily="18" charset="0"/>
              </a:rPr>
              <a:t>мин.</a:t>
            </a:r>
            <a:endParaRPr lang="en-US" sz="28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47111" name="TextBox 9"/>
          <p:cNvSpPr txBox="1">
            <a:spLocks noChangeArrowheads="1"/>
          </p:cNvSpPr>
          <p:nvPr/>
        </p:nvSpPr>
        <p:spPr bwMode="auto">
          <a:xfrm>
            <a:off x="2605088" y="173038"/>
            <a:ext cx="3795712"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5 баллов </a:t>
            </a:r>
          </a:p>
        </p:txBody>
      </p:sp>
      <p:sp>
        <p:nvSpPr>
          <p:cNvPr id="11" name="AutoShape 8">
            <a:hlinkClick r:id="rId6"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47113" name="Picture 2" descr="http://www.smayli.ru/data/smiles/detia-750.gif">
            <a:hlinkClick r:id="rId7"/>
          </p:cNvPr>
          <p:cNvPicPr>
            <a:picLocks noChangeAspect="1" noChangeArrowheads="1" noCrop="1"/>
          </p:cNvPicPr>
          <p:nvPr/>
        </p:nvPicPr>
        <p:blipFill>
          <a:blip r:embed="rId8" cstate="print"/>
          <a:srcRect/>
          <a:stretch>
            <a:fillRect/>
          </a:stretch>
        </p:blipFill>
        <p:spPr bwMode="auto">
          <a:xfrm>
            <a:off x="5054600" y="4454525"/>
            <a:ext cx="2403475" cy="2403475"/>
          </a:xfrm>
          <a:prstGeom prst="rect">
            <a:avLst/>
          </a:prstGeom>
          <a:noFill/>
          <a:ln w="9525">
            <a:noFill/>
            <a:miter lim="800000"/>
            <a:headEnd/>
            <a:tailEnd/>
          </a:ln>
        </p:spPr>
      </p:pic>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8194">
                                            <p:txEl>
                                              <p:pRg st="0" end="0"/>
                                            </p:txEl>
                                          </p:spTgt>
                                        </p:tgtEl>
                                        <p:attrNameLst>
                                          <p:attrName>style.visibility</p:attrName>
                                        </p:attrNameLst>
                                      </p:cBhvr>
                                      <p:to>
                                        <p:strVal val="visible"/>
                                      </p:to>
                                    </p:set>
                                    <p:anim calcmode="lin" valueType="num">
                                      <p:cBhvr>
                                        <p:cTn id="11" dur="1000" fill="hold"/>
                                        <p:tgtEl>
                                          <p:spTgt spid="819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8194">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8194">
                                            <p:txEl>
                                              <p:pRg st="0" end="0"/>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2886">
                                            <p:txEl>
                                              <p:pRg st="0" end="0"/>
                                            </p:txEl>
                                          </p:spTgt>
                                        </p:tgtEl>
                                        <p:attrNameLst>
                                          <p:attrName>style.visibility</p:attrName>
                                        </p:attrNameLst>
                                      </p:cBhvr>
                                      <p:to>
                                        <p:strVal val="visible"/>
                                      </p:to>
                                    </p:set>
                                    <p:animEffect transition="in" filter="wipe(down)">
                                      <p:cBhvr>
                                        <p:cTn id="20" dur="500"/>
                                        <p:tgtEl>
                                          <p:spTgt spid="1228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pPr>
              <a:defRPr/>
            </a:pPr>
            <a:fld id="{9CC540C6-354D-4AB1-A21D-3A66D95D1ED3}" type="slidenum">
              <a:rPr lang="ru-RU"/>
              <a:pPr>
                <a:defRPr/>
              </a:pPr>
              <a:t>43</a:t>
            </a:fld>
            <a:endParaRPr lang="ru-RU"/>
          </a:p>
        </p:txBody>
      </p:sp>
      <p:sp>
        <p:nvSpPr>
          <p:cNvPr id="9218" name="Text Box 2">
            <a:hlinkClick r:id="rId3" action="ppaction://hlinksldjump"/>
          </p:cNvPr>
          <p:cNvSpPr txBox="1">
            <a:spLocks noChangeArrowheads="1"/>
          </p:cNvSpPr>
          <p:nvPr/>
        </p:nvSpPr>
        <p:spPr bwMode="auto">
          <a:xfrm>
            <a:off x="242888" y="998538"/>
            <a:ext cx="8640762" cy="3540125"/>
          </a:xfrm>
          <a:prstGeom prst="rect">
            <a:avLst/>
          </a:prstGeom>
          <a:noFill/>
          <a:ln w="9525">
            <a:noFill/>
            <a:miter lim="800000"/>
            <a:headEnd/>
            <a:tailEnd/>
          </a:ln>
        </p:spPr>
        <p:txBody>
          <a:bodyPr>
            <a:spAutoFit/>
          </a:bodyPr>
          <a:lstStyle/>
          <a:p>
            <a:pPr algn="ctr">
              <a:spcBef>
                <a:spcPct val="50000"/>
              </a:spcBef>
              <a:defRPr/>
            </a:pPr>
            <a:r>
              <a:rPr lang="ru-RU" sz="3200" b="1" i="1" dirty="0">
                <a:solidFill>
                  <a:srgbClr val="002060"/>
                </a:solidFill>
                <a:effectLst>
                  <a:outerShdw blurRad="38100" dist="38100" dir="2700000" algn="tl">
                    <a:srgbClr val="FFFFFF"/>
                  </a:outerShdw>
                </a:effectLst>
                <a:latin typeface="Times New Roman" pitchFamily="18" charset="0"/>
              </a:rPr>
              <a:t>Один мальчик охотился в кухне на тараканов и убил пятерых, а ранил в три раза больше. Трех тараканов мальчик ранил смертельно, и они погибли от ран, а остальные тараканы выздоровели, но обиделись на мальчика и навсегда ушли к соседям. Сколько тараканов ушло к соседям навсегда? </a:t>
            </a:r>
          </a:p>
        </p:txBody>
      </p:sp>
      <p:pic>
        <p:nvPicPr>
          <p:cNvPr id="9220" name="Picture 4" descr="J0336898"/>
          <p:cNvPicPr>
            <a:picLocks noChangeAspect="1" noChangeArrowheads="1" noCrop="1"/>
          </p:cNvPicPr>
          <p:nvPr/>
        </p:nvPicPr>
        <p:blipFill>
          <a:blip r:embed="rId4" cstate="print"/>
          <a:srcRect/>
          <a:stretch>
            <a:fillRect/>
          </a:stretch>
        </p:blipFill>
        <p:spPr bwMode="auto">
          <a:xfrm>
            <a:off x="0" y="3935413"/>
            <a:ext cx="2368550" cy="2103437"/>
          </a:xfrm>
          <a:prstGeom prst="rect">
            <a:avLst/>
          </a:prstGeom>
          <a:noFill/>
          <a:ln w="9525">
            <a:noFill/>
            <a:miter lim="800000"/>
            <a:headEnd/>
            <a:tailEnd/>
          </a:ln>
        </p:spPr>
      </p:pic>
      <p:pic>
        <p:nvPicPr>
          <p:cNvPr id="48133" name="Picture 5" descr="nambe11"/>
          <p:cNvPicPr>
            <a:picLocks noChangeAspect="1" noChangeArrowheads="1" noCrop="1"/>
          </p:cNvPicPr>
          <p:nvPr/>
        </p:nvPicPr>
        <p:blipFill>
          <a:blip r:embed="rId5" cstate="print"/>
          <a:srcRect/>
          <a:stretch>
            <a:fillRect/>
          </a:stretch>
        </p:blipFill>
        <p:spPr bwMode="auto">
          <a:xfrm>
            <a:off x="701675" y="6169025"/>
            <a:ext cx="8077200" cy="457200"/>
          </a:xfrm>
          <a:prstGeom prst="rect">
            <a:avLst/>
          </a:prstGeom>
          <a:noFill/>
          <a:ln w="9525">
            <a:noFill/>
            <a:miter lim="800000"/>
            <a:headEnd/>
            <a:tailEnd/>
          </a:ln>
        </p:spPr>
      </p:pic>
      <p:pic>
        <p:nvPicPr>
          <p:cNvPr id="48134" name="Picture 6" descr="линия"/>
          <p:cNvPicPr>
            <a:picLocks noChangeAspect="1" noChangeArrowheads="1" noCrop="1"/>
          </p:cNvPicPr>
          <p:nvPr/>
        </p:nvPicPr>
        <p:blipFill>
          <a:blip r:embed="rId6" cstate="print"/>
          <a:srcRect/>
          <a:stretch>
            <a:fillRect/>
          </a:stretch>
        </p:blipFill>
        <p:spPr bwMode="auto">
          <a:xfrm>
            <a:off x="0" y="744538"/>
            <a:ext cx="9144000" cy="158750"/>
          </a:xfrm>
          <a:prstGeom prst="rect">
            <a:avLst/>
          </a:prstGeom>
          <a:noFill/>
          <a:ln w="9525">
            <a:noFill/>
            <a:miter lim="800000"/>
            <a:headEnd/>
            <a:tailEnd/>
          </a:ln>
        </p:spPr>
      </p:pic>
      <p:sp>
        <p:nvSpPr>
          <p:cNvPr id="123910" name="Rectangle 6"/>
          <p:cNvSpPr>
            <a:spLocks noChangeAspect="1" noChangeArrowheads="1"/>
          </p:cNvSpPr>
          <p:nvPr/>
        </p:nvSpPr>
        <p:spPr bwMode="auto">
          <a:xfrm>
            <a:off x="5346700" y="5394325"/>
            <a:ext cx="1987550" cy="795338"/>
          </a:xfrm>
          <a:prstGeom prst="rect">
            <a:avLst/>
          </a:prstGeom>
          <a:solidFill>
            <a:srgbClr val="99CCFF"/>
          </a:solidFill>
          <a:ln w="9525">
            <a:noFill/>
            <a:miter lim="800000"/>
            <a:headEnd/>
            <a:tailEnd/>
          </a:ln>
          <a:effectLst/>
        </p:spPr>
        <p:txBody>
          <a:bodyPr wrap="none" anchor="ctr"/>
          <a:lstStyle/>
          <a:p>
            <a:pPr algn="ctr">
              <a:defRPr/>
            </a:pPr>
            <a:r>
              <a:rPr lang="ru-RU" sz="2800" b="1" dirty="0">
                <a:solidFill>
                  <a:schemeClr val="bg1"/>
                </a:solidFill>
                <a:effectLst>
                  <a:outerShdw blurRad="38100" dist="38100" dir="2700000" algn="tl">
                    <a:srgbClr val="FFFFFF"/>
                  </a:outerShdw>
                </a:effectLst>
                <a:latin typeface="Times New Roman" pitchFamily="18" charset="0"/>
                <a:cs typeface="Times New Roman" pitchFamily="18" charset="0"/>
              </a:rPr>
              <a:t>Ответ</a:t>
            </a:r>
            <a:r>
              <a:rPr lang="en-US" sz="2800" b="1" dirty="0">
                <a:solidFill>
                  <a:schemeClr val="bg1"/>
                </a:solidFill>
                <a:effectLst>
                  <a:outerShdw blurRad="38100" dist="38100" dir="2700000" algn="tl">
                    <a:srgbClr val="FFFFFF"/>
                  </a:outerShdw>
                </a:effectLst>
                <a:latin typeface="Times New Roman" pitchFamily="18" charset="0"/>
                <a:cs typeface="Times New Roman" pitchFamily="18" charset="0"/>
              </a:rPr>
              <a:t>:</a:t>
            </a:r>
            <a:r>
              <a:rPr lang="en-US" sz="2800" b="1" dirty="0">
                <a:effectLst>
                  <a:outerShdw blurRad="38100" dist="38100" dir="2700000" algn="tl">
                    <a:srgbClr val="000000"/>
                  </a:outerShdw>
                </a:effectLst>
                <a:latin typeface="Times New Roman" pitchFamily="18" charset="0"/>
                <a:cs typeface="Times New Roman" pitchFamily="18" charset="0"/>
              </a:rPr>
              <a:t> </a:t>
            </a:r>
            <a:r>
              <a:rPr lang="ru-RU" sz="2800" b="1" dirty="0">
                <a:solidFill>
                  <a:srgbClr val="FF3300"/>
                </a:solidFill>
                <a:effectLst>
                  <a:outerShdw blurRad="38100" dist="38100" dir="2700000" algn="tl">
                    <a:srgbClr val="000000"/>
                  </a:outerShdw>
                </a:effectLst>
                <a:latin typeface="Times New Roman" pitchFamily="18" charset="0"/>
                <a:cs typeface="Times New Roman" pitchFamily="18" charset="0"/>
              </a:rPr>
              <a:t>12</a:t>
            </a:r>
            <a:endParaRPr lang="en-US" sz="28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48136" name="TextBox 10"/>
          <p:cNvSpPr txBox="1">
            <a:spLocks noChangeArrowheads="1"/>
          </p:cNvSpPr>
          <p:nvPr/>
        </p:nvSpPr>
        <p:spPr bwMode="auto">
          <a:xfrm>
            <a:off x="2605088" y="185738"/>
            <a:ext cx="3795712" cy="522287"/>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10 баллов </a:t>
            </a:r>
          </a:p>
        </p:txBody>
      </p:sp>
      <p:sp>
        <p:nvSpPr>
          <p:cNvPr id="12" name="AutoShape 8">
            <a:hlinkClick r:id="rId7"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48138" name="Picture 11" descr="http://www.smayli.ru/data/smiles/nasekomie-24.gif">
            <a:hlinkClick r:id="rId8"/>
          </p:cNvPr>
          <p:cNvPicPr>
            <a:picLocks noChangeAspect="1" noChangeArrowheads="1" noCrop="1"/>
          </p:cNvPicPr>
          <p:nvPr/>
        </p:nvPicPr>
        <p:blipFill>
          <a:blip r:embed="rId9" cstate="print"/>
          <a:srcRect/>
          <a:stretch>
            <a:fillRect/>
          </a:stretch>
        </p:blipFill>
        <p:spPr bwMode="auto">
          <a:xfrm>
            <a:off x="7580313" y="4967288"/>
            <a:ext cx="800100" cy="776287"/>
          </a:xfrm>
          <a:prstGeom prst="rect">
            <a:avLst/>
          </a:prstGeom>
          <a:noFill/>
          <a:ln w="9525">
            <a:noFill/>
            <a:miter lim="800000"/>
            <a:headEnd/>
            <a:tailEnd/>
          </a:ln>
        </p:spPr>
      </p:pic>
      <p:pic>
        <p:nvPicPr>
          <p:cNvPr id="48139" name="Picture 13" descr="http://www.smayli.ru/data/smiles/nasekomie-53.gif">
            <a:hlinkClick r:id="rId10"/>
          </p:cNvPr>
          <p:cNvPicPr>
            <a:picLocks noChangeAspect="1" noChangeArrowheads="1"/>
          </p:cNvPicPr>
          <p:nvPr/>
        </p:nvPicPr>
        <p:blipFill>
          <a:blip r:embed="rId11" cstate="print"/>
          <a:srcRect/>
          <a:stretch>
            <a:fillRect/>
          </a:stretch>
        </p:blipFill>
        <p:spPr bwMode="auto">
          <a:xfrm>
            <a:off x="4141788" y="4762500"/>
            <a:ext cx="777875" cy="642938"/>
          </a:xfrm>
          <a:prstGeom prst="rect">
            <a:avLst/>
          </a:prstGeom>
          <a:noFill/>
          <a:ln w="9525">
            <a:noFill/>
            <a:miter lim="800000"/>
            <a:headEnd/>
            <a:tailEnd/>
          </a:ln>
        </p:spPr>
      </p:pic>
      <p:pic>
        <p:nvPicPr>
          <p:cNvPr id="48140" name="Picture 15" descr="http://www.smayli.ru/data/smiles/nasekomie-88.gif">
            <a:hlinkClick r:id="rId12"/>
          </p:cNvPr>
          <p:cNvPicPr>
            <a:picLocks noChangeAspect="1" noChangeArrowheads="1"/>
          </p:cNvPicPr>
          <p:nvPr/>
        </p:nvPicPr>
        <p:blipFill>
          <a:blip r:embed="rId13" cstate="print"/>
          <a:srcRect/>
          <a:stretch>
            <a:fillRect/>
          </a:stretch>
        </p:blipFill>
        <p:spPr bwMode="auto">
          <a:xfrm>
            <a:off x="357188" y="190500"/>
            <a:ext cx="858837" cy="858838"/>
          </a:xfrm>
          <a:prstGeom prst="rect">
            <a:avLst/>
          </a:prstGeom>
          <a:noFill/>
          <a:ln w="9525">
            <a:noFill/>
            <a:miter lim="800000"/>
            <a:headEnd/>
            <a:tailEnd/>
          </a:ln>
        </p:spPr>
      </p:pic>
      <p:pic>
        <p:nvPicPr>
          <p:cNvPr id="48141" name="Picture 17" descr="http://www.smayli.ru/data/smiles/nasekomie-28.gif">
            <a:hlinkClick r:id="rId14"/>
          </p:cNvPr>
          <p:cNvPicPr>
            <a:picLocks noChangeAspect="1" noChangeArrowheads="1"/>
          </p:cNvPicPr>
          <p:nvPr/>
        </p:nvPicPr>
        <p:blipFill>
          <a:blip r:embed="rId15" cstate="print"/>
          <a:srcRect/>
          <a:stretch>
            <a:fillRect/>
          </a:stretch>
        </p:blipFill>
        <p:spPr bwMode="auto">
          <a:xfrm>
            <a:off x="7839075" y="0"/>
            <a:ext cx="1304925" cy="1304925"/>
          </a:xfrm>
          <a:prstGeom prst="rect">
            <a:avLst/>
          </a:prstGeom>
          <a:noFill/>
          <a:ln w="9525">
            <a:noFill/>
            <a:miter lim="800000"/>
            <a:headEnd/>
            <a:tailEnd/>
          </a:ln>
        </p:spPr>
      </p:pic>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18"/>
                                        </p:tgtEl>
                                        <p:attrNameLst>
                                          <p:attrName>style.visibility</p:attrName>
                                        </p:attrNameLst>
                                      </p:cBhvr>
                                      <p:to>
                                        <p:strVal val="visible"/>
                                      </p:to>
                                    </p:set>
                                  </p:childTnLst>
                                </p:cTn>
                              </p:par>
                            </p:childTnLst>
                          </p:cTn>
                        </p:par>
                        <p:par>
                          <p:cTn id="7" fill="hold">
                            <p:stCondLst>
                              <p:cond delay="500"/>
                            </p:stCondLst>
                            <p:childTnLst>
                              <p:par>
                                <p:cTn id="8" presetID="24" presetClass="entr" presetSubtype="0" fill="hold" nodeType="afterEffect">
                                  <p:stCondLst>
                                    <p:cond delay="0"/>
                                  </p:stCondLst>
                                  <p:childTnLst>
                                    <p:set>
                                      <p:cBhvr>
                                        <p:cTn id="9" dur="1" fill="hold">
                                          <p:stCondLst>
                                            <p:cond delay="499"/>
                                          </p:stCondLst>
                                        </p:cTn>
                                        <p:tgtEl>
                                          <p:spTgt spid="9220"/>
                                        </p:tgtEl>
                                        <p:attrNameLst>
                                          <p:attrName>style.visibility</p:attrName>
                                        </p:attrNameLst>
                                      </p:cBhvr>
                                      <p:to>
                                        <p:strVal val="visible"/>
                                      </p:to>
                                    </p:set>
                                    <p:anim to="" calcmode="lin" valueType="num">
                                      <p:cBhvr>
                                        <p:cTn id="10" dur="1" fill="hold"/>
                                        <p:tgtEl>
                                          <p:spTgt spid="9220"/>
                                        </p:tgtEl>
                                        <p:attrNameLst>
                                          <p:attrName/>
                                        </p:attrNameLst>
                                      </p:cBhvr>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3910"/>
                                        </p:tgtEl>
                                        <p:attrNameLst>
                                          <p:attrName>style.visibility</p:attrName>
                                        </p:attrNameLst>
                                      </p:cBhvr>
                                      <p:to>
                                        <p:strVal val="visible"/>
                                      </p:to>
                                    </p:set>
                                    <p:animEffect transition="in" filter="wipe(down)">
                                      <p:cBhvr>
                                        <p:cTn id="18" dur="500"/>
                                        <p:tgtEl>
                                          <p:spTgt spid="123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123910" grpId="0" animBg="1" autoUpdateAnimBg="0"/>
      <p:bldP spid="1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pPr>
              <a:defRPr/>
            </a:pPr>
            <a:fld id="{3994CDFF-1C61-40BA-BA49-225AB2108587}" type="slidenum">
              <a:rPr lang="ru-RU"/>
              <a:pPr>
                <a:defRPr/>
              </a:pPr>
              <a:t>44</a:t>
            </a:fld>
            <a:endParaRPr lang="ru-RU"/>
          </a:p>
        </p:txBody>
      </p:sp>
      <p:sp>
        <p:nvSpPr>
          <p:cNvPr id="22530" name="Text Box 2">
            <a:hlinkClick r:id="rId3" action="ppaction://hlinksldjump"/>
          </p:cNvPr>
          <p:cNvSpPr txBox="1">
            <a:spLocks noChangeArrowheads="1"/>
          </p:cNvSpPr>
          <p:nvPr/>
        </p:nvSpPr>
        <p:spPr bwMode="auto">
          <a:xfrm>
            <a:off x="242888" y="1144588"/>
            <a:ext cx="8640762" cy="1739900"/>
          </a:xfrm>
          <a:prstGeom prst="rect">
            <a:avLst/>
          </a:prstGeom>
          <a:noFill/>
          <a:ln w="9525">
            <a:noFill/>
            <a:miter lim="800000"/>
            <a:headEnd/>
            <a:tailEnd/>
          </a:ln>
        </p:spPr>
        <p:txBody>
          <a:bodyPr>
            <a:spAutoFit/>
          </a:bodyPr>
          <a:lstStyle/>
          <a:p>
            <a:pPr algn="ct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Груша тяжелее, чем яблоко, а яблоко тяжелее персика. Что тяжелее груша или персик?</a:t>
            </a:r>
          </a:p>
        </p:txBody>
      </p:sp>
      <p:pic>
        <p:nvPicPr>
          <p:cNvPr id="49156" name="Picture 5" descr="линия"/>
          <p:cNvPicPr>
            <a:picLocks noChangeAspect="1" noChangeArrowheads="1" noCrop="1"/>
          </p:cNvPicPr>
          <p:nvPr/>
        </p:nvPicPr>
        <p:blipFill>
          <a:blip r:embed="rId4" cstate="print"/>
          <a:srcRect/>
          <a:stretch>
            <a:fillRect/>
          </a:stretch>
        </p:blipFill>
        <p:spPr bwMode="auto">
          <a:xfrm>
            <a:off x="0" y="831850"/>
            <a:ext cx="9144000" cy="158750"/>
          </a:xfrm>
          <a:prstGeom prst="rect">
            <a:avLst/>
          </a:prstGeom>
          <a:noFill/>
          <a:ln w="9525">
            <a:noFill/>
            <a:miter lim="800000"/>
            <a:headEnd/>
            <a:tailEnd/>
          </a:ln>
        </p:spPr>
      </p:pic>
      <p:pic>
        <p:nvPicPr>
          <p:cNvPr id="152581" name="Picture 9" descr="J0095723"/>
          <p:cNvPicPr>
            <a:picLocks noChangeAspect="1" noChangeArrowheads="1" noCrop="1"/>
          </p:cNvPicPr>
          <p:nvPr/>
        </p:nvPicPr>
        <p:blipFill>
          <a:blip r:embed="rId5" cstate="print"/>
          <a:srcRect/>
          <a:stretch>
            <a:fillRect/>
          </a:stretch>
        </p:blipFill>
        <p:spPr bwMode="auto">
          <a:xfrm>
            <a:off x="1633538" y="2949575"/>
            <a:ext cx="1706562" cy="1890713"/>
          </a:xfrm>
          <a:prstGeom prst="rect">
            <a:avLst/>
          </a:prstGeom>
          <a:noFill/>
          <a:ln w="9525">
            <a:noFill/>
            <a:miter lim="800000"/>
            <a:headEnd/>
            <a:tailEnd/>
          </a:ln>
        </p:spPr>
      </p:pic>
      <p:pic>
        <p:nvPicPr>
          <p:cNvPr id="152582" name="Picture 10" descr="AG00327_"/>
          <p:cNvPicPr>
            <a:picLocks noChangeAspect="1" noChangeArrowheads="1" noCrop="1"/>
          </p:cNvPicPr>
          <p:nvPr/>
        </p:nvPicPr>
        <p:blipFill>
          <a:blip r:embed="rId6" cstate="print"/>
          <a:srcRect/>
          <a:stretch>
            <a:fillRect/>
          </a:stretch>
        </p:blipFill>
        <p:spPr bwMode="auto">
          <a:xfrm>
            <a:off x="6670675" y="3171825"/>
            <a:ext cx="2033588" cy="1525588"/>
          </a:xfrm>
          <a:prstGeom prst="rect">
            <a:avLst/>
          </a:prstGeom>
          <a:noFill/>
          <a:ln w="9525">
            <a:noFill/>
            <a:miter lim="800000"/>
            <a:headEnd/>
            <a:tailEnd/>
          </a:ln>
        </p:spPr>
      </p:pic>
      <p:sp>
        <p:nvSpPr>
          <p:cNvPr id="152586" name="Rectangle 10"/>
          <p:cNvSpPr>
            <a:spLocks noChangeAspect="1" noChangeArrowheads="1"/>
          </p:cNvSpPr>
          <p:nvPr/>
        </p:nvSpPr>
        <p:spPr bwMode="auto">
          <a:xfrm>
            <a:off x="3987800" y="5284788"/>
            <a:ext cx="3038475" cy="795337"/>
          </a:xfrm>
          <a:prstGeom prst="rect">
            <a:avLst/>
          </a:prstGeom>
          <a:solidFill>
            <a:srgbClr val="99CCFF"/>
          </a:solidFill>
          <a:ln w="9525">
            <a:noFill/>
            <a:miter lim="800000"/>
            <a:headEnd/>
            <a:tailEnd/>
          </a:ln>
        </p:spPr>
        <p:txBody>
          <a:bodyPr wrap="none" anchor="ctr"/>
          <a:lstStyle/>
          <a:p>
            <a:pPr algn="ctr">
              <a:spcBef>
                <a:spcPct val="50000"/>
              </a:spcBef>
            </a:pPr>
            <a:r>
              <a:rPr lang="ru-RU" sz="2800" b="1" dirty="0">
                <a:solidFill>
                  <a:srgbClr val="002060"/>
                </a:solidFill>
                <a:latin typeface="Times New Roman" pitchFamily="18" charset="0"/>
                <a:cs typeface="Times New Roman" pitchFamily="18" charset="0"/>
              </a:rPr>
              <a:t>ОТВЕТ:    </a:t>
            </a:r>
            <a:r>
              <a:rPr lang="ru-RU" sz="2800" b="1" dirty="0">
                <a:solidFill>
                  <a:srgbClr val="FF3300"/>
                </a:solidFill>
                <a:latin typeface="Times New Roman" pitchFamily="18" charset="0"/>
                <a:cs typeface="Times New Roman" pitchFamily="18" charset="0"/>
              </a:rPr>
              <a:t>груша</a:t>
            </a:r>
          </a:p>
        </p:txBody>
      </p:sp>
      <p:pic>
        <p:nvPicPr>
          <p:cNvPr id="152587" name="Picture 11" descr="7"/>
          <p:cNvPicPr>
            <a:picLocks noChangeAspect="1" noChangeArrowheads="1"/>
          </p:cNvPicPr>
          <p:nvPr/>
        </p:nvPicPr>
        <p:blipFill>
          <a:blip r:embed="rId7" cstate="print"/>
          <a:srcRect/>
          <a:stretch>
            <a:fillRect/>
          </a:stretch>
        </p:blipFill>
        <p:spPr bwMode="auto">
          <a:xfrm>
            <a:off x="4038600" y="3054350"/>
            <a:ext cx="1643063" cy="1831975"/>
          </a:xfrm>
          <a:prstGeom prst="rect">
            <a:avLst/>
          </a:prstGeom>
          <a:noFill/>
          <a:ln w="9525">
            <a:noFill/>
            <a:miter lim="800000"/>
            <a:headEnd/>
            <a:tailEnd/>
          </a:ln>
        </p:spPr>
      </p:pic>
      <p:sp>
        <p:nvSpPr>
          <p:cNvPr id="11" name="AutoShape 8">
            <a:hlinkClick r:id="rId8"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sp>
        <p:nvSpPr>
          <p:cNvPr id="49162" name="TextBox 8"/>
          <p:cNvSpPr txBox="1">
            <a:spLocks noChangeArrowheads="1"/>
          </p:cNvSpPr>
          <p:nvPr/>
        </p:nvSpPr>
        <p:spPr bwMode="auto">
          <a:xfrm>
            <a:off x="2581275" y="161925"/>
            <a:ext cx="3797300" cy="523875"/>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1000" fill="hold"/>
                                        <p:tgtEl>
                                          <p:spTgt spid="225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2530">
                                            <p:txEl>
                                              <p:pRg st="0" end="0"/>
                                            </p:txEl>
                                          </p:spTgt>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52581"/>
                                        </p:tgtEl>
                                        <p:attrNameLst>
                                          <p:attrName>style.visibility</p:attrName>
                                        </p:attrNameLst>
                                      </p:cBhvr>
                                      <p:to>
                                        <p:strVal val="visible"/>
                                      </p:to>
                                    </p:set>
                                    <p:animEffect transition="in" filter="wipe(down)">
                                      <p:cBhvr>
                                        <p:cTn id="13" dur="500"/>
                                        <p:tgtEl>
                                          <p:spTgt spid="152581"/>
                                        </p:tgtEl>
                                      </p:cBhvr>
                                    </p:animEffect>
                                  </p:childTnLst>
                                </p:cTn>
                              </p:par>
                              <p:par>
                                <p:cTn id="14" presetID="22" presetClass="entr" presetSubtype="4" fill="hold" nodeType="withEffect">
                                  <p:stCondLst>
                                    <p:cond delay="0"/>
                                  </p:stCondLst>
                                  <p:childTnLst>
                                    <p:set>
                                      <p:cBhvr>
                                        <p:cTn id="15" dur="1" fill="hold">
                                          <p:stCondLst>
                                            <p:cond delay="0"/>
                                          </p:stCondLst>
                                        </p:cTn>
                                        <p:tgtEl>
                                          <p:spTgt spid="152582"/>
                                        </p:tgtEl>
                                        <p:attrNameLst>
                                          <p:attrName>style.visibility</p:attrName>
                                        </p:attrNameLst>
                                      </p:cBhvr>
                                      <p:to>
                                        <p:strVal val="visible"/>
                                      </p:to>
                                    </p:set>
                                    <p:animEffect transition="in" filter="wipe(down)">
                                      <p:cBhvr>
                                        <p:cTn id="16" dur="500"/>
                                        <p:tgtEl>
                                          <p:spTgt spid="152582"/>
                                        </p:tgtEl>
                                      </p:cBhvr>
                                    </p:animEffect>
                                  </p:childTnLst>
                                </p:cTn>
                              </p:par>
                              <p:par>
                                <p:cTn id="17" presetID="53" presetClass="entr" presetSubtype="0" fill="hold" nodeType="withEffect">
                                  <p:stCondLst>
                                    <p:cond delay="0"/>
                                  </p:stCondLst>
                                  <p:childTnLst>
                                    <p:set>
                                      <p:cBhvr>
                                        <p:cTn id="18" dur="1" fill="hold">
                                          <p:stCondLst>
                                            <p:cond delay="0"/>
                                          </p:stCondLst>
                                        </p:cTn>
                                        <p:tgtEl>
                                          <p:spTgt spid="152587"/>
                                        </p:tgtEl>
                                        <p:attrNameLst>
                                          <p:attrName>style.visibility</p:attrName>
                                        </p:attrNameLst>
                                      </p:cBhvr>
                                      <p:to>
                                        <p:strVal val="visible"/>
                                      </p:to>
                                    </p:set>
                                    <p:anim calcmode="lin" valueType="num">
                                      <p:cBhvr>
                                        <p:cTn id="19" dur="500" fill="hold"/>
                                        <p:tgtEl>
                                          <p:spTgt spid="152587"/>
                                        </p:tgtEl>
                                        <p:attrNameLst>
                                          <p:attrName>ppt_w</p:attrName>
                                        </p:attrNameLst>
                                      </p:cBhvr>
                                      <p:tavLst>
                                        <p:tav tm="0">
                                          <p:val>
                                            <p:fltVal val="0"/>
                                          </p:val>
                                        </p:tav>
                                        <p:tav tm="100000">
                                          <p:val>
                                            <p:strVal val="#ppt_w"/>
                                          </p:val>
                                        </p:tav>
                                      </p:tavLst>
                                    </p:anim>
                                    <p:anim calcmode="lin" valueType="num">
                                      <p:cBhvr>
                                        <p:cTn id="20" dur="500" fill="hold"/>
                                        <p:tgtEl>
                                          <p:spTgt spid="152587"/>
                                        </p:tgtEl>
                                        <p:attrNameLst>
                                          <p:attrName>ppt_h</p:attrName>
                                        </p:attrNameLst>
                                      </p:cBhvr>
                                      <p:tavLst>
                                        <p:tav tm="0">
                                          <p:val>
                                            <p:fltVal val="0"/>
                                          </p:val>
                                        </p:tav>
                                        <p:tav tm="100000">
                                          <p:val>
                                            <p:strVal val="#ppt_h"/>
                                          </p:val>
                                        </p:tav>
                                      </p:tavLst>
                                    </p:anim>
                                    <p:animEffect transition="in" filter="fade">
                                      <p:cBhvr>
                                        <p:cTn id="21" dur="500"/>
                                        <p:tgtEl>
                                          <p:spTgt spid="15258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2586">
                                            <p:txEl>
                                              <p:pRg st="0" end="0"/>
                                            </p:txEl>
                                          </p:spTgt>
                                        </p:tgtEl>
                                        <p:attrNameLst>
                                          <p:attrName>style.visibility</p:attrName>
                                        </p:attrNameLst>
                                      </p:cBhvr>
                                      <p:to>
                                        <p:strVal val="visible"/>
                                      </p:to>
                                    </p:set>
                                    <p:animEffect transition="in" filter="wipe(down)">
                                      <p:cBhvr>
                                        <p:cTn id="28" dur="500"/>
                                        <p:tgtEl>
                                          <p:spTgt spid="1525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pPr>
              <a:defRPr/>
            </a:pPr>
            <a:fld id="{387A322C-B130-4891-9386-6C984756A403}" type="slidenum">
              <a:rPr lang="ru-RU"/>
              <a:pPr>
                <a:defRPr/>
              </a:pPr>
              <a:t>45</a:t>
            </a:fld>
            <a:endParaRPr lang="ru-RU"/>
          </a:p>
        </p:txBody>
      </p:sp>
      <p:sp>
        <p:nvSpPr>
          <p:cNvPr id="25602" name="Text Box 2">
            <a:hlinkClick r:id="rId3" action="ppaction://hlinksldjump"/>
          </p:cNvPr>
          <p:cNvSpPr txBox="1">
            <a:spLocks noChangeArrowheads="1"/>
          </p:cNvSpPr>
          <p:nvPr/>
        </p:nvSpPr>
        <p:spPr bwMode="auto">
          <a:xfrm>
            <a:off x="250825" y="1455738"/>
            <a:ext cx="8640763" cy="2289175"/>
          </a:xfrm>
          <a:prstGeom prst="rect">
            <a:avLst/>
          </a:prstGeom>
          <a:noFill/>
          <a:ln w="9525">
            <a:noFill/>
            <a:miter lim="800000"/>
            <a:headEnd/>
            <a:tailEnd/>
          </a:ln>
        </p:spPr>
        <p:txBody>
          <a:bodyPr>
            <a:spAutoFit/>
          </a:bodyPr>
          <a:lstStyle/>
          <a:p>
            <a:pPr algn="ctr">
              <a:spcBef>
                <a:spcPct val="50000"/>
              </a:spcBef>
              <a:defRPr/>
            </a:pPr>
            <a:r>
              <a:rPr lang="ru-RU" sz="3600" b="1" i="1" dirty="0">
                <a:solidFill>
                  <a:srgbClr val="002060"/>
                </a:solidFill>
                <a:effectLst>
                  <a:outerShdw blurRad="38100" dist="38100" dir="2700000" algn="tl">
                    <a:srgbClr val="FFFFFF"/>
                  </a:outerShdw>
                </a:effectLst>
                <a:latin typeface="Times New Roman" pitchFamily="18" charset="0"/>
              </a:rPr>
              <a:t>Два мальчика играли на гитарах, а один на балалайке. На чем играл Юра, если Миша с Петей и Петя с Юрой играли на разных инструментах? </a:t>
            </a:r>
          </a:p>
        </p:txBody>
      </p:sp>
      <p:pic>
        <p:nvPicPr>
          <p:cNvPr id="50180" name="Picture 6" descr="линия"/>
          <p:cNvPicPr>
            <a:picLocks noChangeAspect="1" noChangeArrowheads="1" noCrop="1"/>
          </p:cNvPicPr>
          <p:nvPr/>
        </p:nvPicPr>
        <p:blipFill>
          <a:blip r:embed="rId4" cstate="print"/>
          <a:srcRect/>
          <a:stretch>
            <a:fillRect/>
          </a:stretch>
        </p:blipFill>
        <p:spPr bwMode="auto">
          <a:xfrm>
            <a:off x="0" y="701675"/>
            <a:ext cx="9144000" cy="158750"/>
          </a:xfrm>
          <a:prstGeom prst="rect">
            <a:avLst/>
          </a:prstGeom>
          <a:noFill/>
          <a:ln w="9525">
            <a:noFill/>
            <a:miter lim="800000"/>
            <a:headEnd/>
            <a:tailEnd/>
          </a:ln>
        </p:spPr>
      </p:pic>
      <p:sp>
        <p:nvSpPr>
          <p:cNvPr id="131079" name="Rectangle 7"/>
          <p:cNvSpPr>
            <a:spLocks noChangeAspect="1" noChangeArrowheads="1"/>
          </p:cNvSpPr>
          <p:nvPr/>
        </p:nvSpPr>
        <p:spPr bwMode="auto">
          <a:xfrm>
            <a:off x="2968625" y="3843338"/>
            <a:ext cx="3640138"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ru-RU" sz="32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3200" i="1" dirty="0">
                <a:solidFill>
                  <a:srgbClr val="FF3300"/>
                </a:solidFill>
                <a:effectLst>
                  <a:outerShdw blurRad="38100" dist="38100" dir="2700000" algn="tl">
                    <a:srgbClr val="000000"/>
                  </a:outerShdw>
                </a:effectLst>
                <a:latin typeface="Times New Roman" pitchFamily="18" charset="0"/>
                <a:cs typeface="Times New Roman" pitchFamily="18" charset="0"/>
              </a:rPr>
              <a:t>на гитаре</a:t>
            </a:r>
            <a:endParaRPr lang="en-US" sz="3200" i="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50182" name="TextBox 10"/>
          <p:cNvSpPr txBox="1">
            <a:spLocks noChangeArrowheads="1"/>
          </p:cNvSpPr>
          <p:nvPr/>
        </p:nvSpPr>
        <p:spPr bwMode="auto">
          <a:xfrm>
            <a:off x="2616200" y="150813"/>
            <a:ext cx="3795713" cy="522287"/>
          </a:xfrm>
          <a:prstGeom prst="rect">
            <a:avLst/>
          </a:prstGeom>
          <a:noFill/>
          <a:ln w="9525">
            <a:noFill/>
            <a:miter lim="800000"/>
            <a:headEnd/>
            <a:tailEnd/>
          </a:ln>
        </p:spPr>
        <p:txBody>
          <a:bodyPr>
            <a:spAutoFit/>
          </a:bodyPr>
          <a:lstStyle/>
          <a:p>
            <a:pPr algn="ctr"/>
            <a:r>
              <a:rPr lang="ru-RU" sz="2800" b="1" i="1">
                <a:solidFill>
                  <a:srgbClr val="C00000"/>
                </a:solidFill>
                <a:latin typeface="Times New Roman" pitchFamily="18" charset="0"/>
                <a:cs typeface="Times New Roman" pitchFamily="18" charset="0"/>
              </a:rPr>
              <a:t>15 баллов </a:t>
            </a:r>
          </a:p>
        </p:txBody>
      </p:sp>
      <p:sp>
        <p:nvSpPr>
          <p:cNvPr id="12" name="AutoShape 8">
            <a:hlinkClick r:id="rId3"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50184" name="Picture 11" descr="http://www.smayli.ru/data/smiles/muzikaa-1145.gif">
            <a:hlinkClick r:id="rId5"/>
          </p:cNvPr>
          <p:cNvPicPr>
            <a:picLocks noChangeAspect="1" noChangeArrowheads="1" noCrop="1"/>
          </p:cNvPicPr>
          <p:nvPr/>
        </p:nvPicPr>
        <p:blipFill>
          <a:blip r:embed="rId6" cstate="print"/>
          <a:srcRect/>
          <a:stretch>
            <a:fillRect/>
          </a:stretch>
        </p:blipFill>
        <p:spPr bwMode="auto">
          <a:xfrm>
            <a:off x="3876675" y="4786313"/>
            <a:ext cx="1355725" cy="1993900"/>
          </a:xfrm>
          <a:prstGeom prst="rect">
            <a:avLst/>
          </a:prstGeom>
          <a:noFill/>
          <a:ln w="9525">
            <a:noFill/>
            <a:miter lim="800000"/>
            <a:headEnd/>
            <a:tailEnd/>
          </a:ln>
        </p:spPr>
      </p:pic>
      <p:pic>
        <p:nvPicPr>
          <p:cNvPr id="50185" name="Picture 13" descr="http://www.smayli.ru/data/smiles/muzikaa-1168.gif">
            <a:hlinkClick r:id="rId7"/>
          </p:cNvPr>
          <p:cNvPicPr>
            <a:picLocks noChangeAspect="1" noChangeArrowheads="1" noCrop="1"/>
          </p:cNvPicPr>
          <p:nvPr/>
        </p:nvPicPr>
        <p:blipFill>
          <a:blip r:embed="rId8" cstate="print"/>
          <a:srcRect/>
          <a:stretch>
            <a:fillRect/>
          </a:stretch>
        </p:blipFill>
        <p:spPr bwMode="auto">
          <a:xfrm>
            <a:off x="6200775" y="142875"/>
            <a:ext cx="2943225" cy="1276350"/>
          </a:xfrm>
          <a:prstGeom prst="rect">
            <a:avLst/>
          </a:prstGeom>
          <a:noFill/>
          <a:ln w="9525">
            <a:noFill/>
            <a:miter lim="800000"/>
            <a:headEnd/>
            <a:tailEnd/>
          </a:ln>
        </p:spPr>
      </p:pic>
      <p:pic>
        <p:nvPicPr>
          <p:cNvPr id="50186" name="Picture 15" descr="http://www.smayli.ru/data/smiles/muzikaa-1066.gif">
            <a:hlinkClick r:id="rId9"/>
          </p:cNvPr>
          <p:cNvPicPr>
            <a:picLocks noChangeAspect="1" noChangeArrowheads="1" noCrop="1"/>
          </p:cNvPicPr>
          <p:nvPr/>
        </p:nvPicPr>
        <p:blipFill>
          <a:blip r:embed="rId10" cstate="print"/>
          <a:srcRect/>
          <a:stretch>
            <a:fillRect/>
          </a:stretch>
        </p:blipFill>
        <p:spPr bwMode="auto">
          <a:xfrm>
            <a:off x="7429500" y="3875088"/>
            <a:ext cx="1412875" cy="1978025"/>
          </a:xfrm>
          <a:prstGeom prst="rect">
            <a:avLst/>
          </a:prstGeom>
          <a:noFill/>
          <a:ln w="9525">
            <a:noFill/>
            <a:miter lim="800000"/>
            <a:headEnd/>
            <a:tailEnd/>
          </a:ln>
        </p:spPr>
      </p:pic>
      <p:pic>
        <p:nvPicPr>
          <p:cNvPr id="50187" name="Picture 17" descr="http://www.smayli.ru/data/smiles/muzikaa-1039.gif">
            <a:hlinkClick r:id="rId11"/>
          </p:cNvPr>
          <p:cNvPicPr>
            <a:picLocks noChangeAspect="1" noChangeArrowheads="1" noCrop="1"/>
          </p:cNvPicPr>
          <p:nvPr/>
        </p:nvPicPr>
        <p:blipFill>
          <a:blip r:embed="rId12" cstate="print"/>
          <a:srcRect/>
          <a:stretch>
            <a:fillRect/>
          </a:stretch>
        </p:blipFill>
        <p:spPr bwMode="auto">
          <a:xfrm>
            <a:off x="357188" y="4013200"/>
            <a:ext cx="1639887" cy="2398713"/>
          </a:xfrm>
          <a:prstGeom prst="rect">
            <a:avLst/>
          </a:prstGeom>
          <a:noFill/>
          <a:ln w="9525">
            <a:noFill/>
            <a:miter lim="800000"/>
            <a:headEnd/>
            <a:tailEnd/>
          </a:ln>
        </p:spPr>
      </p:pic>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1079"/>
                                        </p:tgtEl>
                                        <p:attrNameLst>
                                          <p:attrName>style.visibility</p:attrName>
                                        </p:attrNameLst>
                                      </p:cBhvr>
                                      <p:to>
                                        <p:strVal val="visible"/>
                                      </p:to>
                                    </p:set>
                                    <p:animEffect transition="in" filter="wipe(down)">
                                      <p:cBhvr>
                                        <p:cTn id="14"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131079" grpId="0" animBg="1" autoUpdateAnimBg="0"/>
      <p:bldP spid="12"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111111"/>
          <p:cNvPicPr>
            <a:picLocks noChangeAspect="1" noChangeArrowheads="1"/>
          </p:cNvPicPr>
          <p:nvPr/>
        </p:nvPicPr>
        <p:blipFill>
          <a:blip r:embed="rId3" cstate="print"/>
          <a:srcRect/>
          <a:stretch>
            <a:fillRect/>
          </a:stretch>
        </p:blipFill>
        <p:spPr bwMode="auto">
          <a:xfrm>
            <a:off x="3167063" y="3359150"/>
            <a:ext cx="2384425" cy="2189163"/>
          </a:xfrm>
          <a:prstGeom prst="rect">
            <a:avLst/>
          </a:prstGeom>
          <a:noFill/>
          <a:ln w="9525">
            <a:noFill/>
            <a:miter lim="800000"/>
            <a:headEnd/>
            <a:tailEnd/>
          </a:ln>
        </p:spPr>
      </p:pic>
      <p:pic>
        <p:nvPicPr>
          <p:cNvPr id="31751" name="Picture 7" descr="Рисунок174"/>
          <p:cNvPicPr>
            <a:picLocks noChangeAspect="1" noChangeArrowheads="1"/>
          </p:cNvPicPr>
          <p:nvPr/>
        </p:nvPicPr>
        <p:blipFill>
          <a:blip r:embed="rId4" cstate="print"/>
          <a:srcRect/>
          <a:stretch>
            <a:fillRect/>
          </a:stretch>
        </p:blipFill>
        <p:spPr bwMode="auto">
          <a:xfrm>
            <a:off x="581025" y="1146175"/>
            <a:ext cx="2339975" cy="1884363"/>
          </a:xfrm>
          <a:prstGeom prst="rect">
            <a:avLst/>
          </a:prstGeom>
          <a:noFill/>
          <a:ln w="9525">
            <a:noFill/>
            <a:miter lim="800000"/>
            <a:headEnd/>
            <a:tailEnd/>
          </a:ln>
        </p:spPr>
      </p:pic>
      <p:pic>
        <p:nvPicPr>
          <p:cNvPr id="31752" name="Picture 8" descr="Рисунок111111111111"/>
          <p:cNvPicPr>
            <a:picLocks noChangeAspect="1" noChangeArrowheads="1"/>
          </p:cNvPicPr>
          <p:nvPr/>
        </p:nvPicPr>
        <p:blipFill>
          <a:blip r:embed="rId5" cstate="print"/>
          <a:srcRect/>
          <a:stretch>
            <a:fillRect/>
          </a:stretch>
        </p:blipFill>
        <p:spPr bwMode="auto">
          <a:xfrm>
            <a:off x="5935663" y="3424238"/>
            <a:ext cx="2743200" cy="2060575"/>
          </a:xfrm>
          <a:prstGeom prst="rect">
            <a:avLst/>
          </a:prstGeom>
          <a:noFill/>
          <a:ln w="9525">
            <a:noFill/>
            <a:miter lim="800000"/>
            <a:headEnd/>
            <a:tailEnd/>
          </a:ln>
        </p:spPr>
      </p:pic>
      <p:pic>
        <p:nvPicPr>
          <p:cNvPr id="31753" name="Picture 9" descr="Рисунок1,8"/>
          <p:cNvPicPr>
            <a:picLocks noChangeAspect="1" noChangeArrowheads="1"/>
          </p:cNvPicPr>
          <p:nvPr/>
        </p:nvPicPr>
        <p:blipFill>
          <a:blip r:embed="rId6" cstate="print"/>
          <a:srcRect/>
          <a:stretch>
            <a:fillRect/>
          </a:stretch>
        </p:blipFill>
        <p:spPr bwMode="auto">
          <a:xfrm>
            <a:off x="3351213" y="976313"/>
            <a:ext cx="1789112" cy="2189162"/>
          </a:xfrm>
          <a:prstGeom prst="rect">
            <a:avLst/>
          </a:prstGeom>
          <a:noFill/>
          <a:ln w="9525">
            <a:noFill/>
            <a:miter lim="800000"/>
            <a:headEnd/>
            <a:tailEnd/>
          </a:ln>
        </p:spPr>
      </p:pic>
      <p:pic>
        <p:nvPicPr>
          <p:cNvPr id="31754" name="Picture 10" descr="Рисунок151471"/>
          <p:cNvPicPr>
            <a:picLocks noChangeAspect="1" noChangeArrowheads="1"/>
          </p:cNvPicPr>
          <p:nvPr/>
        </p:nvPicPr>
        <p:blipFill>
          <a:blip r:embed="rId7" cstate="print"/>
          <a:srcRect/>
          <a:stretch>
            <a:fillRect/>
          </a:stretch>
        </p:blipFill>
        <p:spPr bwMode="auto">
          <a:xfrm>
            <a:off x="5478463" y="1039813"/>
            <a:ext cx="3243262" cy="2065337"/>
          </a:xfrm>
          <a:prstGeom prst="rect">
            <a:avLst/>
          </a:prstGeom>
          <a:noFill/>
          <a:ln w="9525">
            <a:noFill/>
            <a:miter lim="800000"/>
            <a:headEnd/>
            <a:tailEnd/>
          </a:ln>
        </p:spPr>
      </p:pic>
      <p:pic>
        <p:nvPicPr>
          <p:cNvPr id="31755" name="Picture 11" descr="Рисунок15555"/>
          <p:cNvPicPr>
            <a:picLocks noChangeAspect="1" noChangeArrowheads="1"/>
          </p:cNvPicPr>
          <p:nvPr/>
        </p:nvPicPr>
        <p:blipFill>
          <a:blip r:embed="rId8" cstate="print"/>
          <a:srcRect/>
          <a:stretch>
            <a:fillRect/>
          </a:stretch>
        </p:blipFill>
        <p:spPr bwMode="auto">
          <a:xfrm>
            <a:off x="728663" y="3259138"/>
            <a:ext cx="1909762" cy="2317750"/>
          </a:xfrm>
          <a:prstGeom prst="rect">
            <a:avLst/>
          </a:prstGeom>
          <a:noFill/>
          <a:ln w="9525">
            <a:noFill/>
            <a:miter lim="800000"/>
            <a:headEnd/>
            <a:tailEnd/>
          </a:ln>
        </p:spPr>
      </p:pic>
      <p:sp>
        <p:nvSpPr>
          <p:cNvPr id="31757" name="Text Box 13"/>
          <p:cNvSpPr txBox="1">
            <a:spLocks noChangeArrowheads="1"/>
          </p:cNvSpPr>
          <p:nvPr/>
        </p:nvSpPr>
        <p:spPr bwMode="auto">
          <a:xfrm>
            <a:off x="404813" y="204788"/>
            <a:ext cx="8264525" cy="585787"/>
          </a:xfrm>
          <a:prstGeom prst="rect">
            <a:avLst/>
          </a:prstGeom>
          <a:noFill/>
          <a:ln w="9525">
            <a:noFill/>
            <a:miter lim="800000"/>
            <a:headEnd/>
            <a:tailEnd/>
          </a:ln>
        </p:spPr>
        <p:txBody>
          <a:bodyPr>
            <a:spAutoFit/>
          </a:bodyPr>
          <a:lstStyle/>
          <a:p>
            <a:pPr algn="ctr">
              <a:spcBef>
                <a:spcPct val="50000"/>
              </a:spcBef>
              <a:defRPr/>
            </a:pPr>
            <a:r>
              <a:rPr lang="ru-RU" sz="3200" b="1" i="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Какая связь между этими картинками ?</a:t>
            </a:r>
          </a:p>
        </p:txBody>
      </p:sp>
      <p:sp>
        <p:nvSpPr>
          <p:cNvPr id="10" name="Rectangle 6"/>
          <p:cNvSpPr>
            <a:spLocks noChangeAspect="1" noChangeArrowheads="1"/>
          </p:cNvSpPr>
          <p:nvPr/>
        </p:nvSpPr>
        <p:spPr bwMode="auto">
          <a:xfrm>
            <a:off x="2301875" y="5799138"/>
            <a:ext cx="5476875" cy="795337"/>
          </a:xfrm>
          <a:prstGeom prst="rect">
            <a:avLst/>
          </a:prstGeom>
          <a:solidFill>
            <a:srgbClr val="99CCFF"/>
          </a:solidFill>
          <a:ln w="9525">
            <a:noFill/>
            <a:miter lim="800000"/>
            <a:headEnd/>
            <a:tailEnd/>
          </a:ln>
          <a:effectLst/>
        </p:spPr>
        <p:txBody>
          <a:bodyPr wrap="none" anchor="ctr"/>
          <a:lstStyle/>
          <a:p>
            <a:pPr algn="ctr">
              <a:defRPr/>
            </a:pPr>
            <a:r>
              <a:rPr lang="ru-RU" sz="2800" b="1" dirty="0">
                <a:solidFill>
                  <a:srgbClr val="002060"/>
                </a:solidFill>
                <a:effectLst>
                  <a:outerShdw blurRad="38100" dist="38100" dir="2700000" algn="tl">
                    <a:srgbClr val="FFFFFF"/>
                  </a:outerShdw>
                </a:effectLst>
                <a:latin typeface="Times New Roman" pitchFamily="18" charset="0"/>
                <a:cs typeface="Times New Roman" pitchFamily="18" charset="0"/>
              </a:rPr>
              <a:t>Ответ</a:t>
            </a:r>
            <a:r>
              <a:rPr lang="en-US" sz="2800" b="1" dirty="0">
                <a:solidFill>
                  <a:srgbClr val="002060"/>
                </a:solidFill>
                <a:effectLst>
                  <a:outerShdw blurRad="38100" dist="38100" dir="2700000" algn="tl">
                    <a:srgbClr val="FFFFFF"/>
                  </a:outerShdw>
                </a:effectLst>
                <a:latin typeface="Times New Roman" pitchFamily="18" charset="0"/>
                <a:cs typeface="Times New Roman" pitchFamily="18" charset="0"/>
              </a:rPr>
              <a:t>:</a:t>
            </a:r>
            <a:r>
              <a:rPr lang="en-US" sz="2800" b="1" dirty="0">
                <a:solidFill>
                  <a:srgbClr val="002060"/>
                </a:solidFill>
                <a:effectLst>
                  <a:outerShdw blurRad="38100" dist="38100" dir="2700000" algn="tl">
                    <a:srgbClr val="000000"/>
                  </a:outerShdw>
                </a:effectLst>
                <a:latin typeface="Times New Roman" pitchFamily="18" charset="0"/>
                <a:cs typeface="Times New Roman" pitchFamily="18" charset="0"/>
              </a:rPr>
              <a:t> </a:t>
            </a:r>
            <a:r>
              <a:rPr lang="ru-RU" sz="2800" dirty="0">
                <a:solidFill>
                  <a:srgbClr val="FF0000"/>
                </a:solidFill>
                <a:latin typeface="Arial" pitchFamily="34" charset="0"/>
              </a:rPr>
              <a:t>Инструменты для счета</a:t>
            </a:r>
          </a:p>
          <a:p>
            <a:pPr algn="ctr">
              <a:defRPr/>
            </a:pPr>
            <a:endParaRPr lang="en-US" sz="2800" b="1" dirty="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
        <p:nvSpPr>
          <p:cNvPr id="11" name="AutoShape 8">
            <a:hlinkClick r:id="rId9" action="ppaction://hlinksldjump"/>
          </p:cNvPr>
          <p:cNvSpPr>
            <a:spLocks noChangeArrowheads="1"/>
          </p:cNvSpPr>
          <p:nvPr/>
        </p:nvSpPr>
        <p:spPr bwMode="auto">
          <a:xfrm>
            <a:off x="7766050" y="5961063"/>
            <a:ext cx="1144588" cy="549275"/>
          </a:xfrm>
          <a:prstGeom prst="leftArrow">
            <a:avLst>
              <a:gd name="adj1" fmla="val 50000"/>
              <a:gd name="adj2" fmla="val 58849"/>
            </a:avLst>
          </a:prstGeom>
          <a:solidFill>
            <a:schemeClr val="bg2"/>
          </a:solidFill>
          <a:ln w="9525">
            <a:solidFill>
              <a:schemeClr val="tx1"/>
            </a:solidFill>
            <a:miter lim="800000"/>
            <a:headEnd/>
            <a:tailEnd/>
          </a:ln>
        </p:spPr>
        <p:txBody>
          <a:bodyPr wrap="none" anchor="ctr"/>
          <a:lstStyle/>
          <a:p>
            <a:endParaRPr lang="ru-RU"/>
          </a:p>
        </p:txBody>
      </p:sp>
      <p:pic>
        <p:nvPicPr>
          <p:cNvPr id="51211" name="Picture 4" descr="линия"/>
          <p:cNvPicPr>
            <a:picLocks noChangeAspect="1" noChangeArrowheads="1" noCrop="1"/>
          </p:cNvPicPr>
          <p:nvPr/>
        </p:nvPicPr>
        <p:blipFill>
          <a:blip r:embed="rId10" cstate="print"/>
          <a:srcRect/>
          <a:stretch>
            <a:fillRect/>
          </a:stretch>
        </p:blipFill>
        <p:spPr bwMode="auto">
          <a:xfrm>
            <a:off x="0" y="787400"/>
            <a:ext cx="9144000" cy="15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p:cTn id="7" dur="500" fill="hold"/>
                                        <p:tgtEl>
                                          <p:spTgt spid="31751"/>
                                        </p:tgtEl>
                                        <p:attrNameLst>
                                          <p:attrName>ppt_w</p:attrName>
                                        </p:attrNameLst>
                                      </p:cBhvr>
                                      <p:tavLst>
                                        <p:tav tm="0">
                                          <p:val>
                                            <p:fltVal val="0"/>
                                          </p:val>
                                        </p:tav>
                                        <p:tav tm="100000">
                                          <p:val>
                                            <p:strVal val="#ppt_w"/>
                                          </p:val>
                                        </p:tav>
                                      </p:tavLst>
                                    </p:anim>
                                    <p:anim calcmode="lin" valueType="num">
                                      <p:cBhvr>
                                        <p:cTn id="8" dur="500" fill="hold"/>
                                        <p:tgtEl>
                                          <p:spTgt spid="31751"/>
                                        </p:tgtEl>
                                        <p:attrNameLst>
                                          <p:attrName>ppt_h</p:attrName>
                                        </p:attrNameLst>
                                      </p:cBhvr>
                                      <p:tavLst>
                                        <p:tav tm="0">
                                          <p:val>
                                            <p:fltVal val="0"/>
                                          </p:val>
                                        </p:tav>
                                        <p:tav tm="100000">
                                          <p:val>
                                            <p:strVal val="#ppt_h"/>
                                          </p:val>
                                        </p:tav>
                                      </p:tavLst>
                                    </p:anim>
                                    <p:animEffect transition="in" filter="fade">
                                      <p:cBhvr>
                                        <p:cTn id="9" dur="500"/>
                                        <p:tgtEl>
                                          <p:spTgt spid="3175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1753"/>
                                        </p:tgtEl>
                                        <p:attrNameLst>
                                          <p:attrName>style.visibility</p:attrName>
                                        </p:attrNameLst>
                                      </p:cBhvr>
                                      <p:to>
                                        <p:strVal val="visible"/>
                                      </p:to>
                                    </p:set>
                                    <p:anim calcmode="lin" valueType="num">
                                      <p:cBhvr>
                                        <p:cTn id="13" dur="500" fill="hold"/>
                                        <p:tgtEl>
                                          <p:spTgt spid="31753"/>
                                        </p:tgtEl>
                                        <p:attrNameLst>
                                          <p:attrName>ppt_w</p:attrName>
                                        </p:attrNameLst>
                                      </p:cBhvr>
                                      <p:tavLst>
                                        <p:tav tm="0">
                                          <p:val>
                                            <p:fltVal val="0"/>
                                          </p:val>
                                        </p:tav>
                                        <p:tav tm="100000">
                                          <p:val>
                                            <p:strVal val="#ppt_w"/>
                                          </p:val>
                                        </p:tav>
                                      </p:tavLst>
                                    </p:anim>
                                    <p:anim calcmode="lin" valueType="num">
                                      <p:cBhvr>
                                        <p:cTn id="14" dur="500" fill="hold"/>
                                        <p:tgtEl>
                                          <p:spTgt spid="31753"/>
                                        </p:tgtEl>
                                        <p:attrNameLst>
                                          <p:attrName>ppt_h</p:attrName>
                                        </p:attrNameLst>
                                      </p:cBhvr>
                                      <p:tavLst>
                                        <p:tav tm="0">
                                          <p:val>
                                            <p:fltVal val="0"/>
                                          </p:val>
                                        </p:tav>
                                        <p:tav tm="100000">
                                          <p:val>
                                            <p:strVal val="#ppt_h"/>
                                          </p:val>
                                        </p:tav>
                                      </p:tavLst>
                                    </p:anim>
                                    <p:animEffect transition="in" filter="fade">
                                      <p:cBhvr>
                                        <p:cTn id="15" dur="500"/>
                                        <p:tgtEl>
                                          <p:spTgt spid="31753"/>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p:cTn id="19" dur="500" fill="hold"/>
                                        <p:tgtEl>
                                          <p:spTgt spid="31754"/>
                                        </p:tgtEl>
                                        <p:attrNameLst>
                                          <p:attrName>ppt_w</p:attrName>
                                        </p:attrNameLst>
                                      </p:cBhvr>
                                      <p:tavLst>
                                        <p:tav tm="0">
                                          <p:val>
                                            <p:fltVal val="0"/>
                                          </p:val>
                                        </p:tav>
                                        <p:tav tm="100000">
                                          <p:val>
                                            <p:strVal val="#ppt_w"/>
                                          </p:val>
                                        </p:tav>
                                      </p:tavLst>
                                    </p:anim>
                                    <p:anim calcmode="lin" valueType="num">
                                      <p:cBhvr>
                                        <p:cTn id="20" dur="500" fill="hold"/>
                                        <p:tgtEl>
                                          <p:spTgt spid="31754"/>
                                        </p:tgtEl>
                                        <p:attrNameLst>
                                          <p:attrName>ppt_h</p:attrName>
                                        </p:attrNameLst>
                                      </p:cBhvr>
                                      <p:tavLst>
                                        <p:tav tm="0">
                                          <p:val>
                                            <p:fltVal val="0"/>
                                          </p:val>
                                        </p:tav>
                                        <p:tav tm="100000">
                                          <p:val>
                                            <p:strVal val="#ppt_h"/>
                                          </p:val>
                                        </p:tav>
                                      </p:tavLst>
                                    </p:anim>
                                    <p:animEffect transition="in" filter="fade">
                                      <p:cBhvr>
                                        <p:cTn id="21" dur="500"/>
                                        <p:tgtEl>
                                          <p:spTgt spid="31754"/>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1755"/>
                                        </p:tgtEl>
                                        <p:attrNameLst>
                                          <p:attrName>style.visibility</p:attrName>
                                        </p:attrNameLst>
                                      </p:cBhvr>
                                      <p:to>
                                        <p:strVal val="visible"/>
                                      </p:to>
                                    </p:set>
                                    <p:anim calcmode="lin" valueType="num">
                                      <p:cBhvr>
                                        <p:cTn id="25" dur="500" fill="hold"/>
                                        <p:tgtEl>
                                          <p:spTgt spid="31755"/>
                                        </p:tgtEl>
                                        <p:attrNameLst>
                                          <p:attrName>ppt_w</p:attrName>
                                        </p:attrNameLst>
                                      </p:cBhvr>
                                      <p:tavLst>
                                        <p:tav tm="0">
                                          <p:val>
                                            <p:fltVal val="0"/>
                                          </p:val>
                                        </p:tav>
                                        <p:tav tm="100000">
                                          <p:val>
                                            <p:strVal val="#ppt_w"/>
                                          </p:val>
                                        </p:tav>
                                      </p:tavLst>
                                    </p:anim>
                                    <p:anim calcmode="lin" valueType="num">
                                      <p:cBhvr>
                                        <p:cTn id="26" dur="500" fill="hold"/>
                                        <p:tgtEl>
                                          <p:spTgt spid="31755"/>
                                        </p:tgtEl>
                                        <p:attrNameLst>
                                          <p:attrName>ppt_h</p:attrName>
                                        </p:attrNameLst>
                                      </p:cBhvr>
                                      <p:tavLst>
                                        <p:tav tm="0">
                                          <p:val>
                                            <p:fltVal val="0"/>
                                          </p:val>
                                        </p:tav>
                                        <p:tav tm="100000">
                                          <p:val>
                                            <p:strVal val="#ppt_h"/>
                                          </p:val>
                                        </p:tav>
                                      </p:tavLst>
                                    </p:anim>
                                    <p:animEffect transition="in" filter="fade">
                                      <p:cBhvr>
                                        <p:cTn id="27" dur="500"/>
                                        <p:tgtEl>
                                          <p:spTgt spid="31755"/>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31750"/>
                                        </p:tgtEl>
                                        <p:attrNameLst>
                                          <p:attrName>style.visibility</p:attrName>
                                        </p:attrNameLst>
                                      </p:cBhvr>
                                      <p:to>
                                        <p:strVal val="visible"/>
                                      </p:to>
                                    </p:set>
                                    <p:anim calcmode="lin" valueType="num">
                                      <p:cBhvr>
                                        <p:cTn id="31" dur="500" fill="hold"/>
                                        <p:tgtEl>
                                          <p:spTgt spid="31750"/>
                                        </p:tgtEl>
                                        <p:attrNameLst>
                                          <p:attrName>ppt_w</p:attrName>
                                        </p:attrNameLst>
                                      </p:cBhvr>
                                      <p:tavLst>
                                        <p:tav tm="0">
                                          <p:val>
                                            <p:fltVal val="0"/>
                                          </p:val>
                                        </p:tav>
                                        <p:tav tm="100000">
                                          <p:val>
                                            <p:strVal val="#ppt_w"/>
                                          </p:val>
                                        </p:tav>
                                      </p:tavLst>
                                    </p:anim>
                                    <p:anim calcmode="lin" valueType="num">
                                      <p:cBhvr>
                                        <p:cTn id="32" dur="500" fill="hold"/>
                                        <p:tgtEl>
                                          <p:spTgt spid="31750"/>
                                        </p:tgtEl>
                                        <p:attrNameLst>
                                          <p:attrName>ppt_h</p:attrName>
                                        </p:attrNameLst>
                                      </p:cBhvr>
                                      <p:tavLst>
                                        <p:tav tm="0">
                                          <p:val>
                                            <p:fltVal val="0"/>
                                          </p:val>
                                        </p:tav>
                                        <p:tav tm="100000">
                                          <p:val>
                                            <p:strVal val="#ppt_h"/>
                                          </p:val>
                                        </p:tav>
                                      </p:tavLst>
                                    </p:anim>
                                    <p:animEffect transition="in" filter="fade">
                                      <p:cBhvr>
                                        <p:cTn id="33" dur="500"/>
                                        <p:tgtEl>
                                          <p:spTgt spid="31750"/>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31752"/>
                                        </p:tgtEl>
                                        <p:attrNameLst>
                                          <p:attrName>style.visibility</p:attrName>
                                        </p:attrNameLst>
                                      </p:cBhvr>
                                      <p:to>
                                        <p:strVal val="visible"/>
                                      </p:to>
                                    </p:set>
                                    <p:anim calcmode="lin" valueType="num">
                                      <p:cBhvr>
                                        <p:cTn id="37" dur="500" fill="hold"/>
                                        <p:tgtEl>
                                          <p:spTgt spid="31752"/>
                                        </p:tgtEl>
                                        <p:attrNameLst>
                                          <p:attrName>ppt_w</p:attrName>
                                        </p:attrNameLst>
                                      </p:cBhvr>
                                      <p:tavLst>
                                        <p:tav tm="0">
                                          <p:val>
                                            <p:fltVal val="0"/>
                                          </p:val>
                                        </p:tav>
                                        <p:tav tm="100000">
                                          <p:val>
                                            <p:strVal val="#ppt_w"/>
                                          </p:val>
                                        </p:tav>
                                      </p:tavLst>
                                    </p:anim>
                                    <p:anim calcmode="lin" valueType="num">
                                      <p:cBhvr>
                                        <p:cTn id="38" dur="500" fill="hold"/>
                                        <p:tgtEl>
                                          <p:spTgt spid="31752"/>
                                        </p:tgtEl>
                                        <p:attrNameLst>
                                          <p:attrName>ppt_h</p:attrName>
                                        </p:attrNameLst>
                                      </p:cBhvr>
                                      <p:tavLst>
                                        <p:tav tm="0">
                                          <p:val>
                                            <p:fltVal val="0"/>
                                          </p:val>
                                        </p:tav>
                                        <p:tav tm="100000">
                                          <p:val>
                                            <p:strVal val="#ppt_h"/>
                                          </p:val>
                                        </p:tav>
                                      </p:tavLst>
                                    </p:anim>
                                    <p:animEffect transition="in" filter="fade">
                                      <p:cBhvr>
                                        <p:cTn id="39" dur="500"/>
                                        <p:tgtEl>
                                          <p:spTgt spid="31752"/>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31757">
                                            <p:txEl>
                                              <p:pRg st="0" end="0"/>
                                            </p:txEl>
                                          </p:spTgt>
                                        </p:tgtEl>
                                        <p:attrNameLst>
                                          <p:attrName>style.visibility</p:attrName>
                                        </p:attrNameLst>
                                      </p:cBhvr>
                                      <p:to>
                                        <p:strVal val="visible"/>
                                      </p:to>
                                    </p:set>
                                    <p:animEffect transition="in" filter="wipe(down)">
                                      <p:cBhvr>
                                        <p:cTn id="43" dur="500"/>
                                        <p:tgtEl>
                                          <p:spTgt spid="31757">
                                            <p:txEl>
                                              <p:pRg st="0" end="0"/>
                                            </p:txEl>
                                          </p:spTgt>
                                        </p:tgtEl>
                                      </p:cBhvr>
                                    </p:animEffect>
                                  </p:childTnLst>
                                </p:cTn>
                              </p:par>
                            </p:childTnLst>
                          </p:cTn>
                        </p:par>
                        <p:par>
                          <p:cTn id="44" fill="hold">
                            <p:stCondLst>
                              <p:cond delay="3500"/>
                            </p:stCondLst>
                            <p:childTnLst>
                              <p:par>
                                <p:cTn id="45" presetID="1" presetClass="entr" presetSubtype="0" fill="hold" grpId="0" nodeType="afterEffect">
                                  <p:stCondLst>
                                    <p:cond delay="0"/>
                                  </p:stCondLst>
                                  <p:childTnLst>
                                    <p:set>
                                      <p:cBhvr>
                                        <p:cTn id="46" dur="1" fill="hold">
                                          <p:stCondLst>
                                            <p:cond delay="499"/>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3"/>
          <p:cNvSpPr>
            <a:spLocks noGrp="1"/>
          </p:cNvSpPr>
          <p:nvPr>
            <p:ph type="sldNum" sz="quarter" idx="12"/>
          </p:nvPr>
        </p:nvSpPr>
        <p:spPr/>
        <p:txBody>
          <a:bodyPr/>
          <a:lstStyle/>
          <a:p>
            <a:pPr>
              <a:defRPr/>
            </a:pPr>
            <a:fld id="{0B249318-AE65-429D-95DD-0F9A3819C548}" type="slidenum">
              <a:rPr lang="ru-RU"/>
              <a:pPr>
                <a:defRPr/>
              </a:pPr>
              <a:t>47</a:t>
            </a:fld>
            <a:endParaRPr lang="ru-RU"/>
          </a:p>
        </p:txBody>
      </p:sp>
      <p:pic>
        <p:nvPicPr>
          <p:cNvPr id="52227" name="Picture 6" descr="линия"/>
          <p:cNvPicPr>
            <a:picLocks noChangeAspect="1" noChangeArrowheads="1" noCrop="1"/>
          </p:cNvPicPr>
          <p:nvPr/>
        </p:nvPicPr>
        <p:blipFill>
          <a:blip r:embed="rId4" cstate="print"/>
          <a:srcRect/>
          <a:stretch>
            <a:fillRect/>
          </a:stretch>
        </p:blipFill>
        <p:spPr bwMode="auto">
          <a:xfrm>
            <a:off x="0" y="6315075"/>
            <a:ext cx="9144000" cy="158750"/>
          </a:xfrm>
          <a:prstGeom prst="rect">
            <a:avLst/>
          </a:prstGeom>
          <a:noFill/>
          <a:ln w="9525">
            <a:noFill/>
            <a:miter lim="800000"/>
            <a:headEnd/>
            <a:tailEnd/>
          </a:ln>
        </p:spPr>
      </p:pic>
      <p:pic>
        <p:nvPicPr>
          <p:cNvPr id="52228" name="Picture 7" descr="AG00317_"/>
          <p:cNvPicPr>
            <a:picLocks noChangeAspect="1" noChangeArrowheads="1" noCrop="1"/>
          </p:cNvPicPr>
          <p:nvPr/>
        </p:nvPicPr>
        <p:blipFill>
          <a:blip r:embed="rId5" cstate="print"/>
          <a:srcRect/>
          <a:stretch>
            <a:fillRect/>
          </a:stretch>
        </p:blipFill>
        <p:spPr bwMode="auto">
          <a:xfrm>
            <a:off x="582613" y="4422775"/>
            <a:ext cx="1857375" cy="2435225"/>
          </a:xfrm>
          <a:prstGeom prst="rect">
            <a:avLst/>
          </a:prstGeom>
          <a:noFill/>
          <a:ln w="9525">
            <a:noFill/>
            <a:miter lim="800000"/>
            <a:headEnd/>
            <a:tailEnd/>
          </a:ln>
        </p:spPr>
      </p:pic>
      <p:pic>
        <p:nvPicPr>
          <p:cNvPr id="52229" name="Picture 9" descr="AG00315_"/>
          <p:cNvPicPr>
            <a:picLocks noChangeAspect="1" noChangeArrowheads="1" noCrop="1"/>
          </p:cNvPicPr>
          <p:nvPr/>
        </p:nvPicPr>
        <p:blipFill>
          <a:blip r:embed="rId6" cstate="print"/>
          <a:srcRect/>
          <a:stretch>
            <a:fillRect/>
          </a:stretch>
        </p:blipFill>
        <p:spPr bwMode="auto">
          <a:xfrm>
            <a:off x="-165100" y="3598863"/>
            <a:ext cx="1804988" cy="2036762"/>
          </a:xfrm>
          <a:prstGeom prst="rect">
            <a:avLst/>
          </a:prstGeom>
          <a:noFill/>
          <a:ln w="9525">
            <a:noFill/>
            <a:miter lim="800000"/>
            <a:headEnd/>
            <a:tailEnd/>
          </a:ln>
        </p:spPr>
      </p:pic>
      <p:pic>
        <p:nvPicPr>
          <p:cNvPr id="52230" name="Picture 9" descr="AG00315_"/>
          <p:cNvPicPr>
            <a:picLocks noChangeAspect="1" noChangeArrowheads="1" noCrop="1"/>
          </p:cNvPicPr>
          <p:nvPr/>
        </p:nvPicPr>
        <p:blipFill>
          <a:blip r:embed="rId6" cstate="print"/>
          <a:srcRect/>
          <a:stretch>
            <a:fillRect/>
          </a:stretch>
        </p:blipFill>
        <p:spPr bwMode="auto">
          <a:xfrm>
            <a:off x="4894263" y="3981450"/>
            <a:ext cx="1804987" cy="2036763"/>
          </a:xfrm>
          <a:prstGeom prst="rect">
            <a:avLst/>
          </a:prstGeom>
          <a:noFill/>
          <a:ln w="9525">
            <a:noFill/>
            <a:miter lim="800000"/>
            <a:headEnd/>
            <a:tailEnd/>
          </a:ln>
        </p:spPr>
      </p:pic>
      <p:pic>
        <p:nvPicPr>
          <p:cNvPr id="52231" name="Picture 9" descr="AG00315_"/>
          <p:cNvPicPr>
            <a:picLocks noChangeAspect="1" noChangeArrowheads="1" noCrop="1"/>
          </p:cNvPicPr>
          <p:nvPr/>
        </p:nvPicPr>
        <p:blipFill>
          <a:blip r:embed="rId6" cstate="print"/>
          <a:srcRect/>
          <a:stretch>
            <a:fillRect/>
          </a:stretch>
        </p:blipFill>
        <p:spPr bwMode="auto">
          <a:xfrm>
            <a:off x="7645400" y="3690938"/>
            <a:ext cx="1804988" cy="2036762"/>
          </a:xfrm>
          <a:prstGeom prst="rect">
            <a:avLst/>
          </a:prstGeom>
          <a:noFill/>
          <a:ln w="9525">
            <a:noFill/>
            <a:miter lim="800000"/>
            <a:headEnd/>
            <a:tailEnd/>
          </a:ln>
        </p:spPr>
      </p:pic>
      <p:pic>
        <p:nvPicPr>
          <p:cNvPr id="52232" name="Picture 9" descr="AG00315_"/>
          <p:cNvPicPr>
            <a:picLocks noChangeAspect="1" noChangeArrowheads="1" noCrop="1"/>
          </p:cNvPicPr>
          <p:nvPr/>
        </p:nvPicPr>
        <p:blipFill>
          <a:blip r:embed="rId6" cstate="print"/>
          <a:srcRect/>
          <a:stretch>
            <a:fillRect/>
          </a:stretch>
        </p:blipFill>
        <p:spPr bwMode="auto">
          <a:xfrm>
            <a:off x="2038350" y="3992563"/>
            <a:ext cx="1804988" cy="2036762"/>
          </a:xfrm>
          <a:prstGeom prst="rect">
            <a:avLst/>
          </a:prstGeom>
          <a:noFill/>
          <a:ln w="9525">
            <a:noFill/>
            <a:miter lim="800000"/>
            <a:headEnd/>
            <a:tailEnd/>
          </a:ln>
        </p:spPr>
      </p:pic>
      <p:pic>
        <p:nvPicPr>
          <p:cNvPr id="52233" name="Picture 7" descr="AG00317_"/>
          <p:cNvPicPr>
            <a:picLocks noChangeAspect="1" noChangeArrowheads="1" noCrop="1"/>
          </p:cNvPicPr>
          <p:nvPr/>
        </p:nvPicPr>
        <p:blipFill>
          <a:blip r:embed="rId5" cstate="print"/>
          <a:srcRect/>
          <a:stretch>
            <a:fillRect/>
          </a:stretch>
        </p:blipFill>
        <p:spPr bwMode="auto">
          <a:xfrm>
            <a:off x="6173788" y="4422775"/>
            <a:ext cx="1857375" cy="2435225"/>
          </a:xfrm>
          <a:prstGeom prst="rect">
            <a:avLst/>
          </a:prstGeom>
          <a:noFill/>
          <a:ln w="9525">
            <a:noFill/>
            <a:miter lim="800000"/>
            <a:headEnd/>
            <a:tailEnd/>
          </a:ln>
        </p:spPr>
      </p:pic>
      <p:pic>
        <p:nvPicPr>
          <p:cNvPr id="52234" name="Picture 7" descr="AG00317_"/>
          <p:cNvPicPr>
            <a:picLocks noChangeAspect="1" noChangeArrowheads="1" noCrop="1"/>
          </p:cNvPicPr>
          <p:nvPr/>
        </p:nvPicPr>
        <p:blipFill>
          <a:blip r:embed="rId5" cstate="print"/>
          <a:srcRect/>
          <a:stretch>
            <a:fillRect/>
          </a:stretch>
        </p:blipFill>
        <p:spPr bwMode="auto">
          <a:xfrm>
            <a:off x="3633788" y="4422775"/>
            <a:ext cx="1857375" cy="2435225"/>
          </a:xfrm>
          <a:prstGeom prst="rect">
            <a:avLst/>
          </a:prstGeom>
          <a:noFill/>
          <a:ln w="9525">
            <a:noFill/>
            <a:miter lim="800000"/>
            <a:headEnd/>
            <a:tailEnd/>
          </a:ln>
        </p:spPr>
      </p:pic>
      <p:sp>
        <p:nvSpPr>
          <p:cNvPr id="16" name="Прямоугольник 15"/>
          <p:cNvSpPr/>
          <p:nvPr/>
        </p:nvSpPr>
        <p:spPr>
          <a:xfrm>
            <a:off x="277813" y="990600"/>
            <a:ext cx="8148637" cy="2554288"/>
          </a:xfrm>
          <a:prstGeom prst="rect">
            <a:avLst/>
          </a:prstGeom>
        </p:spPr>
        <p:txBody>
          <a:bodyPr>
            <a:spAutoFit/>
          </a:bodyPr>
          <a:lstStyle/>
          <a:p>
            <a:pPr>
              <a:spcBef>
                <a:spcPct val="50000"/>
              </a:spcBef>
              <a:defRPr/>
            </a:pPr>
            <a:r>
              <a:rPr lang="ru-RU" sz="8000" i="1" dirty="0">
                <a:solidFill>
                  <a:srgbClr val="FF0000"/>
                </a:solidFill>
                <a:effectLst>
                  <a:outerShdw blurRad="38100" dist="38100" dir="2700000" algn="tl">
                    <a:srgbClr val="000000"/>
                  </a:outerShdw>
                </a:effectLst>
                <a:latin typeface="Times New Roman" pitchFamily="18" charset="0"/>
                <a:cs typeface="Times New Roman" pitchFamily="18" charset="0"/>
              </a:rPr>
              <a:t>Поздравляем победителей!</a:t>
            </a:r>
          </a:p>
        </p:txBody>
      </p:sp>
      <p:pic>
        <p:nvPicPr>
          <p:cNvPr id="51212" name="Picture 17" descr="roza12"/>
          <p:cNvPicPr>
            <a:picLocks noChangeAspect="1" noChangeArrowheads="1" noCrop="1"/>
          </p:cNvPicPr>
          <p:nvPr/>
        </p:nvPicPr>
        <p:blipFill>
          <a:blip r:embed="rId7" cstate="print"/>
          <a:srcRect/>
          <a:stretch>
            <a:fillRect/>
          </a:stretch>
        </p:blipFill>
        <p:spPr bwMode="auto">
          <a:xfrm>
            <a:off x="6775450" y="1697038"/>
            <a:ext cx="2006600" cy="2017712"/>
          </a:xfrm>
          <a:prstGeom prst="rect">
            <a:avLst/>
          </a:prstGeom>
          <a:noFill/>
          <a:ln w="9525">
            <a:noFill/>
            <a:miter lim="800000"/>
            <a:headEnd/>
            <a:tailEnd/>
          </a:ln>
        </p:spPr>
      </p:pic>
      <p:pic>
        <p:nvPicPr>
          <p:cNvPr id="52237" name="Picture 44" descr="lines24"/>
          <p:cNvPicPr>
            <a:picLocks noChangeAspect="1" noChangeArrowheads="1" noCrop="1"/>
          </p:cNvPicPr>
          <p:nvPr/>
        </p:nvPicPr>
        <p:blipFill>
          <a:blip r:embed="rId8" cstate="print"/>
          <a:srcRect/>
          <a:stretch>
            <a:fillRect/>
          </a:stretch>
        </p:blipFill>
        <p:spPr bwMode="auto">
          <a:xfrm>
            <a:off x="0" y="0"/>
            <a:ext cx="8796338" cy="862013"/>
          </a:xfrm>
          <a:prstGeom prst="rect">
            <a:avLst/>
          </a:prstGeom>
          <a:noFill/>
          <a:ln w="9525">
            <a:noFill/>
            <a:miter lim="800000"/>
            <a:headEnd/>
            <a:tailEnd/>
          </a:ln>
        </p:spPr>
      </p:pic>
      <p:pic>
        <p:nvPicPr>
          <p:cNvPr id="52238" name="Picture 4" descr="линия"/>
          <p:cNvPicPr>
            <a:picLocks noChangeAspect="1" noChangeArrowheads="1" noCrop="1"/>
          </p:cNvPicPr>
          <p:nvPr/>
        </p:nvPicPr>
        <p:blipFill>
          <a:blip r:embed="rId4" cstate="print"/>
          <a:srcRect/>
          <a:stretch>
            <a:fillRect/>
          </a:stretch>
        </p:blipFill>
        <p:spPr bwMode="auto">
          <a:xfrm>
            <a:off x="0" y="787400"/>
            <a:ext cx="9144000" cy="1587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212"/>
                                        </p:tgtEl>
                                        <p:attrNameLst>
                                          <p:attrName>style.visibility</p:attrName>
                                        </p:attrNameLst>
                                      </p:cBhvr>
                                      <p:to>
                                        <p:strVal val="visible"/>
                                      </p:to>
                                    </p:set>
                                    <p:anim calcmode="lin" valueType="num">
                                      <p:cBhvr>
                                        <p:cTn id="7" dur="2000" fill="hold"/>
                                        <p:tgtEl>
                                          <p:spTgt spid="51212"/>
                                        </p:tgtEl>
                                        <p:attrNameLst>
                                          <p:attrName>ppt_w</p:attrName>
                                        </p:attrNameLst>
                                      </p:cBhvr>
                                      <p:tavLst>
                                        <p:tav tm="0">
                                          <p:val>
                                            <p:fltVal val="0"/>
                                          </p:val>
                                        </p:tav>
                                        <p:tav tm="100000">
                                          <p:val>
                                            <p:strVal val="#ppt_w"/>
                                          </p:val>
                                        </p:tav>
                                      </p:tavLst>
                                    </p:anim>
                                    <p:anim calcmode="lin" valueType="num">
                                      <p:cBhvr>
                                        <p:cTn id="8" dur="2000" fill="hold"/>
                                        <p:tgtEl>
                                          <p:spTgt spid="51212"/>
                                        </p:tgtEl>
                                        <p:attrNameLst>
                                          <p:attrName>ppt_h</p:attrName>
                                        </p:attrNameLst>
                                      </p:cBhvr>
                                      <p:tavLst>
                                        <p:tav tm="0">
                                          <p:val>
                                            <p:fltVal val="0"/>
                                          </p:val>
                                        </p:tav>
                                        <p:tav tm="100000">
                                          <p:val>
                                            <p:strVal val="#ppt_h"/>
                                          </p:val>
                                        </p:tav>
                                      </p:tavLst>
                                    </p:anim>
                                    <p:animEffect transition="in" filter="fade">
                                      <p:cBhvr>
                                        <p:cTn id="9" dur="2000"/>
                                        <p:tgtEl>
                                          <p:spTgt spid="5121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1EECD518-951D-4A7A-902D-B42FB711BCED}" type="slidenum">
              <a:rPr lang="ru-RU" smtClean="0"/>
              <a:pPr>
                <a:defRPr/>
              </a:pPr>
              <a:t>48</a:t>
            </a:fld>
            <a:endParaRPr lang="ru-RU"/>
          </a:p>
        </p:txBody>
      </p:sp>
      <p:sp>
        <p:nvSpPr>
          <p:cNvPr id="3" name="Прямоугольник 2"/>
          <p:cNvSpPr/>
          <p:nvPr/>
        </p:nvSpPr>
        <p:spPr>
          <a:xfrm>
            <a:off x="949325" y="1817688"/>
            <a:ext cx="7013575" cy="1322387"/>
          </a:xfrm>
          <a:prstGeom prst="rect">
            <a:avLst/>
          </a:prstGeom>
        </p:spPr>
        <p:txBody>
          <a:bodyPr>
            <a:spAutoFit/>
          </a:bodyPr>
          <a:lstStyle/>
          <a:p>
            <a:pPr algn="ctr" eaLnBrk="0" hangingPunct="0">
              <a:defRPr/>
            </a:pPr>
            <a:r>
              <a:rPr lang="ru-RU" sz="4000" b="1" i="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Старая денежная единица, равная 3 копейки.</a:t>
            </a:r>
            <a:endParaRPr lang="ru-RU" sz="3600" b="1" i="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3252" name="Прямоугольник 3"/>
          <p:cNvSpPr>
            <a:spLocks noChangeArrowheads="1"/>
          </p:cNvSpPr>
          <p:nvPr/>
        </p:nvSpPr>
        <p:spPr bwMode="auto">
          <a:xfrm>
            <a:off x="2851150" y="922338"/>
            <a:ext cx="3376613" cy="584200"/>
          </a:xfrm>
          <a:prstGeom prst="rect">
            <a:avLst/>
          </a:prstGeom>
          <a:noFill/>
          <a:ln w="9525">
            <a:noFill/>
            <a:miter lim="800000"/>
            <a:headEnd/>
            <a:tailEnd/>
          </a:ln>
        </p:spPr>
        <p:txBody>
          <a:bodyPr wrap="none">
            <a:spAutoFit/>
          </a:bodyPr>
          <a:lstStyle/>
          <a:p>
            <a:pPr algn="ctr" eaLnBrk="0" hangingPunct="0"/>
            <a:r>
              <a:rPr lang="ru-RU" sz="3200" b="1">
                <a:solidFill>
                  <a:srgbClr val="000E29"/>
                </a:solidFill>
                <a:latin typeface="Times New Roman" pitchFamily="18" charset="0"/>
                <a:cs typeface="Times New Roman" pitchFamily="18" charset="0"/>
              </a:rPr>
              <a:t>«Давным-давно»</a:t>
            </a:r>
            <a:endParaRPr lang="ru-RU" sz="2800">
              <a:solidFill>
                <a:srgbClr val="000E29"/>
              </a:solidFill>
              <a:latin typeface="Times New Roman" pitchFamily="18" charset="0"/>
              <a:cs typeface="Times New Roman" pitchFamily="18" charset="0"/>
            </a:endParaRPr>
          </a:p>
        </p:txBody>
      </p:sp>
      <p:sp>
        <p:nvSpPr>
          <p:cNvPr id="5" name="Rectangle 7"/>
          <p:cNvSpPr>
            <a:spLocks noChangeAspect="1" noChangeArrowheads="1"/>
          </p:cNvSpPr>
          <p:nvPr/>
        </p:nvSpPr>
        <p:spPr bwMode="auto">
          <a:xfrm>
            <a:off x="2493963" y="4225925"/>
            <a:ext cx="3640137" cy="795338"/>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rPr>
              <a:t>Ответ</a:t>
            </a:r>
            <a:r>
              <a:rPr lang="en-US" sz="3200" b="1" dirty="0">
                <a:solidFill>
                  <a:srgbClr val="002060"/>
                </a:solidFill>
                <a:effectLst>
                  <a:outerShdw blurRad="38100" dist="38100" dir="2700000" algn="tl">
                    <a:srgbClr val="FFFFFF"/>
                  </a:outerShdw>
                </a:effectLst>
              </a:rPr>
              <a:t>:</a:t>
            </a:r>
            <a:r>
              <a:rPr lang="ru-RU"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Алтын</a:t>
            </a:r>
            <a:endParaRPr lang="en-US" sz="3200" i="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6" name="AutoShape 8">
            <a:hlinkClick r:id="rId3"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53255" name="Picture 4" descr="линия"/>
          <p:cNvPicPr>
            <a:picLocks noChangeAspect="1" noChangeArrowheads="1" noCrop="1"/>
          </p:cNvPicPr>
          <p:nvPr/>
        </p:nvPicPr>
        <p:blipFill>
          <a:blip r:embed="rId4" cstate="print"/>
          <a:srcRect/>
          <a:stretch>
            <a:fillRect/>
          </a:stretch>
        </p:blipFill>
        <p:spPr bwMode="auto">
          <a:xfrm>
            <a:off x="0" y="787400"/>
            <a:ext cx="9144000" cy="158750"/>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1216025" y="552450"/>
            <a:ext cx="6619875" cy="3309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par>
                                <p:cTn id="11" presetID="53"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1CB16337-2821-4EFE-AC59-5A765F8EF6DA}" type="slidenum">
              <a:rPr lang="ru-RU"/>
              <a:pPr>
                <a:defRPr/>
              </a:pPr>
              <a:t>49</a:t>
            </a:fld>
            <a:endParaRPr lang="ru-RU"/>
          </a:p>
        </p:txBody>
      </p:sp>
      <p:sp>
        <p:nvSpPr>
          <p:cNvPr id="55299" name="Rectangle 1"/>
          <p:cNvSpPr>
            <a:spLocks noChangeArrowheads="1"/>
          </p:cNvSpPr>
          <p:nvPr/>
        </p:nvSpPr>
        <p:spPr bwMode="auto">
          <a:xfrm>
            <a:off x="706438" y="0"/>
            <a:ext cx="8032750" cy="3908425"/>
          </a:xfrm>
          <a:prstGeom prst="rect">
            <a:avLst/>
          </a:prstGeom>
          <a:noFill/>
          <a:ln w="9525">
            <a:noFill/>
            <a:miter lim="800000"/>
            <a:headEnd/>
            <a:tailEnd/>
          </a:ln>
        </p:spPr>
        <p:txBody>
          <a:bodyPr anchor="ctr">
            <a:spAutoFit/>
          </a:bodyPr>
          <a:lstStyle/>
          <a:p>
            <a:pPr algn="ctr" eaLnBrk="0" hangingPunct="0">
              <a:defRPr/>
            </a:pPr>
            <a:r>
              <a:rPr lang="ru-RU" sz="3600" b="1" i="1" dirty="0">
                <a:solidFill>
                  <a:srgbClr val="000E29"/>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a:solidFill>
                  <a:srgbClr val="000E29"/>
                </a:solidFill>
                <a:latin typeface="Times New Roman" pitchFamily="18" charset="0"/>
                <a:cs typeface="Times New Roman" pitchFamily="18" charset="0"/>
              </a:rPr>
              <a:t>С глазу на глаз»</a:t>
            </a:r>
          </a:p>
          <a:p>
            <a:pPr algn="ctr" eaLnBrk="0" hangingPunct="0">
              <a:defRPr/>
            </a:pPr>
            <a:endParaRPr lang="ru-RU" sz="3200" b="1" dirty="0">
              <a:solidFill>
                <a:srgbClr val="000E29"/>
              </a:solidFill>
              <a:latin typeface="Times New Roman" pitchFamily="18" charset="0"/>
              <a:cs typeface="Times New Roman" pitchFamily="18" charset="0"/>
            </a:endParaRPr>
          </a:p>
          <a:p>
            <a:pPr algn="ctr" eaLnBrk="0" hangingPunct="0">
              <a:defRPr/>
            </a:pPr>
            <a:r>
              <a:rPr lang="ru-RU" sz="3600" b="1" i="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Рассказывают, что царь однажды спросил Евклида, нет ли в геометрии более краткого пути, чем его “Начала”, на что тот ответил…</a:t>
            </a:r>
            <a:endParaRPr lang="ru-RU" sz="3200" b="1" i="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0" hangingPunct="0">
              <a:defRPr/>
            </a:pPr>
            <a:r>
              <a:rPr lang="ru-RU" sz="3600" b="1" i="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Так что ответил Евклид?</a:t>
            </a:r>
            <a:endParaRPr lang="ru-RU" sz="3200" b="1" i="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7"/>
          <p:cNvSpPr>
            <a:spLocks noChangeAspect="1" noChangeArrowheads="1"/>
          </p:cNvSpPr>
          <p:nvPr/>
        </p:nvSpPr>
        <p:spPr bwMode="auto">
          <a:xfrm>
            <a:off x="2992438" y="5672138"/>
            <a:ext cx="3640137" cy="795337"/>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rPr>
              <a:t>Ответ</a:t>
            </a:r>
            <a:r>
              <a:rPr lang="en-US" sz="3200" b="1" dirty="0">
                <a:solidFill>
                  <a:srgbClr val="002060"/>
                </a:solidFill>
                <a:effectLst>
                  <a:outerShdw blurRad="38100" dist="38100" dir="2700000" algn="tl">
                    <a:srgbClr val="FFFFFF"/>
                  </a:outerShdw>
                </a:effectLst>
              </a:rPr>
              <a:t>:</a:t>
            </a:r>
            <a:r>
              <a:rPr lang="ru-RU"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 геометрии нет </a:t>
            </a:r>
          </a:p>
          <a:p>
            <a:pPr algn="ctr">
              <a:defRPr/>
            </a:pPr>
            <a:r>
              <a:rPr lang="ru-RU" sz="3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царских дорог </a:t>
            </a:r>
            <a:endParaRPr lang="en-US" sz="3200" i="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6" name="AutoShape 8">
            <a:hlinkClick r:id="rId3"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55301" name="Picture 5"/>
          <p:cNvPicPr>
            <a:picLocks noChangeAspect="1" noChangeArrowheads="1"/>
          </p:cNvPicPr>
          <p:nvPr/>
        </p:nvPicPr>
        <p:blipFill>
          <a:blip r:embed="rId4" cstate="print"/>
          <a:srcRect/>
          <a:stretch>
            <a:fillRect/>
          </a:stretch>
        </p:blipFill>
        <p:spPr bwMode="auto">
          <a:xfrm>
            <a:off x="2409825" y="838200"/>
            <a:ext cx="4975225" cy="4778375"/>
          </a:xfrm>
          <a:prstGeom prst="rect">
            <a:avLst/>
          </a:prstGeom>
          <a:noFill/>
          <a:ln w="9525">
            <a:noFill/>
            <a:miter lim="800000"/>
            <a:headEnd/>
            <a:tailEnd/>
          </a:ln>
        </p:spPr>
      </p:pic>
      <p:pic>
        <p:nvPicPr>
          <p:cNvPr id="54279" name="Picture 4" descr="линия"/>
          <p:cNvPicPr>
            <a:picLocks noChangeAspect="1" noChangeArrowheads="1" noCrop="1"/>
          </p:cNvPicPr>
          <p:nvPr/>
        </p:nvPicPr>
        <p:blipFill>
          <a:blip r:embed="rId5" cstate="print"/>
          <a:srcRect/>
          <a:stretch>
            <a:fillRect/>
          </a:stretch>
        </p:blipFill>
        <p:spPr bwMode="auto">
          <a:xfrm>
            <a:off x="0" y="787400"/>
            <a:ext cx="9144000" cy="15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par>
                                <p:cTn id="11" presetID="53" presetClass="entr" presetSubtype="0" fill="hold" nodeType="with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p:cTn id="13" dur="500" fill="hold"/>
                                        <p:tgtEl>
                                          <p:spTgt spid="55301"/>
                                        </p:tgtEl>
                                        <p:attrNameLst>
                                          <p:attrName>ppt_w</p:attrName>
                                        </p:attrNameLst>
                                      </p:cBhvr>
                                      <p:tavLst>
                                        <p:tav tm="0">
                                          <p:val>
                                            <p:fltVal val="0"/>
                                          </p:val>
                                        </p:tav>
                                        <p:tav tm="100000">
                                          <p:val>
                                            <p:strVal val="#ppt_w"/>
                                          </p:val>
                                        </p:tav>
                                      </p:tavLst>
                                    </p:anim>
                                    <p:anim calcmode="lin" valueType="num">
                                      <p:cBhvr>
                                        <p:cTn id="14" dur="500" fill="hold"/>
                                        <p:tgtEl>
                                          <p:spTgt spid="55301"/>
                                        </p:tgtEl>
                                        <p:attrNameLst>
                                          <p:attrName>ppt_h</p:attrName>
                                        </p:attrNameLst>
                                      </p:cBhvr>
                                      <p:tavLst>
                                        <p:tav tm="0">
                                          <p:val>
                                            <p:fltVal val="0"/>
                                          </p:val>
                                        </p:tav>
                                        <p:tav tm="100000">
                                          <p:val>
                                            <p:strVal val="#ppt_h"/>
                                          </p:val>
                                        </p:tav>
                                      </p:tavLst>
                                    </p:anim>
                                    <p:animEffect transition="in" filter="fade">
                                      <p:cBhvr>
                                        <p:cTn id="15"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1675336" y="3427071"/>
          <a:ext cx="70866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descr="лого"/>
          <p:cNvPicPr>
            <a:picLocks noChangeAspect="1" noChangeArrowheads="1"/>
          </p:cNvPicPr>
          <p:nvPr/>
        </p:nvPicPr>
        <p:blipFill>
          <a:blip r:embed="rId9" cstate="print">
            <a:lum bright="-6000" contrast="12000"/>
          </a:blip>
          <a:srcRect/>
          <a:stretch>
            <a:fillRect/>
          </a:stretch>
        </p:blipFill>
        <p:spPr bwMode="auto">
          <a:xfrm>
            <a:off x="233456" y="142852"/>
            <a:ext cx="8679049" cy="3214710"/>
          </a:xfrm>
          <a:prstGeom prst="rect">
            <a:avLst/>
          </a:prstGeom>
          <a:ln w="228600" cap="sq" cmpd="thickThin">
            <a:solidFill>
              <a:schemeClr val="bg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0EB1E85-320A-41AB-8190-CE745C2AB3AD}" type="slidenum">
              <a:rPr lang="ru-RU" smtClean="0"/>
              <a:pPr>
                <a:defRPr/>
              </a:pPr>
              <a:t>50</a:t>
            </a:fld>
            <a:endParaRPr lang="ru-RU"/>
          </a:p>
        </p:txBody>
      </p:sp>
      <p:sp>
        <p:nvSpPr>
          <p:cNvPr id="3" name="Text Box 4"/>
          <p:cNvSpPr txBox="1">
            <a:spLocks noChangeArrowheads="1"/>
          </p:cNvSpPr>
          <p:nvPr/>
        </p:nvSpPr>
        <p:spPr bwMode="auto">
          <a:xfrm>
            <a:off x="1095375" y="2060575"/>
            <a:ext cx="7154863" cy="1446213"/>
          </a:xfrm>
          <a:prstGeom prst="rect">
            <a:avLst/>
          </a:prstGeom>
          <a:noFill/>
          <a:ln w="9525">
            <a:noFill/>
            <a:miter lim="800000"/>
            <a:headEnd/>
            <a:tailEnd/>
          </a:ln>
        </p:spPr>
        <p:txBody>
          <a:bodyPr wrap="none">
            <a:spAutoFit/>
          </a:bodyPr>
          <a:lstStyle/>
          <a:p>
            <a:pPr>
              <a:defRPr/>
            </a:pPr>
            <a:r>
              <a:rPr lang="ru-RU" sz="4400" b="1" i="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Какими двумя нотами </a:t>
            </a:r>
          </a:p>
          <a:p>
            <a:pPr>
              <a:defRPr/>
            </a:pPr>
            <a:r>
              <a:rPr lang="ru-RU" sz="4400" b="1" i="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измеряется морской путь?</a:t>
            </a:r>
            <a:r>
              <a:rPr lang="ru-RU" sz="4400" b="1" i="1" dirty="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55300" name="Text Box 7"/>
          <p:cNvSpPr txBox="1">
            <a:spLocks noChangeArrowheads="1"/>
          </p:cNvSpPr>
          <p:nvPr/>
        </p:nvSpPr>
        <p:spPr bwMode="auto">
          <a:xfrm>
            <a:off x="1803400" y="460375"/>
            <a:ext cx="6194425" cy="706438"/>
          </a:xfrm>
          <a:prstGeom prst="rect">
            <a:avLst/>
          </a:prstGeom>
          <a:noFill/>
          <a:ln w="9525">
            <a:noFill/>
            <a:miter lim="800000"/>
            <a:headEnd/>
            <a:tailEnd/>
          </a:ln>
        </p:spPr>
        <p:txBody>
          <a:bodyPr>
            <a:spAutoFit/>
          </a:bodyPr>
          <a:lstStyle/>
          <a:p>
            <a:r>
              <a:rPr lang="ru-RU" sz="4000" b="1">
                <a:solidFill>
                  <a:srgbClr val="000000"/>
                </a:solidFill>
                <a:latin typeface="Times New Roman" pitchFamily="18" charset="0"/>
                <a:cs typeface="Times New Roman" pitchFamily="18" charset="0"/>
              </a:rPr>
              <a:t>«Музыка и математика»</a:t>
            </a:r>
            <a:r>
              <a:rPr lang="ru-RU" sz="4000" b="1">
                <a:solidFill>
                  <a:srgbClr val="000000"/>
                </a:solidFill>
                <a:latin typeface="Times New Roman" pitchFamily="18" charset="0"/>
                <a:cs typeface="Times New Roman" pitchFamily="18" charset="0"/>
                <a:hlinkClick r:id="rId3" action="ppaction://hlinksldjump"/>
              </a:rPr>
              <a:t> </a:t>
            </a:r>
            <a:endParaRPr lang="ru-RU" sz="4000" b="1">
              <a:solidFill>
                <a:srgbClr val="000000"/>
              </a:solidFill>
              <a:latin typeface="Times New Roman" pitchFamily="18" charset="0"/>
              <a:cs typeface="Times New Roman" pitchFamily="18" charset="0"/>
            </a:endParaRPr>
          </a:p>
        </p:txBody>
      </p:sp>
      <p:sp>
        <p:nvSpPr>
          <p:cNvPr id="5" name="Rectangle 7"/>
          <p:cNvSpPr>
            <a:spLocks noChangeAspect="1" noChangeArrowheads="1"/>
          </p:cNvSpPr>
          <p:nvPr/>
        </p:nvSpPr>
        <p:spPr bwMode="auto">
          <a:xfrm>
            <a:off x="2493963" y="5556250"/>
            <a:ext cx="3640137" cy="795338"/>
          </a:xfrm>
          <a:prstGeom prst="rect">
            <a:avLst/>
          </a:prstGeom>
          <a:solidFill>
            <a:srgbClr val="99CCFF"/>
          </a:solidFill>
          <a:ln w="9525">
            <a:noFill/>
            <a:miter lim="800000"/>
            <a:headEnd/>
            <a:tailEnd/>
          </a:ln>
          <a:effectLst/>
        </p:spPr>
        <p:txBody>
          <a:bodyPr wrap="none" anchor="ctr"/>
          <a:lstStyle/>
          <a:p>
            <a:pPr algn="ctr">
              <a:defRPr/>
            </a:pPr>
            <a:r>
              <a:rPr lang="ru-RU" sz="3200" b="1" dirty="0">
                <a:solidFill>
                  <a:srgbClr val="002060"/>
                </a:solidFill>
                <a:effectLst>
                  <a:outerShdw blurRad="38100" dist="38100" dir="2700000" algn="tl">
                    <a:srgbClr val="FFFFFF"/>
                  </a:outerShdw>
                </a:effectLst>
              </a:rPr>
              <a:t>Ответ</a:t>
            </a:r>
            <a:r>
              <a:rPr lang="en-US" sz="3200" b="1" dirty="0">
                <a:solidFill>
                  <a:srgbClr val="002060"/>
                </a:solidFill>
                <a:effectLst>
                  <a:outerShdw blurRad="38100" dist="38100" dir="2700000" algn="tl">
                    <a:srgbClr val="FFFFFF"/>
                  </a:outerShdw>
                </a:effectLst>
              </a:rPr>
              <a:t>:</a:t>
            </a:r>
            <a:r>
              <a:rPr lang="ru-RU"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a:solidFill>
                  <a:srgbClr val="FF0000"/>
                </a:solidFill>
                <a:latin typeface="Times New Roman" pitchFamily="18" charset="0"/>
                <a:cs typeface="Times New Roman" pitchFamily="18" charset="0"/>
              </a:rPr>
              <a:t>Ми, ля</a:t>
            </a:r>
            <a:endParaRPr lang="en-US" sz="3200" b="1" i="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6" name="AutoShape 8">
            <a:hlinkClick r:id="rId4" action="ppaction://hlinksldjump"/>
          </p:cNvPr>
          <p:cNvSpPr>
            <a:spLocks noChangeArrowheads="1"/>
          </p:cNvSpPr>
          <p:nvPr/>
        </p:nvSpPr>
        <p:spPr bwMode="auto">
          <a:xfrm>
            <a:off x="7734300" y="6010275"/>
            <a:ext cx="1176338" cy="500063"/>
          </a:xfrm>
          <a:prstGeom prst="leftArrow">
            <a:avLst>
              <a:gd name="adj1" fmla="val 50000"/>
              <a:gd name="adj2" fmla="val 58809"/>
            </a:avLst>
          </a:prstGeom>
          <a:solidFill>
            <a:schemeClr val="bg2"/>
          </a:solidFill>
          <a:ln w="9525">
            <a:solidFill>
              <a:schemeClr val="tx1"/>
            </a:solidFill>
            <a:miter lim="800000"/>
            <a:headEnd/>
            <a:tailEnd/>
          </a:ln>
        </p:spPr>
        <p:txBody>
          <a:bodyPr wrap="none" anchor="ctr"/>
          <a:lstStyle/>
          <a:p>
            <a:endParaRPr lang="ru-RU"/>
          </a:p>
        </p:txBody>
      </p:sp>
      <p:pic>
        <p:nvPicPr>
          <p:cNvPr id="55303" name="Picture 4" descr="линия"/>
          <p:cNvPicPr>
            <a:picLocks noChangeAspect="1" noChangeArrowheads="1" noCrop="1"/>
          </p:cNvPicPr>
          <p:nvPr/>
        </p:nvPicPr>
        <p:blipFill>
          <a:blip r:embed="rId5" cstate="print"/>
          <a:srcRect/>
          <a:stretch>
            <a:fillRect/>
          </a:stretch>
        </p:blipFill>
        <p:spPr bwMode="auto">
          <a:xfrm>
            <a:off x="0" y="1157288"/>
            <a:ext cx="9144000" cy="158750"/>
          </a:xfrm>
          <a:prstGeom prst="rect">
            <a:avLst/>
          </a:prstGeom>
          <a:noFill/>
          <a:ln w="9525">
            <a:noFill/>
            <a:miter lim="800000"/>
            <a:headEnd/>
            <a:tailEnd/>
          </a:ln>
        </p:spPr>
      </p:pic>
      <p:pic>
        <p:nvPicPr>
          <p:cNvPr id="9" name="Picture 2" descr="http://vsyaanimaciya.ru/_ph/35/2/22573764.gif"/>
          <p:cNvPicPr>
            <a:picLocks noChangeAspect="1" noChangeArrowheads="1" noCrop="1"/>
          </p:cNvPicPr>
          <p:nvPr/>
        </p:nvPicPr>
        <p:blipFill>
          <a:blip r:embed="rId6" cstate="print"/>
          <a:srcRect/>
          <a:stretch>
            <a:fillRect/>
          </a:stretch>
        </p:blipFill>
        <p:spPr bwMode="auto">
          <a:xfrm>
            <a:off x="1273175" y="239713"/>
            <a:ext cx="7013575" cy="5395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par>
                                <p:cTn id="11" presetID="53"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38113" y="277813"/>
            <a:ext cx="8934450" cy="6002337"/>
          </a:xfrm>
          <a:prstGeom prst="rect">
            <a:avLst/>
          </a:prstGeom>
          <a:noFill/>
          <a:ln w="9525">
            <a:noFill/>
            <a:miter lim="800000"/>
            <a:headEnd/>
            <a:tailEnd/>
          </a:ln>
        </p:spPr>
        <p:txBody>
          <a:bodyPr wrap="none" anchor="ctr">
            <a:spAutoFit/>
          </a:bodyPr>
          <a:lstStyle/>
          <a:p>
            <a:pPr>
              <a:tabLst>
                <a:tab pos="942975" algn="l"/>
              </a:tabLst>
            </a:pPr>
            <a:r>
              <a:rPr lang="ru-RU" sz="2400">
                <a:solidFill>
                  <a:srgbClr val="000000"/>
                </a:solidFill>
                <a:latin typeface="Times New Roman" pitchFamily="18" charset="0"/>
                <a:ea typeface="Calibri" pitchFamily="34" charset="0"/>
                <a:cs typeface="Times New Roman" pitchFamily="18" charset="0"/>
              </a:rPr>
              <a:t>Литература:</a:t>
            </a:r>
          </a:p>
          <a:p>
            <a:pPr eaLnBrk="0" hangingPunct="0">
              <a:buFontTx/>
              <a:buAutoNum type="arabicPeriod"/>
              <a:tabLst>
                <a:tab pos="942975" algn="l"/>
              </a:tabLst>
            </a:pPr>
            <a:r>
              <a:rPr lang="ru-RU" sz="2400">
                <a:solidFill>
                  <a:srgbClr val="000000"/>
                </a:solidFill>
                <a:latin typeface="Times New Roman" pitchFamily="18" charset="0"/>
                <a:ea typeface="Calibri" pitchFamily="34" charset="0"/>
                <a:cs typeface="Times New Roman" pitchFamily="18" charset="0"/>
              </a:rPr>
              <a:t>Перельман Я.И. Живая математика. – М., «Наука», 1978г.</a:t>
            </a:r>
          </a:p>
          <a:p>
            <a:pPr>
              <a:tabLst>
                <a:tab pos="942975" algn="l"/>
              </a:tabLst>
            </a:pPr>
            <a:r>
              <a:rPr lang="ru-RU" sz="2400">
                <a:solidFill>
                  <a:srgbClr val="000000"/>
                </a:solidFill>
                <a:latin typeface="Times New Roman" pitchFamily="18" charset="0"/>
                <a:cs typeface="Times New Roman" pitchFamily="18" charset="0"/>
              </a:rPr>
              <a:t>2. «Последний звонок» №3 1999г, Г.П. Яркоева «Великая семерка»</a:t>
            </a:r>
          </a:p>
          <a:p>
            <a:pPr eaLnBrk="0" hangingPunct="0">
              <a:tabLst>
                <a:tab pos="942975" algn="l"/>
              </a:tabLst>
            </a:pPr>
            <a:r>
              <a:rPr lang="ru-RU" sz="2400">
                <a:solidFill>
                  <a:srgbClr val="000000"/>
                </a:solidFill>
                <a:latin typeface="Times New Roman" pitchFamily="18" charset="0"/>
                <a:cs typeface="Times New Roman" pitchFamily="18" charset="0"/>
              </a:rPr>
              <a:t>3. «Математическая смекалка» Б.А.Кордемский, М, 1963 </a:t>
            </a:r>
            <a:endParaRPr lang="ru-RU" sz="2400">
              <a:solidFill>
                <a:srgbClr val="000000"/>
              </a:solidFill>
              <a:latin typeface="Times New Roman" pitchFamily="18" charset="0"/>
              <a:ea typeface="Calibri" pitchFamily="34" charset="0"/>
              <a:cs typeface="Calibri" pitchFamily="34" charset="0"/>
            </a:endParaRPr>
          </a:p>
          <a:p>
            <a:pPr eaLnBrk="0" hangingPunct="0">
              <a:tabLst>
                <a:tab pos="942975" algn="l"/>
              </a:tabLst>
            </a:pPr>
            <a:r>
              <a:rPr lang="ru-RU" sz="2400">
                <a:solidFill>
                  <a:srgbClr val="000000"/>
                </a:solidFill>
                <a:latin typeface="Times New Roman" pitchFamily="18" charset="0"/>
                <a:ea typeface="Calibri" pitchFamily="34" charset="0"/>
                <a:cs typeface="Calibri" pitchFamily="34" charset="0"/>
              </a:rPr>
              <a:t>4. Спивак А.В. Тысяча и одна задача по математике. – </a:t>
            </a:r>
          </a:p>
          <a:p>
            <a:pPr eaLnBrk="0" hangingPunct="0">
              <a:tabLst>
                <a:tab pos="942975" algn="l"/>
              </a:tabLst>
            </a:pPr>
            <a:r>
              <a:rPr lang="ru-RU" sz="2400">
                <a:solidFill>
                  <a:srgbClr val="000000"/>
                </a:solidFill>
                <a:latin typeface="Times New Roman" pitchFamily="18" charset="0"/>
                <a:ea typeface="Calibri" pitchFamily="34" charset="0"/>
                <a:cs typeface="Calibri" pitchFamily="34" charset="0"/>
              </a:rPr>
              <a:t>                                                                   М., Просвещение, 2005г.</a:t>
            </a:r>
          </a:p>
          <a:p>
            <a:pPr eaLnBrk="0" hangingPunct="0">
              <a:tabLst>
                <a:tab pos="942975" algn="l"/>
              </a:tabLst>
            </a:pPr>
            <a:r>
              <a:rPr lang="ru-RU" sz="2400">
                <a:solidFill>
                  <a:srgbClr val="000000"/>
                </a:solidFill>
                <a:latin typeface="Times New Roman" pitchFamily="18" charset="0"/>
                <a:ea typeface="Calibri" pitchFamily="34" charset="0"/>
                <a:cs typeface="Calibri" pitchFamily="34" charset="0"/>
              </a:rPr>
              <a:t>5. Шарыгин И.Ф., Шевкин А.В. Задачи на смекалку. – </a:t>
            </a:r>
          </a:p>
          <a:p>
            <a:pPr eaLnBrk="0" hangingPunct="0">
              <a:tabLst>
                <a:tab pos="942975" algn="l"/>
              </a:tabLst>
            </a:pPr>
            <a:r>
              <a:rPr lang="ru-RU" sz="2400">
                <a:solidFill>
                  <a:srgbClr val="000000"/>
                </a:solidFill>
                <a:latin typeface="Times New Roman" pitchFamily="18" charset="0"/>
                <a:ea typeface="Calibri" pitchFamily="34" charset="0"/>
                <a:cs typeface="Calibri" pitchFamily="34" charset="0"/>
              </a:rPr>
              <a:t>                                                                       М., Просвещение, 2003г.</a:t>
            </a:r>
          </a:p>
          <a:p>
            <a:pPr eaLnBrk="0" hangingPunct="0">
              <a:tabLst>
                <a:tab pos="942975" algn="l"/>
              </a:tabLst>
            </a:pPr>
            <a:r>
              <a:rPr lang="ru-RU" sz="2400">
                <a:solidFill>
                  <a:srgbClr val="000000"/>
                </a:solidFill>
                <a:latin typeface="Times New Roman" pitchFamily="18" charset="0"/>
                <a:ea typeface="Calibri" pitchFamily="34" charset="0"/>
                <a:cs typeface="Calibri" pitchFamily="34" charset="0"/>
              </a:rPr>
              <a:t>6. </a:t>
            </a:r>
            <a:r>
              <a:rPr lang="en-US" sz="2400">
                <a:solidFill>
                  <a:srgbClr val="000000"/>
                </a:solidFill>
                <a:latin typeface="Times New Roman" pitchFamily="18" charset="0"/>
                <a:cs typeface="Times New Roman" pitchFamily="18" charset="0"/>
              </a:rPr>
              <a:t>www.smayli.ru </a:t>
            </a:r>
            <a:endParaRPr lang="ru-RU" sz="2400">
              <a:solidFill>
                <a:srgbClr val="000000"/>
              </a:solidFill>
              <a:latin typeface="Times New Roman" pitchFamily="18" charset="0"/>
              <a:cs typeface="Times New Roman" pitchFamily="18" charset="0"/>
            </a:endParaRPr>
          </a:p>
          <a:p>
            <a:pPr eaLnBrk="0" hangingPunct="0">
              <a:tabLst>
                <a:tab pos="942975" algn="l"/>
              </a:tabLst>
            </a:pPr>
            <a:r>
              <a:rPr lang="ru-RU" sz="2400">
                <a:solidFill>
                  <a:srgbClr val="000000"/>
                </a:solidFill>
                <a:latin typeface="Times New Roman" pitchFamily="18" charset="0"/>
                <a:ea typeface="Calibri" pitchFamily="34" charset="0"/>
                <a:cs typeface="Calibri" pitchFamily="34" charset="0"/>
              </a:rPr>
              <a:t>7. </a:t>
            </a:r>
            <a:r>
              <a:rPr lang="en-US" sz="2400">
                <a:solidFill>
                  <a:srgbClr val="000000"/>
                </a:solidFill>
                <a:latin typeface="Times New Roman" pitchFamily="18" charset="0"/>
                <a:cs typeface="Times New Roman" pitchFamily="18" charset="0"/>
              </a:rPr>
              <a:t>http://miranimashek.ucoz.ru/photo/95</a:t>
            </a:r>
            <a:endParaRPr lang="ru-RU" sz="2400">
              <a:solidFill>
                <a:srgbClr val="000000"/>
              </a:solidFill>
              <a:latin typeface="Times New Roman" pitchFamily="18" charset="0"/>
              <a:cs typeface="Times New Roman" pitchFamily="18" charset="0"/>
            </a:endParaRPr>
          </a:p>
          <a:p>
            <a:pPr eaLnBrk="0" hangingPunct="0">
              <a:tabLst>
                <a:tab pos="942975" algn="l"/>
              </a:tabLst>
            </a:pPr>
            <a:r>
              <a:rPr lang="ru-RU" sz="2400">
                <a:solidFill>
                  <a:srgbClr val="000000"/>
                </a:solidFill>
                <a:latin typeface="Times New Roman" pitchFamily="18" charset="0"/>
                <a:cs typeface="Times New Roman" pitchFamily="18" charset="0"/>
              </a:rPr>
              <a:t>8.</a:t>
            </a:r>
            <a:r>
              <a:rPr lang="en-US" sz="2400">
                <a:solidFill>
                  <a:srgbClr val="000000"/>
                </a:solidFill>
                <a:latin typeface="Times New Roman" pitchFamily="18" charset="0"/>
                <a:cs typeface="Times New Roman" pitchFamily="18" charset="0"/>
              </a:rPr>
              <a:t> http://www.zooclub.ru/fotogal/anima/birds4.shtml</a:t>
            </a:r>
            <a:endParaRPr lang="ru-RU" sz="2400">
              <a:solidFill>
                <a:srgbClr val="000000"/>
              </a:solidFill>
              <a:latin typeface="Times New Roman" pitchFamily="18" charset="0"/>
              <a:cs typeface="Times New Roman" pitchFamily="18" charset="0"/>
            </a:endParaRPr>
          </a:p>
          <a:p>
            <a:pPr eaLnBrk="0" hangingPunct="0">
              <a:tabLst>
                <a:tab pos="942975" algn="l"/>
              </a:tabLst>
            </a:pPr>
            <a:r>
              <a:rPr lang="ru-RU" sz="2400">
                <a:solidFill>
                  <a:srgbClr val="000000"/>
                </a:solidFill>
                <a:latin typeface="Times New Roman" pitchFamily="18" charset="0"/>
                <a:cs typeface="Times New Roman" pitchFamily="18" charset="0"/>
              </a:rPr>
              <a:t>9. http://ru.wikipedia.org/wiki/</a:t>
            </a:r>
          </a:p>
          <a:p>
            <a:pPr eaLnBrk="0" hangingPunct="0">
              <a:tabLst>
                <a:tab pos="942975" algn="l"/>
              </a:tabLst>
            </a:pPr>
            <a:endParaRPr lang="ru-RU" sz="2400">
              <a:solidFill>
                <a:srgbClr val="000000"/>
              </a:solidFill>
              <a:latin typeface="Times New Roman" pitchFamily="18" charset="0"/>
              <a:cs typeface="Times New Roman" pitchFamily="18" charset="0"/>
            </a:endParaRPr>
          </a:p>
          <a:p>
            <a:pPr eaLnBrk="0" hangingPunct="0">
              <a:tabLst>
                <a:tab pos="942975" algn="l"/>
              </a:tabLst>
            </a:pPr>
            <a:endParaRPr lang="ru-RU" sz="2400">
              <a:solidFill>
                <a:srgbClr val="000000"/>
              </a:solidFill>
              <a:latin typeface="Times New Roman" pitchFamily="18" charset="0"/>
              <a:ea typeface="Calibri" pitchFamily="34" charset="0"/>
              <a:cs typeface="Calibri" pitchFamily="34" charset="0"/>
            </a:endParaRPr>
          </a:p>
          <a:p>
            <a:pPr eaLnBrk="0" hangingPunct="0">
              <a:buFontTx/>
              <a:buAutoNum type="arabicPeriod"/>
              <a:tabLst>
                <a:tab pos="942975" algn="l"/>
              </a:tabLst>
            </a:pPr>
            <a:endParaRPr lang="ru-RU" sz="1200">
              <a:solidFill>
                <a:srgbClr val="000000"/>
              </a:solidFill>
              <a:latin typeface="Times New Roman" pitchFamily="18" charset="0"/>
              <a:cs typeface="Times New Roman" pitchFamily="18" charset="0"/>
            </a:endParaRPr>
          </a:p>
          <a:p>
            <a:pPr eaLnBrk="0" hangingPunct="0">
              <a:tabLst>
                <a:tab pos="942975" algn="l"/>
              </a:tabLst>
            </a:pPr>
            <a:endParaRPr lang="ru-RU" sz="3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Номер слайда 3"/>
          <p:cNvSpPr>
            <a:spLocks noGrp="1"/>
          </p:cNvSpPr>
          <p:nvPr>
            <p:ph type="sldNum" sz="quarter" idx="12"/>
          </p:nvPr>
        </p:nvSpPr>
        <p:spPr>
          <a:xfrm>
            <a:off x="7239000" y="6324600"/>
            <a:ext cx="1905000" cy="379413"/>
          </a:xfrm>
        </p:spPr>
        <p:txBody>
          <a:bodyPr/>
          <a:lstStyle/>
          <a:p>
            <a:pPr>
              <a:defRPr/>
            </a:pPr>
            <a:fld id="{8EAC7E9C-07EB-485A-BC42-39DDCE65278E}" type="slidenum">
              <a:rPr lang="ru-RU"/>
              <a:pPr>
                <a:defRPr/>
              </a:pPr>
              <a:t>6</a:t>
            </a:fld>
            <a:endParaRPr lang="ru-RU"/>
          </a:p>
        </p:txBody>
      </p:sp>
      <p:sp>
        <p:nvSpPr>
          <p:cNvPr id="12291" name="Rectangle 124"/>
          <p:cNvSpPr>
            <a:spLocks noChangeArrowheads="1"/>
          </p:cNvSpPr>
          <p:nvPr/>
        </p:nvSpPr>
        <p:spPr bwMode="auto">
          <a:xfrm>
            <a:off x="3730625" y="3338513"/>
            <a:ext cx="3322638" cy="2263775"/>
          </a:xfrm>
          <a:prstGeom prst="rect">
            <a:avLst/>
          </a:prstGeom>
          <a:noFill/>
          <a:ln w="9525">
            <a:noFill/>
            <a:miter lim="800000"/>
            <a:headEnd/>
            <a:tailEnd/>
          </a:ln>
        </p:spPr>
        <p:txBody>
          <a:bodyPr wrap="none" anchor="ctr"/>
          <a:lstStyle/>
          <a:p>
            <a:endParaRPr lang="ru-RU"/>
          </a:p>
        </p:txBody>
      </p:sp>
      <p:sp>
        <p:nvSpPr>
          <p:cNvPr id="12292" name="Rectangle 95"/>
          <p:cNvSpPr>
            <a:spLocks noChangeArrowheads="1"/>
          </p:cNvSpPr>
          <p:nvPr/>
        </p:nvSpPr>
        <p:spPr bwMode="auto">
          <a:xfrm>
            <a:off x="3790950" y="54498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2293" name="Rectangle 96"/>
          <p:cNvSpPr>
            <a:spLocks noChangeArrowheads="1"/>
          </p:cNvSpPr>
          <p:nvPr/>
        </p:nvSpPr>
        <p:spPr bwMode="auto">
          <a:xfrm>
            <a:off x="5457825" y="1141413"/>
            <a:ext cx="1581150" cy="1050925"/>
          </a:xfrm>
          <a:prstGeom prst="rect">
            <a:avLst/>
          </a:prstGeom>
          <a:solidFill>
            <a:srgbClr val="3366FF"/>
          </a:solidFill>
          <a:ln w="9525">
            <a:noFill/>
            <a:miter lim="800000"/>
            <a:headEnd/>
            <a:tailEnd/>
          </a:ln>
        </p:spPr>
        <p:txBody>
          <a:bodyPr wrap="none" anchor="ctr"/>
          <a:lstStyle/>
          <a:p>
            <a:endParaRPr lang="ru-RU"/>
          </a:p>
        </p:txBody>
      </p:sp>
      <p:sp>
        <p:nvSpPr>
          <p:cNvPr id="12294" name="Rectangle 97"/>
          <p:cNvSpPr>
            <a:spLocks noChangeArrowheads="1"/>
          </p:cNvSpPr>
          <p:nvPr/>
        </p:nvSpPr>
        <p:spPr bwMode="auto">
          <a:xfrm>
            <a:off x="500063" y="5429250"/>
            <a:ext cx="3100387" cy="1050925"/>
          </a:xfrm>
          <a:prstGeom prst="rect">
            <a:avLst/>
          </a:prstGeom>
          <a:solidFill>
            <a:srgbClr val="3366FF"/>
          </a:solidFill>
          <a:ln w="9525">
            <a:noFill/>
            <a:miter lim="800000"/>
            <a:headEnd/>
            <a:tailEnd/>
          </a:ln>
        </p:spPr>
        <p:txBody>
          <a:bodyPr wrap="none" anchor="ctr"/>
          <a:lstStyle/>
          <a:p>
            <a:endParaRPr lang="ru-RU"/>
          </a:p>
        </p:txBody>
      </p:sp>
      <p:sp>
        <p:nvSpPr>
          <p:cNvPr id="12295" name="Rectangle 99"/>
          <p:cNvSpPr>
            <a:spLocks noChangeArrowheads="1"/>
          </p:cNvSpPr>
          <p:nvPr/>
        </p:nvSpPr>
        <p:spPr bwMode="auto">
          <a:xfrm>
            <a:off x="7116763" y="4021138"/>
            <a:ext cx="1581150" cy="1050925"/>
          </a:xfrm>
          <a:prstGeom prst="rect">
            <a:avLst/>
          </a:prstGeom>
          <a:solidFill>
            <a:srgbClr val="3366FF"/>
          </a:solidFill>
          <a:ln w="9525">
            <a:noFill/>
            <a:miter lim="800000"/>
            <a:headEnd/>
            <a:tailEnd/>
          </a:ln>
        </p:spPr>
        <p:txBody>
          <a:bodyPr wrap="none" anchor="ctr"/>
          <a:lstStyle/>
          <a:p>
            <a:endParaRPr lang="ru-RU"/>
          </a:p>
        </p:txBody>
      </p:sp>
      <p:sp>
        <p:nvSpPr>
          <p:cNvPr id="12296" name="Rectangle 104"/>
          <p:cNvSpPr>
            <a:spLocks noChangeArrowheads="1"/>
          </p:cNvSpPr>
          <p:nvPr/>
        </p:nvSpPr>
        <p:spPr bwMode="auto">
          <a:xfrm>
            <a:off x="5457825" y="54498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2297" name="Rectangle 105"/>
          <p:cNvSpPr>
            <a:spLocks noChangeArrowheads="1"/>
          </p:cNvSpPr>
          <p:nvPr/>
        </p:nvSpPr>
        <p:spPr bwMode="auto">
          <a:xfrm>
            <a:off x="7116763" y="5429250"/>
            <a:ext cx="1581150" cy="1050925"/>
          </a:xfrm>
          <a:prstGeom prst="rect">
            <a:avLst/>
          </a:prstGeom>
          <a:solidFill>
            <a:srgbClr val="3366FF"/>
          </a:solidFill>
          <a:ln w="9525">
            <a:noFill/>
            <a:miter lim="800000"/>
            <a:headEnd/>
            <a:tailEnd/>
          </a:ln>
        </p:spPr>
        <p:txBody>
          <a:bodyPr wrap="none" anchor="ctr"/>
          <a:lstStyle/>
          <a:p>
            <a:endParaRPr lang="ru-RU"/>
          </a:p>
        </p:txBody>
      </p:sp>
      <p:sp>
        <p:nvSpPr>
          <p:cNvPr id="12298" name="Rectangle 107"/>
          <p:cNvSpPr>
            <a:spLocks noChangeArrowheads="1"/>
          </p:cNvSpPr>
          <p:nvPr/>
        </p:nvSpPr>
        <p:spPr bwMode="auto">
          <a:xfrm>
            <a:off x="471488" y="4021138"/>
            <a:ext cx="3100387" cy="1050925"/>
          </a:xfrm>
          <a:prstGeom prst="rect">
            <a:avLst/>
          </a:prstGeom>
          <a:solidFill>
            <a:srgbClr val="3366FF"/>
          </a:solidFill>
          <a:ln w="9525">
            <a:noFill/>
            <a:miter lim="800000"/>
            <a:headEnd/>
            <a:tailEnd/>
          </a:ln>
        </p:spPr>
        <p:txBody>
          <a:bodyPr wrap="none" anchor="ctr"/>
          <a:lstStyle/>
          <a:p>
            <a:endParaRPr lang="ru-RU"/>
          </a:p>
        </p:txBody>
      </p:sp>
      <p:sp>
        <p:nvSpPr>
          <p:cNvPr id="12299" name="Rectangle 109"/>
          <p:cNvSpPr>
            <a:spLocks noChangeArrowheads="1"/>
          </p:cNvSpPr>
          <p:nvPr/>
        </p:nvSpPr>
        <p:spPr bwMode="auto">
          <a:xfrm>
            <a:off x="471488" y="1141413"/>
            <a:ext cx="3100387" cy="1050925"/>
          </a:xfrm>
          <a:prstGeom prst="rect">
            <a:avLst/>
          </a:prstGeom>
          <a:solidFill>
            <a:srgbClr val="3366FF"/>
          </a:solidFill>
          <a:ln w="9525">
            <a:noFill/>
            <a:miter lim="800000"/>
            <a:headEnd/>
            <a:tailEnd/>
          </a:ln>
        </p:spPr>
        <p:txBody>
          <a:bodyPr wrap="none" anchor="ctr"/>
          <a:lstStyle/>
          <a:p>
            <a:endParaRPr lang="ru-RU"/>
          </a:p>
        </p:txBody>
      </p:sp>
      <p:sp>
        <p:nvSpPr>
          <p:cNvPr id="12300" name="Rectangle 108"/>
          <p:cNvSpPr>
            <a:spLocks noChangeArrowheads="1"/>
          </p:cNvSpPr>
          <p:nvPr/>
        </p:nvSpPr>
        <p:spPr bwMode="auto">
          <a:xfrm>
            <a:off x="471488" y="2592388"/>
            <a:ext cx="3100387" cy="1050925"/>
          </a:xfrm>
          <a:prstGeom prst="rect">
            <a:avLst/>
          </a:prstGeom>
          <a:solidFill>
            <a:srgbClr val="3366FF"/>
          </a:solidFill>
          <a:ln w="9525">
            <a:noFill/>
            <a:miter lim="800000"/>
            <a:headEnd/>
            <a:tailEnd/>
          </a:ln>
        </p:spPr>
        <p:txBody>
          <a:bodyPr wrap="none" anchor="ctr"/>
          <a:lstStyle/>
          <a:p>
            <a:endParaRPr lang="ru-RU"/>
          </a:p>
        </p:txBody>
      </p:sp>
      <p:sp>
        <p:nvSpPr>
          <p:cNvPr id="12301" name="Rectangle 112"/>
          <p:cNvSpPr>
            <a:spLocks noChangeArrowheads="1"/>
          </p:cNvSpPr>
          <p:nvPr/>
        </p:nvSpPr>
        <p:spPr bwMode="auto">
          <a:xfrm>
            <a:off x="3790950" y="4021138"/>
            <a:ext cx="1581150" cy="1050925"/>
          </a:xfrm>
          <a:prstGeom prst="rect">
            <a:avLst/>
          </a:prstGeom>
          <a:solidFill>
            <a:srgbClr val="3366FF"/>
          </a:solidFill>
          <a:ln w="9525">
            <a:noFill/>
            <a:miter lim="800000"/>
            <a:headEnd/>
            <a:tailEnd/>
          </a:ln>
        </p:spPr>
        <p:txBody>
          <a:bodyPr wrap="none" anchor="ctr"/>
          <a:lstStyle/>
          <a:p>
            <a:endParaRPr lang="ru-RU"/>
          </a:p>
        </p:txBody>
      </p:sp>
      <p:sp>
        <p:nvSpPr>
          <p:cNvPr id="12302" name="Rectangle 113"/>
          <p:cNvSpPr>
            <a:spLocks noChangeArrowheads="1"/>
          </p:cNvSpPr>
          <p:nvPr/>
        </p:nvSpPr>
        <p:spPr bwMode="auto">
          <a:xfrm>
            <a:off x="3790950" y="25923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2303" name="Rectangle 114"/>
          <p:cNvSpPr>
            <a:spLocks noChangeArrowheads="1"/>
          </p:cNvSpPr>
          <p:nvPr/>
        </p:nvSpPr>
        <p:spPr bwMode="auto">
          <a:xfrm>
            <a:off x="3790950" y="1141413"/>
            <a:ext cx="1581150" cy="1050925"/>
          </a:xfrm>
          <a:prstGeom prst="rect">
            <a:avLst/>
          </a:prstGeom>
          <a:solidFill>
            <a:srgbClr val="3366FF"/>
          </a:solidFill>
          <a:ln w="9525">
            <a:noFill/>
            <a:miter lim="800000"/>
            <a:headEnd/>
            <a:tailEnd/>
          </a:ln>
        </p:spPr>
        <p:txBody>
          <a:bodyPr wrap="none" anchor="ctr"/>
          <a:lstStyle/>
          <a:p>
            <a:endParaRPr lang="ru-RU"/>
          </a:p>
        </p:txBody>
      </p:sp>
      <p:sp>
        <p:nvSpPr>
          <p:cNvPr id="12304" name="Rectangle 115"/>
          <p:cNvSpPr>
            <a:spLocks noChangeArrowheads="1"/>
          </p:cNvSpPr>
          <p:nvPr/>
        </p:nvSpPr>
        <p:spPr bwMode="auto">
          <a:xfrm>
            <a:off x="5457825" y="4021138"/>
            <a:ext cx="1581150" cy="1050925"/>
          </a:xfrm>
          <a:prstGeom prst="rect">
            <a:avLst/>
          </a:prstGeom>
          <a:solidFill>
            <a:srgbClr val="3366FF"/>
          </a:solidFill>
          <a:ln w="9525">
            <a:noFill/>
            <a:miter lim="800000"/>
            <a:headEnd/>
            <a:tailEnd/>
          </a:ln>
        </p:spPr>
        <p:txBody>
          <a:bodyPr wrap="none" anchor="ctr"/>
          <a:lstStyle/>
          <a:p>
            <a:endParaRPr lang="ru-RU"/>
          </a:p>
        </p:txBody>
      </p:sp>
      <p:sp>
        <p:nvSpPr>
          <p:cNvPr id="12305" name="Rectangle 116"/>
          <p:cNvSpPr>
            <a:spLocks noChangeArrowheads="1"/>
          </p:cNvSpPr>
          <p:nvPr/>
        </p:nvSpPr>
        <p:spPr bwMode="auto">
          <a:xfrm>
            <a:off x="5457825" y="25923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2306" name="Rectangle 117"/>
          <p:cNvSpPr>
            <a:spLocks noChangeArrowheads="1"/>
          </p:cNvSpPr>
          <p:nvPr/>
        </p:nvSpPr>
        <p:spPr bwMode="auto">
          <a:xfrm>
            <a:off x="7116763" y="2592388"/>
            <a:ext cx="1581150" cy="1050925"/>
          </a:xfrm>
          <a:prstGeom prst="rect">
            <a:avLst/>
          </a:prstGeom>
          <a:solidFill>
            <a:srgbClr val="3366FF"/>
          </a:solidFill>
          <a:ln w="9525">
            <a:noFill/>
            <a:miter lim="800000"/>
            <a:headEnd/>
            <a:tailEnd/>
          </a:ln>
        </p:spPr>
        <p:txBody>
          <a:bodyPr wrap="none" anchor="ctr"/>
          <a:lstStyle/>
          <a:p>
            <a:endParaRPr lang="ru-RU"/>
          </a:p>
        </p:txBody>
      </p:sp>
      <p:sp>
        <p:nvSpPr>
          <p:cNvPr id="12307" name="Rectangle 118"/>
          <p:cNvSpPr>
            <a:spLocks noChangeArrowheads="1"/>
          </p:cNvSpPr>
          <p:nvPr/>
        </p:nvSpPr>
        <p:spPr bwMode="auto">
          <a:xfrm>
            <a:off x="7116763" y="1141413"/>
            <a:ext cx="1581150" cy="1050925"/>
          </a:xfrm>
          <a:prstGeom prst="rect">
            <a:avLst/>
          </a:prstGeom>
          <a:solidFill>
            <a:srgbClr val="3366FF"/>
          </a:solidFill>
          <a:ln w="9525">
            <a:noFill/>
            <a:miter lim="800000"/>
            <a:headEnd/>
            <a:tailEnd/>
          </a:ln>
        </p:spPr>
        <p:txBody>
          <a:bodyPr wrap="none" anchor="ctr"/>
          <a:lstStyle/>
          <a:p>
            <a:endParaRPr lang="ru-RU"/>
          </a:p>
        </p:txBody>
      </p:sp>
      <p:sp>
        <p:nvSpPr>
          <p:cNvPr id="2123" name="Rectangle 75"/>
          <p:cNvSpPr>
            <a:spLocks noChangeAspect="1" noChangeArrowheads="1"/>
          </p:cNvSpPr>
          <p:nvPr/>
        </p:nvSpPr>
        <p:spPr bwMode="auto">
          <a:xfrm>
            <a:off x="3802063" y="11414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3" action="ppaction://hlinksldjump"/>
              </a:rPr>
              <a:t>5</a:t>
            </a:r>
            <a:endParaRPr lang="en-US" sz="3200" b="1" dirty="0">
              <a:effectLst>
                <a:outerShdw blurRad="38100" dist="38100" dir="2700000" algn="tl">
                  <a:srgbClr val="000000"/>
                </a:outerShdw>
              </a:effectLst>
            </a:endParaRPr>
          </a:p>
        </p:txBody>
      </p:sp>
      <p:sp>
        <p:nvSpPr>
          <p:cNvPr id="2124" name="Rectangle 76"/>
          <p:cNvSpPr>
            <a:spLocks noChangeAspect="1" noChangeArrowheads="1"/>
          </p:cNvSpPr>
          <p:nvPr/>
        </p:nvSpPr>
        <p:spPr bwMode="auto">
          <a:xfrm>
            <a:off x="3790950" y="25717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4" action="ppaction://hlinksldjump"/>
              </a:rPr>
              <a:t>5</a:t>
            </a:r>
            <a:endParaRPr lang="en-US" sz="3200" b="1" dirty="0">
              <a:effectLst>
                <a:outerShdw blurRad="38100" dist="38100" dir="2700000" algn="tl">
                  <a:srgbClr val="000000"/>
                </a:outerShdw>
              </a:effectLst>
            </a:endParaRPr>
          </a:p>
        </p:txBody>
      </p:sp>
      <p:sp>
        <p:nvSpPr>
          <p:cNvPr id="2125" name="Rectangle 77"/>
          <p:cNvSpPr>
            <a:spLocks noChangeAspect="1" noChangeArrowheads="1"/>
          </p:cNvSpPr>
          <p:nvPr/>
        </p:nvSpPr>
        <p:spPr bwMode="auto">
          <a:xfrm>
            <a:off x="3790950" y="4019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5" action="ppaction://hlinksldjump"/>
              </a:rPr>
              <a:t>5</a:t>
            </a:r>
            <a:endParaRPr lang="en-US" sz="3200" b="1" dirty="0">
              <a:effectLst>
                <a:outerShdw blurRad="38100" dist="38100" dir="2700000" algn="tl">
                  <a:srgbClr val="000000"/>
                </a:outerShdw>
              </a:effectLst>
            </a:endParaRPr>
          </a:p>
        </p:txBody>
      </p:sp>
      <p:sp>
        <p:nvSpPr>
          <p:cNvPr id="2126" name="Rectangle 78"/>
          <p:cNvSpPr>
            <a:spLocks noChangeAspect="1" noChangeArrowheads="1"/>
          </p:cNvSpPr>
          <p:nvPr/>
        </p:nvSpPr>
        <p:spPr bwMode="auto">
          <a:xfrm>
            <a:off x="3790950" y="54483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6" action="ppaction://hlinksldjump"/>
              </a:rPr>
              <a:t>5</a:t>
            </a:r>
            <a:endParaRPr lang="en-US" sz="3200" b="1" dirty="0">
              <a:effectLst>
                <a:outerShdw blurRad="38100" dist="38100" dir="2700000" algn="tl">
                  <a:srgbClr val="000000"/>
                </a:outerShdw>
              </a:effectLst>
            </a:endParaRPr>
          </a:p>
        </p:txBody>
      </p:sp>
      <p:sp>
        <p:nvSpPr>
          <p:cNvPr id="2128" name="Rectangle 80"/>
          <p:cNvSpPr>
            <a:spLocks noChangeAspect="1" noChangeArrowheads="1"/>
          </p:cNvSpPr>
          <p:nvPr/>
        </p:nvSpPr>
        <p:spPr bwMode="auto">
          <a:xfrm>
            <a:off x="5457825" y="11414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7" action="ppaction://hlinksldjump"/>
              </a:rPr>
              <a:t>10</a:t>
            </a:r>
            <a:endParaRPr lang="en-US" sz="3200" b="1" dirty="0">
              <a:effectLst>
                <a:outerShdw blurRad="38100" dist="38100" dir="2700000" algn="tl">
                  <a:srgbClr val="000000"/>
                </a:outerShdw>
              </a:effectLst>
            </a:endParaRPr>
          </a:p>
        </p:txBody>
      </p:sp>
      <p:sp>
        <p:nvSpPr>
          <p:cNvPr id="2129" name="Rectangle 81"/>
          <p:cNvSpPr>
            <a:spLocks noChangeAspect="1" noChangeArrowheads="1"/>
          </p:cNvSpPr>
          <p:nvPr/>
        </p:nvSpPr>
        <p:spPr bwMode="auto">
          <a:xfrm>
            <a:off x="5457825" y="25908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8" action="ppaction://hlinksldjump"/>
              </a:rPr>
              <a:t>10</a:t>
            </a:r>
            <a:endParaRPr lang="en-US" sz="3200" b="1" dirty="0">
              <a:effectLst>
                <a:outerShdw blurRad="38100" dist="38100" dir="2700000" algn="tl">
                  <a:srgbClr val="000000"/>
                </a:outerShdw>
              </a:effectLst>
            </a:endParaRPr>
          </a:p>
        </p:txBody>
      </p:sp>
      <p:sp>
        <p:nvSpPr>
          <p:cNvPr id="2130" name="Rectangle 82"/>
          <p:cNvSpPr>
            <a:spLocks noChangeAspect="1" noChangeArrowheads="1"/>
          </p:cNvSpPr>
          <p:nvPr/>
        </p:nvSpPr>
        <p:spPr bwMode="auto">
          <a:xfrm>
            <a:off x="5457825" y="4019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9" action="ppaction://hlinksldjump"/>
              </a:rPr>
              <a:t>10</a:t>
            </a:r>
            <a:endParaRPr lang="en-US" sz="3200" b="1" dirty="0">
              <a:effectLst>
                <a:outerShdw blurRad="38100" dist="38100" dir="2700000" algn="tl">
                  <a:srgbClr val="000000"/>
                </a:outerShdw>
              </a:effectLst>
            </a:endParaRPr>
          </a:p>
        </p:txBody>
      </p:sp>
      <p:sp>
        <p:nvSpPr>
          <p:cNvPr id="2131" name="Rectangle 83"/>
          <p:cNvSpPr>
            <a:spLocks noChangeAspect="1" noChangeArrowheads="1"/>
          </p:cNvSpPr>
          <p:nvPr/>
        </p:nvSpPr>
        <p:spPr bwMode="auto">
          <a:xfrm>
            <a:off x="5457825" y="54483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0" action="ppaction://hlinksldjump"/>
              </a:rPr>
              <a:t>10</a:t>
            </a:r>
            <a:endParaRPr lang="en-US" sz="3200" b="1" dirty="0">
              <a:effectLst>
                <a:outerShdw blurRad="38100" dist="38100" dir="2700000" algn="tl">
                  <a:srgbClr val="000000"/>
                </a:outerShdw>
              </a:effectLst>
            </a:endParaRPr>
          </a:p>
        </p:txBody>
      </p:sp>
      <p:sp>
        <p:nvSpPr>
          <p:cNvPr id="2133" name="Rectangle 85"/>
          <p:cNvSpPr>
            <a:spLocks noChangeAspect="1" noChangeArrowheads="1"/>
          </p:cNvSpPr>
          <p:nvPr/>
        </p:nvSpPr>
        <p:spPr bwMode="auto">
          <a:xfrm>
            <a:off x="7116763" y="11414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1" action="ppaction://hlinksldjump"/>
              </a:rPr>
              <a:t>15</a:t>
            </a:r>
            <a:endParaRPr lang="en-US" sz="3200" b="1" dirty="0">
              <a:effectLst>
                <a:outerShdw blurRad="38100" dist="38100" dir="2700000" algn="tl">
                  <a:srgbClr val="000000"/>
                </a:outerShdw>
              </a:effectLst>
            </a:endParaRPr>
          </a:p>
        </p:txBody>
      </p:sp>
      <p:sp>
        <p:nvSpPr>
          <p:cNvPr id="2134" name="Rectangle 86"/>
          <p:cNvSpPr>
            <a:spLocks noChangeAspect="1" noChangeArrowheads="1"/>
          </p:cNvSpPr>
          <p:nvPr/>
        </p:nvSpPr>
        <p:spPr bwMode="auto">
          <a:xfrm>
            <a:off x="7116763" y="25908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2" action="ppaction://hlinksldjump"/>
              </a:rPr>
              <a:t>15</a:t>
            </a:r>
            <a:endParaRPr lang="en-US" sz="3200" b="1" dirty="0">
              <a:effectLst>
                <a:outerShdw blurRad="38100" dist="38100" dir="2700000" algn="tl">
                  <a:srgbClr val="000000"/>
                </a:outerShdw>
              </a:effectLst>
            </a:endParaRPr>
          </a:p>
        </p:txBody>
      </p:sp>
      <p:sp>
        <p:nvSpPr>
          <p:cNvPr id="2135" name="Rectangle 87"/>
          <p:cNvSpPr>
            <a:spLocks noChangeAspect="1" noChangeArrowheads="1"/>
          </p:cNvSpPr>
          <p:nvPr/>
        </p:nvSpPr>
        <p:spPr bwMode="auto">
          <a:xfrm>
            <a:off x="7116763" y="4019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3" action="ppaction://hlinksldjump"/>
              </a:rPr>
              <a:t>15</a:t>
            </a:r>
            <a:endParaRPr lang="en-US" sz="3200" b="1" dirty="0">
              <a:effectLst>
                <a:outerShdw blurRad="38100" dist="38100" dir="2700000" algn="tl">
                  <a:srgbClr val="000000"/>
                </a:outerShdw>
              </a:effectLst>
            </a:endParaRPr>
          </a:p>
        </p:txBody>
      </p:sp>
      <p:sp>
        <p:nvSpPr>
          <p:cNvPr id="2136" name="Rectangle 88"/>
          <p:cNvSpPr>
            <a:spLocks noChangeAspect="1" noChangeArrowheads="1"/>
          </p:cNvSpPr>
          <p:nvPr/>
        </p:nvSpPr>
        <p:spPr bwMode="auto">
          <a:xfrm>
            <a:off x="7116763" y="54292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4" action="ppaction://hlinksldjump"/>
              </a:rPr>
              <a:t>15</a:t>
            </a:r>
            <a:endParaRPr lang="en-US" sz="3200" b="1" dirty="0">
              <a:effectLst>
                <a:outerShdw blurRad="38100" dist="38100" dir="2700000" algn="tl">
                  <a:srgbClr val="000000"/>
                </a:outerShdw>
              </a:effectLst>
            </a:endParaRPr>
          </a:p>
        </p:txBody>
      </p:sp>
      <p:sp>
        <p:nvSpPr>
          <p:cNvPr id="65" name="Прямоугольник 64"/>
          <p:cNvSpPr/>
          <p:nvPr/>
        </p:nvSpPr>
        <p:spPr>
          <a:xfrm>
            <a:off x="1500166" y="0"/>
            <a:ext cx="6215106" cy="830997"/>
          </a:xfrm>
          <a:prstGeom prst="rect">
            <a:avLst/>
          </a:prstGeom>
        </p:spPr>
        <p:txBody>
          <a:bodyPr>
            <a:spAutoFit/>
            <a:scene3d>
              <a:camera prst="orthographicFront"/>
              <a:lightRig rig="morning" dir="t"/>
            </a:scene3d>
            <a:sp3d extrusionH="50800" contourW="25400" prstMaterial="dkEdge">
              <a:bevelT w="50800"/>
              <a:bevelB w="50800"/>
            </a:sp3d>
          </a:bodyPr>
          <a:lstStyle/>
          <a:p>
            <a:pPr algn="ctr">
              <a:defRPr/>
            </a:pPr>
            <a:r>
              <a:rPr lang="ru-RU" sz="4800" i="1" kern="10" dirty="0">
                <a:ln w="10160">
                  <a:solidFill>
                    <a:schemeClr val="accent1"/>
                  </a:solidFill>
                  <a:prstDash val="solid"/>
                </a:ln>
                <a:solidFill>
                  <a:srgbClr val="FFFFFF"/>
                </a:solidFill>
                <a:effectLst>
                  <a:outerShdw blurRad="38100" dist="32000" dir="5400000" algn="tl">
                    <a:srgbClr val="000000">
                      <a:alpha val="30000"/>
                    </a:srgbClr>
                  </a:outerShdw>
                </a:effectLst>
                <a:latin typeface="Impact"/>
              </a:rPr>
              <a:t>Второй раунд</a:t>
            </a:r>
            <a:endParaRPr lang="ru-RU" sz="4800" i="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3" name="TextBox 32"/>
          <p:cNvSpPr txBox="1"/>
          <p:nvPr/>
        </p:nvSpPr>
        <p:spPr>
          <a:xfrm>
            <a:off x="717550" y="1238250"/>
            <a:ext cx="2767013" cy="831850"/>
          </a:xfrm>
          <a:prstGeom prst="rect">
            <a:avLst/>
          </a:prstGeom>
          <a:noFill/>
        </p:spPr>
        <p:txBody>
          <a:bodyPr>
            <a:spAutoFit/>
          </a:bodyPr>
          <a:lstStyle/>
          <a:p>
            <a:pPr algn="ctr">
              <a:defRPr/>
            </a:pPr>
            <a:r>
              <a:rPr lang="ru-RU" sz="2400" b="1" i="1" dirty="0">
                <a:solidFill>
                  <a:schemeClr val="tx2">
                    <a:lumMod val="10000"/>
                  </a:schemeClr>
                </a:solidFill>
                <a:latin typeface="Times New Roman" pitchFamily="18" charset="0"/>
                <a:cs typeface="Times New Roman" pitchFamily="18" charset="0"/>
              </a:rPr>
              <a:t>Считай, смекай, отгадывай </a:t>
            </a:r>
          </a:p>
        </p:txBody>
      </p:sp>
      <p:sp>
        <p:nvSpPr>
          <p:cNvPr id="34" name="TextBox 33"/>
          <p:cNvSpPr txBox="1"/>
          <p:nvPr/>
        </p:nvSpPr>
        <p:spPr>
          <a:xfrm>
            <a:off x="612775" y="2708275"/>
            <a:ext cx="2871788" cy="831850"/>
          </a:xfrm>
          <a:prstGeom prst="rect">
            <a:avLst/>
          </a:prstGeom>
          <a:noFill/>
        </p:spPr>
        <p:txBody>
          <a:bodyPr>
            <a:spAutoFit/>
          </a:bodyPr>
          <a:lstStyle/>
          <a:p>
            <a:pPr algn="ctr">
              <a:defRPr/>
            </a:pPr>
            <a:r>
              <a:rPr lang="ru-RU" sz="2400" b="1" i="1" dirty="0">
                <a:solidFill>
                  <a:schemeClr val="tx2">
                    <a:lumMod val="10000"/>
                  </a:schemeClr>
                </a:solidFill>
                <a:latin typeface="Times New Roman" pitchFamily="18" charset="0"/>
                <a:cs typeface="Times New Roman" pitchFamily="18" charset="0"/>
              </a:rPr>
              <a:t>Ох, уж эти родственники </a:t>
            </a:r>
          </a:p>
        </p:txBody>
      </p:sp>
      <p:sp>
        <p:nvSpPr>
          <p:cNvPr id="35" name="TextBox 34"/>
          <p:cNvSpPr txBox="1"/>
          <p:nvPr/>
        </p:nvSpPr>
        <p:spPr>
          <a:xfrm>
            <a:off x="787400" y="4189413"/>
            <a:ext cx="2465388" cy="461962"/>
          </a:xfrm>
          <a:prstGeom prst="rect">
            <a:avLst/>
          </a:prstGeom>
          <a:noFill/>
        </p:spPr>
        <p:txBody>
          <a:bodyPr>
            <a:spAutoFit/>
          </a:bodyPr>
          <a:lstStyle/>
          <a:p>
            <a:pPr algn="ctr">
              <a:spcBef>
                <a:spcPct val="20000"/>
              </a:spcBef>
              <a:defRPr/>
            </a:pPr>
            <a:r>
              <a:rPr lang="ru-RU" sz="2400" b="1" i="1" dirty="0">
                <a:solidFill>
                  <a:schemeClr val="tx2">
                    <a:lumMod val="10000"/>
                  </a:schemeClr>
                </a:solidFill>
                <a:latin typeface="Times New Roman" pitchFamily="18" charset="0"/>
                <a:cs typeface="Times New Roman" pitchFamily="18" charset="0"/>
              </a:rPr>
              <a:t>Веселые задачи</a:t>
            </a:r>
          </a:p>
        </p:txBody>
      </p:sp>
      <p:sp>
        <p:nvSpPr>
          <p:cNvPr id="36" name="TextBox 35"/>
          <p:cNvSpPr txBox="1"/>
          <p:nvPr/>
        </p:nvSpPr>
        <p:spPr>
          <a:xfrm>
            <a:off x="914400" y="5740400"/>
            <a:ext cx="2430463" cy="461963"/>
          </a:xfrm>
          <a:prstGeom prst="rect">
            <a:avLst/>
          </a:prstGeom>
          <a:noFill/>
        </p:spPr>
        <p:txBody>
          <a:bodyPr>
            <a:spAutoFit/>
          </a:bodyPr>
          <a:lstStyle/>
          <a:p>
            <a:pPr>
              <a:defRPr/>
            </a:pPr>
            <a:r>
              <a:rPr lang="ru-RU" sz="2400" b="1" i="1" dirty="0">
                <a:solidFill>
                  <a:schemeClr val="tx2">
                    <a:lumMod val="10000"/>
                  </a:schemeClr>
                </a:solidFill>
                <a:latin typeface="Times New Roman" pitchFamily="18" charset="0"/>
                <a:cs typeface="Times New Roman" pitchFamily="18" charset="0"/>
              </a:rPr>
              <a:t>Школа и дети</a:t>
            </a:r>
          </a:p>
        </p:txBody>
      </p:sp>
      <p:pic>
        <p:nvPicPr>
          <p:cNvPr id="12325" name="Picture 4" descr="линия"/>
          <p:cNvPicPr>
            <a:picLocks noChangeAspect="1" noChangeArrowheads="1" noCrop="1"/>
          </p:cNvPicPr>
          <p:nvPr/>
        </p:nvPicPr>
        <p:blipFill>
          <a:blip r:embed="rId15" cstate="print"/>
          <a:srcRect/>
          <a:stretch>
            <a:fillRect/>
          </a:stretch>
        </p:blipFill>
        <p:spPr bwMode="auto">
          <a:xfrm>
            <a:off x="0" y="787400"/>
            <a:ext cx="9144000" cy="15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лого"/>
          <p:cNvPicPr>
            <a:picLocks noChangeAspect="1" noChangeArrowheads="1"/>
          </p:cNvPicPr>
          <p:nvPr/>
        </p:nvPicPr>
        <p:blipFill>
          <a:blip r:embed="rId4" cstate="print">
            <a:lum bright="-6000" contrast="12000"/>
          </a:blip>
          <a:srcRect/>
          <a:stretch>
            <a:fillRect/>
          </a:stretch>
        </p:blipFill>
        <p:spPr bwMode="auto">
          <a:xfrm>
            <a:off x="152432" y="142852"/>
            <a:ext cx="8760078" cy="3214710"/>
          </a:xfrm>
          <a:prstGeom prst="rect">
            <a:avLst/>
          </a:prstGeom>
          <a:ln w="228600" cap="sq" cmpd="thickThin">
            <a:solidFill>
              <a:schemeClr val="tx2">
                <a:lumMod val="75000"/>
              </a:schemeClr>
            </a:solidFill>
            <a:prstDash val="solid"/>
            <a:miter lim="800000"/>
          </a:ln>
          <a:effectLst>
            <a:innerShdw blurRad="76200">
              <a:srgbClr val="000000"/>
            </a:innerShdw>
          </a:effectLst>
        </p:spPr>
      </p:pic>
      <p:graphicFrame>
        <p:nvGraphicFramePr>
          <p:cNvPr id="7" name="Схема 6"/>
          <p:cNvGraphicFramePr/>
          <p:nvPr/>
        </p:nvGraphicFramePr>
        <p:xfrm>
          <a:off x="1831619" y="3742839"/>
          <a:ext cx="7023014" cy="29126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Номер слайда 3"/>
          <p:cNvSpPr>
            <a:spLocks noGrp="1"/>
          </p:cNvSpPr>
          <p:nvPr>
            <p:ph type="sldNum" sz="quarter" idx="12"/>
          </p:nvPr>
        </p:nvSpPr>
        <p:spPr>
          <a:xfrm>
            <a:off x="7239000" y="6324600"/>
            <a:ext cx="1905000" cy="379413"/>
          </a:xfrm>
        </p:spPr>
        <p:txBody>
          <a:bodyPr/>
          <a:lstStyle/>
          <a:p>
            <a:pPr>
              <a:defRPr/>
            </a:pPr>
            <a:fld id="{18395674-25F7-472A-836B-D33B040FE25C}" type="slidenum">
              <a:rPr lang="ru-RU"/>
              <a:pPr>
                <a:defRPr/>
              </a:pPr>
              <a:t>8</a:t>
            </a:fld>
            <a:endParaRPr lang="ru-RU"/>
          </a:p>
        </p:txBody>
      </p:sp>
      <p:sp>
        <p:nvSpPr>
          <p:cNvPr id="14339" name="Rectangle 124"/>
          <p:cNvSpPr>
            <a:spLocks noChangeArrowheads="1"/>
          </p:cNvSpPr>
          <p:nvPr/>
        </p:nvSpPr>
        <p:spPr bwMode="auto">
          <a:xfrm>
            <a:off x="3730625" y="3338513"/>
            <a:ext cx="3322638" cy="2263775"/>
          </a:xfrm>
          <a:prstGeom prst="rect">
            <a:avLst/>
          </a:prstGeom>
          <a:noFill/>
          <a:ln w="9525">
            <a:noFill/>
            <a:miter lim="800000"/>
            <a:headEnd/>
            <a:tailEnd/>
          </a:ln>
        </p:spPr>
        <p:txBody>
          <a:bodyPr wrap="none" anchor="ctr"/>
          <a:lstStyle/>
          <a:p>
            <a:endParaRPr lang="ru-RU"/>
          </a:p>
        </p:txBody>
      </p:sp>
      <p:sp>
        <p:nvSpPr>
          <p:cNvPr id="14340" name="Rectangle 96"/>
          <p:cNvSpPr>
            <a:spLocks noChangeArrowheads="1"/>
          </p:cNvSpPr>
          <p:nvPr/>
        </p:nvSpPr>
        <p:spPr bwMode="auto">
          <a:xfrm>
            <a:off x="5457825" y="1443038"/>
            <a:ext cx="1581150" cy="1050925"/>
          </a:xfrm>
          <a:prstGeom prst="rect">
            <a:avLst/>
          </a:prstGeom>
          <a:solidFill>
            <a:srgbClr val="3366FF"/>
          </a:solidFill>
          <a:ln w="9525">
            <a:noFill/>
            <a:miter lim="800000"/>
            <a:headEnd/>
            <a:tailEnd/>
          </a:ln>
        </p:spPr>
        <p:txBody>
          <a:bodyPr wrap="none" anchor="ctr"/>
          <a:lstStyle/>
          <a:p>
            <a:endParaRPr lang="ru-RU"/>
          </a:p>
        </p:txBody>
      </p:sp>
      <p:sp>
        <p:nvSpPr>
          <p:cNvPr id="14341" name="Rectangle 99"/>
          <p:cNvSpPr>
            <a:spLocks noChangeArrowheads="1"/>
          </p:cNvSpPr>
          <p:nvPr/>
        </p:nvSpPr>
        <p:spPr bwMode="auto">
          <a:xfrm>
            <a:off x="7116763" y="4784725"/>
            <a:ext cx="1581150" cy="1050925"/>
          </a:xfrm>
          <a:prstGeom prst="rect">
            <a:avLst/>
          </a:prstGeom>
          <a:solidFill>
            <a:srgbClr val="3366FF"/>
          </a:solidFill>
          <a:ln w="9525">
            <a:noFill/>
            <a:miter lim="800000"/>
            <a:headEnd/>
            <a:tailEnd/>
          </a:ln>
        </p:spPr>
        <p:txBody>
          <a:bodyPr wrap="none" anchor="ctr"/>
          <a:lstStyle/>
          <a:p>
            <a:endParaRPr lang="ru-RU"/>
          </a:p>
        </p:txBody>
      </p:sp>
      <p:sp>
        <p:nvSpPr>
          <p:cNvPr id="14342" name="Rectangle 107"/>
          <p:cNvSpPr>
            <a:spLocks noChangeArrowheads="1"/>
          </p:cNvSpPr>
          <p:nvPr/>
        </p:nvSpPr>
        <p:spPr bwMode="auto">
          <a:xfrm>
            <a:off x="471488" y="4749800"/>
            <a:ext cx="3100387" cy="1050925"/>
          </a:xfrm>
          <a:prstGeom prst="rect">
            <a:avLst/>
          </a:prstGeom>
          <a:solidFill>
            <a:srgbClr val="3366FF"/>
          </a:solidFill>
          <a:ln w="9525">
            <a:noFill/>
            <a:miter lim="800000"/>
            <a:headEnd/>
            <a:tailEnd/>
          </a:ln>
        </p:spPr>
        <p:txBody>
          <a:bodyPr wrap="none" anchor="ctr"/>
          <a:lstStyle/>
          <a:p>
            <a:endParaRPr lang="ru-RU"/>
          </a:p>
        </p:txBody>
      </p:sp>
      <p:sp>
        <p:nvSpPr>
          <p:cNvPr id="14343" name="Rectangle 109"/>
          <p:cNvSpPr>
            <a:spLocks noChangeArrowheads="1"/>
          </p:cNvSpPr>
          <p:nvPr/>
        </p:nvSpPr>
        <p:spPr bwMode="auto">
          <a:xfrm>
            <a:off x="471488" y="1443038"/>
            <a:ext cx="3100387" cy="1050925"/>
          </a:xfrm>
          <a:prstGeom prst="rect">
            <a:avLst/>
          </a:prstGeom>
          <a:solidFill>
            <a:srgbClr val="3366FF"/>
          </a:solidFill>
          <a:ln w="9525">
            <a:noFill/>
            <a:miter lim="800000"/>
            <a:headEnd/>
            <a:tailEnd/>
          </a:ln>
        </p:spPr>
        <p:txBody>
          <a:bodyPr wrap="none" anchor="ctr"/>
          <a:lstStyle/>
          <a:p>
            <a:endParaRPr lang="ru-RU"/>
          </a:p>
        </p:txBody>
      </p:sp>
      <p:sp>
        <p:nvSpPr>
          <p:cNvPr id="14344" name="Rectangle 108"/>
          <p:cNvSpPr>
            <a:spLocks noChangeArrowheads="1"/>
          </p:cNvSpPr>
          <p:nvPr/>
        </p:nvSpPr>
        <p:spPr bwMode="auto">
          <a:xfrm>
            <a:off x="471488" y="3113088"/>
            <a:ext cx="3100387" cy="1050925"/>
          </a:xfrm>
          <a:prstGeom prst="rect">
            <a:avLst/>
          </a:prstGeom>
          <a:solidFill>
            <a:srgbClr val="3366FF"/>
          </a:solidFill>
          <a:ln w="9525">
            <a:noFill/>
            <a:miter lim="800000"/>
            <a:headEnd/>
            <a:tailEnd/>
          </a:ln>
        </p:spPr>
        <p:txBody>
          <a:bodyPr wrap="none" anchor="ctr"/>
          <a:lstStyle/>
          <a:p>
            <a:endParaRPr lang="ru-RU"/>
          </a:p>
        </p:txBody>
      </p:sp>
      <p:sp>
        <p:nvSpPr>
          <p:cNvPr id="14345" name="Rectangle 112"/>
          <p:cNvSpPr>
            <a:spLocks noChangeArrowheads="1"/>
          </p:cNvSpPr>
          <p:nvPr/>
        </p:nvSpPr>
        <p:spPr bwMode="auto">
          <a:xfrm>
            <a:off x="3790950" y="4784725"/>
            <a:ext cx="1581150" cy="1050925"/>
          </a:xfrm>
          <a:prstGeom prst="rect">
            <a:avLst/>
          </a:prstGeom>
          <a:solidFill>
            <a:srgbClr val="3366FF"/>
          </a:solidFill>
          <a:ln w="9525">
            <a:noFill/>
            <a:miter lim="800000"/>
            <a:headEnd/>
            <a:tailEnd/>
          </a:ln>
        </p:spPr>
        <p:txBody>
          <a:bodyPr wrap="none" anchor="ctr"/>
          <a:lstStyle/>
          <a:p>
            <a:endParaRPr lang="ru-RU"/>
          </a:p>
        </p:txBody>
      </p:sp>
      <p:sp>
        <p:nvSpPr>
          <p:cNvPr id="14346" name="Rectangle 113"/>
          <p:cNvSpPr>
            <a:spLocks noChangeArrowheads="1"/>
          </p:cNvSpPr>
          <p:nvPr/>
        </p:nvSpPr>
        <p:spPr bwMode="auto">
          <a:xfrm>
            <a:off x="3790950" y="3090863"/>
            <a:ext cx="1581150" cy="1050925"/>
          </a:xfrm>
          <a:prstGeom prst="rect">
            <a:avLst/>
          </a:prstGeom>
          <a:solidFill>
            <a:srgbClr val="3366FF"/>
          </a:solidFill>
          <a:ln w="9525">
            <a:noFill/>
            <a:miter lim="800000"/>
            <a:headEnd/>
            <a:tailEnd/>
          </a:ln>
        </p:spPr>
        <p:txBody>
          <a:bodyPr wrap="none" anchor="ctr"/>
          <a:lstStyle/>
          <a:p>
            <a:endParaRPr lang="ru-RU"/>
          </a:p>
        </p:txBody>
      </p:sp>
      <p:sp>
        <p:nvSpPr>
          <p:cNvPr id="14347" name="Rectangle 114"/>
          <p:cNvSpPr>
            <a:spLocks noChangeArrowheads="1"/>
          </p:cNvSpPr>
          <p:nvPr/>
        </p:nvSpPr>
        <p:spPr bwMode="auto">
          <a:xfrm>
            <a:off x="3790950" y="1430338"/>
            <a:ext cx="1581150" cy="1050925"/>
          </a:xfrm>
          <a:prstGeom prst="rect">
            <a:avLst/>
          </a:prstGeom>
          <a:solidFill>
            <a:srgbClr val="3366FF"/>
          </a:solidFill>
          <a:ln w="9525">
            <a:noFill/>
            <a:miter lim="800000"/>
            <a:headEnd/>
            <a:tailEnd/>
          </a:ln>
        </p:spPr>
        <p:txBody>
          <a:bodyPr wrap="none" anchor="ctr"/>
          <a:lstStyle/>
          <a:p>
            <a:endParaRPr lang="ru-RU"/>
          </a:p>
        </p:txBody>
      </p:sp>
      <p:sp>
        <p:nvSpPr>
          <p:cNvPr id="14348" name="Rectangle 115"/>
          <p:cNvSpPr>
            <a:spLocks noChangeArrowheads="1"/>
          </p:cNvSpPr>
          <p:nvPr/>
        </p:nvSpPr>
        <p:spPr bwMode="auto">
          <a:xfrm>
            <a:off x="5457825" y="4773613"/>
            <a:ext cx="1581150" cy="1050925"/>
          </a:xfrm>
          <a:prstGeom prst="rect">
            <a:avLst/>
          </a:prstGeom>
          <a:solidFill>
            <a:srgbClr val="3366FF"/>
          </a:solidFill>
          <a:ln w="9525">
            <a:noFill/>
            <a:miter lim="800000"/>
            <a:headEnd/>
            <a:tailEnd/>
          </a:ln>
        </p:spPr>
        <p:txBody>
          <a:bodyPr wrap="none" anchor="ctr"/>
          <a:lstStyle/>
          <a:p>
            <a:endParaRPr lang="ru-RU"/>
          </a:p>
        </p:txBody>
      </p:sp>
      <p:sp>
        <p:nvSpPr>
          <p:cNvPr id="14349" name="Rectangle 116"/>
          <p:cNvSpPr>
            <a:spLocks noChangeArrowheads="1"/>
          </p:cNvSpPr>
          <p:nvPr/>
        </p:nvSpPr>
        <p:spPr bwMode="auto">
          <a:xfrm>
            <a:off x="5457825" y="3090863"/>
            <a:ext cx="1581150" cy="1050925"/>
          </a:xfrm>
          <a:prstGeom prst="rect">
            <a:avLst/>
          </a:prstGeom>
          <a:solidFill>
            <a:srgbClr val="3366FF"/>
          </a:solidFill>
          <a:ln w="9525">
            <a:noFill/>
            <a:miter lim="800000"/>
            <a:headEnd/>
            <a:tailEnd/>
          </a:ln>
        </p:spPr>
        <p:txBody>
          <a:bodyPr wrap="none" anchor="ctr"/>
          <a:lstStyle/>
          <a:p>
            <a:endParaRPr lang="ru-RU"/>
          </a:p>
        </p:txBody>
      </p:sp>
      <p:sp>
        <p:nvSpPr>
          <p:cNvPr id="14350" name="Rectangle 117"/>
          <p:cNvSpPr>
            <a:spLocks noChangeArrowheads="1"/>
          </p:cNvSpPr>
          <p:nvPr/>
        </p:nvSpPr>
        <p:spPr bwMode="auto">
          <a:xfrm>
            <a:off x="7116763" y="3090863"/>
            <a:ext cx="1581150" cy="1050925"/>
          </a:xfrm>
          <a:prstGeom prst="rect">
            <a:avLst/>
          </a:prstGeom>
          <a:solidFill>
            <a:srgbClr val="3366FF"/>
          </a:solidFill>
          <a:ln w="9525">
            <a:noFill/>
            <a:miter lim="800000"/>
            <a:headEnd/>
            <a:tailEnd/>
          </a:ln>
        </p:spPr>
        <p:txBody>
          <a:bodyPr wrap="none" anchor="ctr"/>
          <a:lstStyle/>
          <a:p>
            <a:endParaRPr lang="ru-RU"/>
          </a:p>
        </p:txBody>
      </p:sp>
      <p:sp>
        <p:nvSpPr>
          <p:cNvPr id="14351" name="Rectangle 118"/>
          <p:cNvSpPr>
            <a:spLocks noChangeArrowheads="1"/>
          </p:cNvSpPr>
          <p:nvPr/>
        </p:nvSpPr>
        <p:spPr bwMode="auto">
          <a:xfrm>
            <a:off x="7116763" y="1430338"/>
            <a:ext cx="1581150" cy="1050925"/>
          </a:xfrm>
          <a:prstGeom prst="rect">
            <a:avLst/>
          </a:prstGeom>
          <a:solidFill>
            <a:srgbClr val="3366FF"/>
          </a:solidFill>
          <a:ln w="9525">
            <a:noFill/>
            <a:miter lim="800000"/>
            <a:headEnd/>
            <a:tailEnd/>
          </a:ln>
        </p:spPr>
        <p:txBody>
          <a:bodyPr wrap="none" anchor="ctr"/>
          <a:lstStyle/>
          <a:p>
            <a:endParaRPr lang="ru-RU"/>
          </a:p>
        </p:txBody>
      </p:sp>
      <p:sp>
        <p:nvSpPr>
          <p:cNvPr id="2123" name="Rectangle 75"/>
          <p:cNvSpPr>
            <a:spLocks noChangeAspect="1" noChangeArrowheads="1"/>
          </p:cNvSpPr>
          <p:nvPr/>
        </p:nvSpPr>
        <p:spPr bwMode="auto">
          <a:xfrm>
            <a:off x="3790950" y="1419225"/>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3" action="ppaction://hlinksldjump"/>
              </a:rPr>
              <a:t>5</a:t>
            </a:r>
            <a:endParaRPr lang="en-US" sz="3200" b="1" dirty="0">
              <a:effectLst>
                <a:outerShdw blurRad="38100" dist="38100" dir="2700000" algn="tl">
                  <a:srgbClr val="000000"/>
                </a:outerShdw>
              </a:effectLst>
            </a:endParaRPr>
          </a:p>
        </p:txBody>
      </p:sp>
      <p:sp>
        <p:nvSpPr>
          <p:cNvPr id="2124" name="Rectangle 76"/>
          <p:cNvSpPr>
            <a:spLocks noChangeAspect="1" noChangeArrowheads="1"/>
          </p:cNvSpPr>
          <p:nvPr/>
        </p:nvSpPr>
        <p:spPr bwMode="auto">
          <a:xfrm>
            <a:off x="3790950" y="30924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4" action="ppaction://hlinksldjump"/>
              </a:rPr>
              <a:t>5</a:t>
            </a:r>
            <a:endParaRPr lang="en-US" sz="3200" b="1" dirty="0">
              <a:effectLst>
                <a:outerShdw blurRad="38100" dist="38100" dir="2700000" algn="tl">
                  <a:srgbClr val="000000"/>
                </a:outerShdw>
              </a:effectLst>
            </a:endParaRPr>
          </a:p>
        </p:txBody>
      </p:sp>
      <p:sp>
        <p:nvSpPr>
          <p:cNvPr id="2125" name="Rectangle 77"/>
          <p:cNvSpPr>
            <a:spLocks noChangeAspect="1" noChangeArrowheads="1"/>
          </p:cNvSpPr>
          <p:nvPr/>
        </p:nvSpPr>
        <p:spPr bwMode="auto">
          <a:xfrm>
            <a:off x="3790950" y="47482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5" action="ppaction://hlinksldjump"/>
              </a:rPr>
              <a:t>5</a:t>
            </a:r>
            <a:endParaRPr lang="en-US" sz="3200" b="1" dirty="0">
              <a:effectLst>
                <a:outerShdw blurRad="38100" dist="38100" dir="2700000" algn="tl">
                  <a:srgbClr val="000000"/>
                </a:outerShdw>
              </a:effectLst>
            </a:endParaRPr>
          </a:p>
        </p:txBody>
      </p:sp>
      <p:sp>
        <p:nvSpPr>
          <p:cNvPr id="2128" name="Rectangle 80"/>
          <p:cNvSpPr>
            <a:spLocks noChangeAspect="1" noChangeArrowheads="1"/>
          </p:cNvSpPr>
          <p:nvPr/>
        </p:nvSpPr>
        <p:spPr bwMode="auto">
          <a:xfrm>
            <a:off x="5457825" y="1419225"/>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6" action="ppaction://hlinksldjump"/>
              </a:rPr>
              <a:t>10</a:t>
            </a:r>
            <a:endParaRPr lang="en-US" sz="3200" b="1" dirty="0">
              <a:effectLst>
                <a:outerShdw blurRad="38100" dist="38100" dir="2700000" algn="tl">
                  <a:srgbClr val="000000"/>
                </a:outerShdw>
              </a:effectLst>
            </a:endParaRPr>
          </a:p>
        </p:txBody>
      </p:sp>
      <p:sp>
        <p:nvSpPr>
          <p:cNvPr id="2129" name="Rectangle 81"/>
          <p:cNvSpPr>
            <a:spLocks noChangeAspect="1" noChangeArrowheads="1"/>
          </p:cNvSpPr>
          <p:nvPr/>
        </p:nvSpPr>
        <p:spPr bwMode="auto">
          <a:xfrm>
            <a:off x="5457825" y="3100388"/>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7" action="ppaction://hlinksldjump"/>
              </a:rPr>
              <a:t>10</a:t>
            </a:r>
            <a:endParaRPr lang="en-US" sz="3200" b="1" dirty="0">
              <a:effectLst>
                <a:outerShdw blurRad="38100" dist="38100" dir="2700000" algn="tl">
                  <a:srgbClr val="000000"/>
                </a:outerShdw>
              </a:effectLst>
            </a:endParaRPr>
          </a:p>
        </p:txBody>
      </p:sp>
      <p:sp>
        <p:nvSpPr>
          <p:cNvPr id="2130" name="Rectangle 82"/>
          <p:cNvSpPr>
            <a:spLocks noChangeAspect="1" noChangeArrowheads="1"/>
          </p:cNvSpPr>
          <p:nvPr/>
        </p:nvSpPr>
        <p:spPr bwMode="auto">
          <a:xfrm>
            <a:off x="5457825" y="47482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8" action="ppaction://hlinksldjump"/>
              </a:rPr>
              <a:t>10</a:t>
            </a:r>
            <a:endParaRPr lang="en-US" sz="3200" b="1" dirty="0">
              <a:effectLst>
                <a:outerShdw blurRad="38100" dist="38100" dir="2700000" algn="tl">
                  <a:srgbClr val="000000"/>
                </a:outerShdw>
              </a:effectLst>
            </a:endParaRPr>
          </a:p>
        </p:txBody>
      </p:sp>
      <p:sp>
        <p:nvSpPr>
          <p:cNvPr id="2133" name="Rectangle 85"/>
          <p:cNvSpPr>
            <a:spLocks noChangeAspect="1" noChangeArrowheads="1"/>
          </p:cNvSpPr>
          <p:nvPr/>
        </p:nvSpPr>
        <p:spPr bwMode="auto">
          <a:xfrm>
            <a:off x="7116763" y="1430338"/>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9" action="ppaction://hlinksldjump"/>
              </a:rPr>
              <a:t>15</a:t>
            </a:r>
            <a:endParaRPr lang="en-US" sz="3200" b="1" dirty="0">
              <a:effectLst>
                <a:outerShdw blurRad="38100" dist="38100" dir="2700000" algn="tl">
                  <a:srgbClr val="000000"/>
                </a:outerShdw>
              </a:effectLst>
            </a:endParaRPr>
          </a:p>
        </p:txBody>
      </p:sp>
      <p:sp>
        <p:nvSpPr>
          <p:cNvPr id="2134" name="Rectangle 86"/>
          <p:cNvSpPr>
            <a:spLocks noChangeAspect="1" noChangeArrowheads="1"/>
          </p:cNvSpPr>
          <p:nvPr/>
        </p:nvSpPr>
        <p:spPr bwMode="auto">
          <a:xfrm>
            <a:off x="7116763" y="3089275"/>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0" action="ppaction://hlinksldjump"/>
              </a:rPr>
              <a:t>15</a:t>
            </a:r>
            <a:endParaRPr lang="en-US" sz="3200" b="1" dirty="0">
              <a:effectLst>
                <a:outerShdw blurRad="38100" dist="38100" dir="2700000" algn="tl">
                  <a:srgbClr val="000000"/>
                </a:outerShdw>
              </a:effectLst>
            </a:endParaRPr>
          </a:p>
        </p:txBody>
      </p:sp>
      <p:sp>
        <p:nvSpPr>
          <p:cNvPr id="2135" name="Rectangle 87"/>
          <p:cNvSpPr>
            <a:spLocks noChangeAspect="1" noChangeArrowheads="1"/>
          </p:cNvSpPr>
          <p:nvPr/>
        </p:nvSpPr>
        <p:spPr bwMode="auto">
          <a:xfrm>
            <a:off x="7116763" y="47609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3200" b="1" dirty="0">
                <a:effectLst>
                  <a:outerShdw blurRad="38100" dist="38100" dir="2700000" algn="tl">
                    <a:srgbClr val="000000"/>
                  </a:outerShdw>
                </a:effectLst>
                <a:hlinkClick r:id="rId11" action="ppaction://hlinksldjump"/>
              </a:rPr>
              <a:t>15</a:t>
            </a:r>
            <a:endParaRPr lang="en-US" sz="3200" b="1" dirty="0">
              <a:effectLst>
                <a:outerShdw blurRad="38100" dist="38100" dir="2700000" algn="tl">
                  <a:srgbClr val="000000"/>
                </a:outerShdw>
              </a:effectLst>
            </a:endParaRPr>
          </a:p>
        </p:txBody>
      </p:sp>
      <p:sp>
        <p:nvSpPr>
          <p:cNvPr id="65" name="Прямоугольник 64"/>
          <p:cNvSpPr/>
          <p:nvPr/>
        </p:nvSpPr>
        <p:spPr>
          <a:xfrm>
            <a:off x="1500166" y="0"/>
            <a:ext cx="6215106" cy="830997"/>
          </a:xfrm>
          <a:prstGeom prst="rect">
            <a:avLst/>
          </a:prstGeom>
        </p:spPr>
        <p:txBody>
          <a:bodyPr>
            <a:spAutoFit/>
            <a:scene3d>
              <a:camera prst="orthographicFront"/>
              <a:lightRig rig="morning" dir="t"/>
            </a:scene3d>
            <a:sp3d extrusionH="50800" contourW="25400" prstMaterial="dkEdge">
              <a:bevelT w="50800"/>
              <a:bevelB w="50800"/>
            </a:sp3d>
          </a:bodyPr>
          <a:lstStyle/>
          <a:p>
            <a:pPr algn="ctr">
              <a:defRPr/>
            </a:pPr>
            <a:r>
              <a:rPr lang="ru-RU" sz="4800" i="1" kern="10" dirty="0">
                <a:ln w="10160">
                  <a:solidFill>
                    <a:schemeClr val="accent1"/>
                  </a:solidFill>
                  <a:prstDash val="solid"/>
                </a:ln>
                <a:solidFill>
                  <a:srgbClr val="FFFFFF"/>
                </a:solidFill>
                <a:effectLst>
                  <a:outerShdw blurRad="38100" dist="32000" dir="5400000" algn="tl">
                    <a:srgbClr val="000000">
                      <a:alpha val="30000"/>
                    </a:srgbClr>
                  </a:outerShdw>
                </a:effectLst>
                <a:latin typeface="Impact"/>
              </a:rPr>
              <a:t>Третий раунд</a:t>
            </a:r>
            <a:endParaRPr lang="ru-RU" sz="4800" i="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3" name="TextBox 32"/>
          <p:cNvSpPr txBox="1"/>
          <p:nvPr/>
        </p:nvSpPr>
        <p:spPr>
          <a:xfrm>
            <a:off x="844550" y="1736725"/>
            <a:ext cx="2454275" cy="460375"/>
          </a:xfrm>
          <a:prstGeom prst="rect">
            <a:avLst/>
          </a:prstGeom>
          <a:noFill/>
        </p:spPr>
        <p:txBody>
          <a:bodyPr>
            <a:spAutoFit/>
          </a:bodyPr>
          <a:lstStyle/>
          <a:p>
            <a:pPr algn="ctr">
              <a:defRPr/>
            </a:pPr>
            <a:r>
              <a:rPr lang="ru-RU" sz="2400" b="1" i="1" dirty="0">
                <a:solidFill>
                  <a:schemeClr val="tx2">
                    <a:lumMod val="10000"/>
                  </a:schemeClr>
                </a:solidFill>
                <a:latin typeface="Times New Roman" pitchFamily="18" charset="0"/>
                <a:cs typeface="Times New Roman" pitchFamily="18" charset="0"/>
              </a:rPr>
              <a:t>Числа</a:t>
            </a:r>
          </a:p>
        </p:txBody>
      </p:sp>
      <p:sp>
        <p:nvSpPr>
          <p:cNvPr id="34" name="TextBox 33"/>
          <p:cNvSpPr txBox="1"/>
          <p:nvPr/>
        </p:nvSpPr>
        <p:spPr>
          <a:xfrm>
            <a:off x="949325" y="3379788"/>
            <a:ext cx="2268538" cy="461962"/>
          </a:xfrm>
          <a:prstGeom prst="rect">
            <a:avLst/>
          </a:prstGeom>
          <a:noFill/>
        </p:spPr>
        <p:txBody>
          <a:bodyPr>
            <a:spAutoFit/>
          </a:bodyPr>
          <a:lstStyle/>
          <a:p>
            <a:pPr>
              <a:defRPr/>
            </a:pPr>
            <a:r>
              <a:rPr lang="ru-RU" sz="2400" b="1" i="1" dirty="0">
                <a:solidFill>
                  <a:schemeClr val="tx2">
                    <a:lumMod val="10000"/>
                  </a:schemeClr>
                </a:solidFill>
                <a:latin typeface="Times New Roman" pitchFamily="18" charset="0"/>
                <a:cs typeface="Times New Roman" pitchFamily="18" charset="0"/>
              </a:rPr>
              <a:t>Кто быстрей</a:t>
            </a:r>
          </a:p>
        </p:txBody>
      </p:sp>
      <p:sp>
        <p:nvSpPr>
          <p:cNvPr id="35" name="TextBox 34"/>
          <p:cNvSpPr txBox="1"/>
          <p:nvPr/>
        </p:nvSpPr>
        <p:spPr>
          <a:xfrm>
            <a:off x="809625" y="4884738"/>
            <a:ext cx="2465388" cy="830262"/>
          </a:xfrm>
          <a:prstGeom prst="rect">
            <a:avLst/>
          </a:prstGeom>
          <a:noFill/>
        </p:spPr>
        <p:txBody>
          <a:bodyPr>
            <a:spAutoFit/>
          </a:bodyPr>
          <a:lstStyle/>
          <a:p>
            <a:pPr algn="ctr">
              <a:spcBef>
                <a:spcPct val="20000"/>
              </a:spcBef>
              <a:defRPr/>
            </a:pPr>
            <a:r>
              <a:rPr lang="ru-RU" sz="2400" b="1" i="1" dirty="0">
                <a:solidFill>
                  <a:schemeClr val="tx2">
                    <a:lumMod val="10000"/>
                  </a:schemeClr>
                </a:solidFill>
                <a:latin typeface="Times New Roman" pitchFamily="18" charset="0"/>
                <a:cs typeface="Times New Roman" pitchFamily="18" charset="0"/>
              </a:rPr>
              <a:t>Интересные задачи</a:t>
            </a:r>
          </a:p>
        </p:txBody>
      </p:sp>
      <p:pic>
        <p:nvPicPr>
          <p:cNvPr id="14365" name="Picture 4" descr="линия"/>
          <p:cNvPicPr>
            <a:picLocks noChangeAspect="1" noChangeArrowheads="1" noCrop="1"/>
          </p:cNvPicPr>
          <p:nvPr/>
        </p:nvPicPr>
        <p:blipFill>
          <a:blip r:embed="rId12" cstate="print"/>
          <a:srcRect/>
          <a:stretch>
            <a:fillRect/>
          </a:stretch>
        </p:blipFill>
        <p:spPr bwMode="auto">
          <a:xfrm>
            <a:off x="0" y="787400"/>
            <a:ext cx="9144000" cy="15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лого"/>
          <p:cNvPicPr>
            <a:picLocks noChangeAspect="1" noChangeArrowheads="1"/>
          </p:cNvPicPr>
          <p:nvPr/>
        </p:nvPicPr>
        <p:blipFill>
          <a:blip r:embed="rId4" cstate="print">
            <a:lum bright="-6000" contrast="12000"/>
          </a:blip>
          <a:srcRect/>
          <a:stretch>
            <a:fillRect/>
          </a:stretch>
        </p:blipFill>
        <p:spPr bwMode="auto">
          <a:xfrm>
            <a:off x="245032" y="142852"/>
            <a:ext cx="8667478" cy="3214710"/>
          </a:xfrm>
          <a:prstGeom prst="rect">
            <a:avLst/>
          </a:prstGeom>
          <a:ln w="228600" cap="sq" cmpd="thickThin">
            <a:solidFill>
              <a:schemeClr val="bg1"/>
            </a:solidFill>
            <a:prstDash val="solid"/>
            <a:miter lim="800000"/>
          </a:ln>
          <a:effectLst>
            <a:innerShdw blurRad="76200">
              <a:srgbClr val="000000"/>
            </a:innerShdw>
          </a:effectLst>
        </p:spPr>
      </p:pic>
      <p:graphicFrame>
        <p:nvGraphicFramePr>
          <p:cNvPr id="6" name="Схема 5"/>
          <p:cNvGraphicFramePr/>
          <p:nvPr/>
        </p:nvGraphicFramePr>
        <p:xfrm>
          <a:off x="0" y="3761771"/>
          <a:ext cx="9143999" cy="28936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Тема Office">
  <a:themeElements>
    <a:clrScheme name="Другая 4">
      <a:dk1>
        <a:srgbClr val="FFFF00"/>
      </a:dk1>
      <a:lt1>
        <a:srgbClr val="F8B19B"/>
      </a:lt1>
      <a:dk2>
        <a:srgbClr val="EB31AB"/>
      </a:dk2>
      <a:lt2>
        <a:srgbClr val="D8F2AB"/>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6CDAEAF3FE4A8145A5F21C7C22D9CA24" ma:contentTypeVersion="0" ma:contentTypeDescription="Создание документа." ma:contentTypeScope="" ma:versionID="b7a2d377768ae814c385a33b5803eebb">
  <xsd:schema xmlns:xsd="http://www.w3.org/2001/XMLSchema" xmlns:xs="http://www.w3.org/2001/XMLSchema" xmlns:p="http://schemas.microsoft.com/office/2006/metadata/properties" targetNamespace="http://schemas.microsoft.com/office/2006/metadata/properties" ma:root="true" ma:fieldsID="73f3dfb3bd3ee1dbf888cdcc01e4126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2E7A5D-CC62-4AEC-B848-D1E0DF2CCA11}"/>
</file>

<file path=customXml/itemProps2.xml><?xml version="1.0" encoding="utf-8"?>
<ds:datastoreItem xmlns:ds="http://schemas.openxmlformats.org/officeDocument/2006/customXml" ds:itemID="{E7A57D39-21B2-453F-A98E-E5F3B4B0BAD2}"/>
</file>

<file path=customXml/itemProps3.xml><?xml version="1.0" encoding="utf-8"?>
<ds:datastoreItem xmlns:ds="http://schemas.openxmlformats.org/officeDocument/2006/customXml" ds:itemID="{A9594697-64FB-4A9D-B537-8532754EFC78}"/>
</file>

<file path=docProps/app.xml><?xml version="1.0" encoding="utf-8"?>
<Properties xmlns="http://schemas.openxmlformats.org/officeDocument/2006/extended-properties" xmlns:vt="http://schemas.openxmlformats.org/officeDocument/2006/docPropsVTypes">
  <Template/>
  <TotalTime>0</TotalTime>
  <Words>3342</Words>
  <Application>Microsoft Office PowerPoint</Application>
  <PresentationFormat>Экран (4:3)</PresentationFormat>
  <Paragraphs>369</Paragraphs>
  <Slides>51</Slides>
  <Notes>51</Notes>
  <HiddenSlides>3</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51</vt:i4>
      </vt:variant>
    </vt:vector>
  </HeadingPairs>
  <TitlesOfParts>
    <vt:vector size="54" baseType="lpstr">
      <vt:lpstr>Тема Office</vt:lpstr>
      <vt:lpstr>Clip</vt:lpstr>
      <vt:lpstr>Рисунок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Один человек купил трёх коз и  заплатил 3 рубля. Спрашивается:  по чему каждая коза пошла? </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Внеклассное мероприятие по математике</dc:title>
  <dc:subject>"Своя игра"</dc:subject>
  <dc:creator/>
  <cp:lastModifiedBy/>
  <cp:revision>1</cp:revision>
  <dcterms:created xsi:type="dcterms:W3CDTF">2010-11-05T17:06:22Z</dcterms:created>
  <dcterms:modified xsi:type="dcterms:W3CDTF">2015-04-07T15:59:56Z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0x0101006CDAEAF3FE4A8145A5F21C7C22D9CA24</vt:lpwstr>
  </property>
</Properties>
</file>