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8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6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008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66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09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01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1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7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2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0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3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4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1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0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ADA5CF-6348-4796-AED1-DBF7AA54576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A1CBA7-F730-4B2E-BA36-9C6517F42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0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51" y="-211164"/>
            <a:ext cx="12489451" cy="9260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 учащихся МОУ </a:t>
            </a:r>
            <a:r>
              <a:rPr lang="ru-RU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Сумароковская</a:t>
            </a:r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ООШ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80108"/>
            <a:ext cx="9144000" cy="16776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3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890" y="-2677889"/>
            <a:ext cx="6857470" cy="122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88" y="0"/>
            <a:ext cx="6724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5" y="0"/>
            <a:ext cx="7842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32" y="0"/>
            <a:ext cx="698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DAEAF3FE4A8145A5F21C7C22D9CA24" ma:contentTypeVersion="0" ma:contentTypeDescription="Создание документа." ma:contentTypeScope="" ma:versionID="b7a2d377768ae814c385a33b5803ee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AB58C4-AED3-47EF-88E6-FAC94EDAF4CA}"/>
</file>

<file path=customXml/itemProps2.xml><?xml version="1.0" encoding="utf-8"?>
<ds:datastoreItem xmlns:ds="http://schemas.openxmlformats.org/officeDocument/2006/customXml" ds:itemID="{FAB71117-6AE2-4160-A131-D19F8C5934B0}"/>
</file>

<file path=customXml/itemProps3.xml><?xml version="1.0" encoding="utf-8"?>
<ds:datastoreItem xmlns:ds="http://schemas.openxmlformats.org/officeDocument/2006/customXml" ds:itemID="{BA072A41-A824-41EC-B742-116F79EF4D2A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</TotalTime>
  <Words>5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Сектор</vt:lpstr>
      <vt:lpstr>Рисунки учащихся МОУ Сумароковская ООШ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 в творчестве рисунков учеников МОУ Сумароковская ООШ</dc:title>
  <dc:creator>ГАЛИНА</dc:creator>
  <cp:lastModifiedBy>ГАЛИНА</cp:lastModifiedBy>
  <cp:revision>5</cp:revision>
  <dcterms:created xsi:type="dcterms:W3CDTF">2020-05-08T18:34:15Z</dcterms:created>
  <dcterms:modified xsi:type="dcterms:W3CDTF">2020-05-08T19:16:43Z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0x0101006CDAEAF3FE4A8145A5F21C7C22D9CA24</vt:lpwstr>
  </property>
</Properties>
</file>