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58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3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68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44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7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38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5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8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9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84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7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/>
          <a:stretch/>
        </p:blipFill>
        <p:spPr bwMode="auto">
          <a:xfrm>
            <a:off x="0" y="5855"/>
            <a:ext cx="9173375" cy="683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916832"/>
            <a:ext cx="63367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/>
              <a:t>Бессмертный полк</a:t>
            </a:r>
          </a:p>
        </p:txBody>
      </p:sp>
      <p:pic>
        <p:nvPicPr>
          <p:cNvPr id="5" name="бессмертный полк - Олег Газманов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2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/>
          <a:stretch/>
        </p:blipFill>
        <p:spPr bwMode="auto">
          <a:xfrm>
            <a:off x="0" y="0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b="25784"/>
          <a:stretch/>
        </p:blipFill>
        <p:spPr bwMode="auto">
          <a:xfrm>
            <a:off x="4211960" y="1196752"/>
            <a:ext cx="3469314" cy="297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/>
          <a:stretch/>
        </p:blipFill>
        <p:spPr bwMode="auto">
          <a:xfrm>
            <a:off x="179512" y="500139"/>
            <a:ext cx="3953158" cy="494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24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9672" y="980728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У </a:t>
            </a:r>
            <a:r>
              <a:rPr lang="ru-RU" sz="4400" b="1" dirty="0" smtClean="0"/>
              <a:t>обелиска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17192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2" y="206896"/>
            <a:ext cx="8868139" cy="66511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Бессмертный полк 2017 года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бессмертный полк - Олег Газманов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4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/>
          <a:stretch/>
        </p:blipFill>
        <p:spPr bwMode="auto">
          <a:xfrm>
            <a:off x="0" y="0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2" y="692696"/>
            <a:ext cx="3744416" cy="465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476672"/>
            <a:ext cx="37444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Голубев Павел Александрович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родился в д. Семейкино Буйского района в 1913 году. В 1941 году ушёл на войну. Воевал на Белорусском фронте, был сапёром-подрывником. Домой вернулся в 1947 году. Награждён медалями «За боевые заслуги», «За отвагу», «За освобождение Будапешта», «За освобождение Варшавы» и другими. Умер 12 июня 1985 года. Его имя занесено в Книгу Воинской Славы Буйского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40431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/>
          <a:stretch/>
        </p:blipFill>
        <p:spPr bwMode="auto">
          <a:xfrm>
            <a:off x="0" y="0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3645298" cy="515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52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/>
          <a:stretch/>
        </p:blipFill>
        <p:spPr bwMode="auto">
          <a:xfrm>
            <a:off x="0" y="0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5364"/>
            <a:ext cx="3695116" cy="522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46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/>
          <a:stretch/>
        </p:blipFill>
        <p:spPr bwMode="auto">
          <a:xfrm>
            <a:off x="0" y="0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260648"/>
            <a:ext cx="37981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Иван Федорович Панов</a:t>
            </a:r>
          </a:p>
          <a:p>
            <a:r>
              <a:rPr lang="ru-RU" sz="2000" dirty="0" smtClean="0"/>
              <a:t>Родился </a:t>
            </a:r>
            <a:r>
              <a:rPr lang="ru-RU" sz="2000" dirty="0"/>
              <a:t>в 1909 году в деревне </a:t>
            </a:r>
            <a:r>
              <a:rPr lang="ru-RU" sz="2000" dirty="0" err="1"/>
              <a:t>Тормошино</a:t>
            </a:r>
            <a:r>
              <a:rPr lang="ru-RU" sz="2000" dirty="0"/>
              <a:t>.</a:t>
            </a:r>
          </a:p>
          <a:p>
            <a:r>
              <a:rPr lang="ru-RU" sz="2000" dirty="0" smtClean="0"/>
              <a:t>О </a:t>
            </a:r>
            <a:r>
              <a:rPr lang="ru-RU" sz="2000" dirty="0"/>
              <a:t>том, как погиб Иван Фёдорович, стало известно по рассказам кузнеца, который вернулся с войны в деревню. Отряд стоял в лесу под Ленинградом. Иван на лошади возил в лес снаряды, а оттуда раненых. Неожиданно налетели немецкие самолёты, бомбили лес. Больше Ивана живым не видели.</a:t>
            </a:r>
          </a:p>
          <a:p>
            <a:r>
              <a:rPr lang="ru-RU" sz="2000" dirty="0" smtClean="0"/>
              <a:t>Пропал </a:t>
            </a:r>
            <a:r>
              <a:rPr lang="ru-RU" sz="2000" dirty="0"/>
              <a:t>без вести в октябре 1942 года в Ленинградской области.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426048" cy="486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8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/>
          <a:stretch/>
        </p:blipFill>
        <p:spPr bwMode="auto">
          <a:xfrm>
            <a:off x="0" y="0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764704"/>
            <a:ext cx="39604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Захаров Александр Павлович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Жил в деревне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Углево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Галического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семье было семеро детей.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 войны и после работал в колхозе трактористом.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Трактор был с железными колёсами.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 время Великой Отечественной войны прадедушка был танкистом. Он дошёл до Берлина.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3893"/>
          <a:stretch/>
        </p:blipFill>
        <p:spPr bwMode="auto">
          <a:xfrm>
            <a:off x="360218" y="771988"/>
            <a:ext cx="3131127" cy="449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82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/>
          <a:stretch/>
        </p:blipFill>
        <p:spPr bwMode="auto">
          <a:xfrm>
            <a:off x="0" y="-8353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3425" y="620688"/>
            <a:ext cx="37444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Смирнов Пётр Алексеевич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Родился в 1913 году. Жил в деревне Малые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Шалаи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Кировской области.  В семье было семеро детей. Был колхозником.  Во время войны, попал в плен, солдат согнали в старый сарай и сожгли. Дедушка остался один в живых, его нашли под трупами своих товарищей. Нашли его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власовцы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предатели и до конца войны он был в концлагере. Домой пришел в шинели и будёновке, которые долго хранили.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r="7397" b="3339"/>
          <a:stretch/>
        </p:blipFill>
        <p:spPr bwMode="auto">
          <a:xfrm>
            <a:off x="526473" y="960611"/>
            <a:ext cx="3037415" cy="436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0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00">
        <p14:reveal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/>
          <a:stretch/>
        </p:blipFill>
        <p:spPr bwMode="auto">
          <a:xfrm>
            <a:off x="0" y="0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86" y="260648"/>
            <a:ext cx="3793350" cy="50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30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CDAEAF3FE4A8145A5F21C7C22D9CA24" ma:contentTypeVersion="0" ma:contentTypeDescription="Создание документа." ma:contentTypeScope="" ma:versionID="b7a2d377768ae814c385a33b5803eeb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f3dfb3bd3ee1dbf888cdcc01e4126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75E413-2B71-478B-A8E2-AB731BD91728}"/>
</file>

<file path=customXml/itemProps2.xml><?xml version="1.0" encoding="utf-8"?>
<ds:datastoreItem xmlns:ds="http://schemas.openxmlformats.org/officeDocument/2006/customXml" ds:itemID="{24AD2402-3575-4BD0-B7C7-23B40CBFAD0D}"/>
</file>

<file path=customXml/itemProps3.xml><?xml version="1.0" encoding="utf-8"?>
<ds:datastoreItem xmlns:ds="http://schemas.openxmlformats.org/officeDocument/2006/customXml" ds:itemID="{4021C947-0D30-4EC5-82E9-252EBF1BBCF2}"/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144</TotalTime>
  <Words>284</Words>
  <Application>Microsoft Office PowerPoint</Application>
  <PresentationFormat>Экран (4:3)</PresentationFormat>
  <Paragraphs>16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Corbel</vt:lpstr>
      <vt:lpstr>Times New Roman</vt:lpstr>
      <vt:lpstr>Базис</vt:lpstr>
      <vt:lpstr>Презентация PowerPoint</vt:lpstr>
      <vt:lpstr>Бессмертный полк 2017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ГАЛИНА</cp:lastModifiedBy>
  <cp:revision>12</cp:revision>
  <dcterms:created xsi:type="dcterms:W3CDTF">2020-05-05T16:48:50Z</dcterms:created>
  <dcterms:modified xsi:type="dcterms:W3CDTF">2020-05-08T17:37:13Z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0x0101006CDAEAF3FE4A8145A5F21C7C22D9CA24</vt:lpwstr>
  </property>
</Properties>
</file>