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jpeg" ContentType="image/jpeg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5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68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67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64.xml" ContentType="application/vnd.openxmlformats-officedocument.presentationml.slide+xml"/>
  <Override PartName="/ppt/slides/slide29.xml" ContentType="application/vnd.openxmlformats-officedocument.presentationml.slide+xml"/>
  <Override PartName="/ppt/slides/slide65.xml" ContentType="application/vnd.openxmlformats-officedocument.presentationml.slide+xml"/>
  <Override PartName="/ppt/slides/slide28.xml" ContentType="application/vnd.openxmlformats-officedocument.presentationml.slide+xml"/>
  <Override PartName="/ppt/slides/slide66.xml" ContentType="application/vnd.openxmlformats-officedocument.presentationml.slide+xml"/>
  <Override PartName="/ppt/slides/slide6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74.xml" ContentType="application/vnd.openxmlformats-officedocument.presentationml.slide+xml"/>
  <Override PartName="/ppt/slides/slide12.xml" ContentType="application/vnd.openxmlformats-officedocument.presentationml.slide+xml"/>
  <Override PartName="/ppt/slides/slide73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70.xml" ContentType="application/vnd.openxmlformats-officedocument.presentationml.slide+xml"/>
  <Override PartName="/ppt/slides/slide51.xml" ContentType="application/vnd.openxmlformats-officedocument.presentationml.slide+xml"/>
  <Override PartName="/ppt/slides/slide71.xml" ContentType="application/vnd.openxmlformats-officedocument.presentationml.slide+xml"/>
  <Override PartName="/ppt/slides/slide18.xml" ContentType="application/vnd.openxmlformats-officedocument.presentationml.slide+xml"/>
  <Override PartName="/ppt/slides/slide72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4.xml" ContentType="application/vnd.openxmlformats-officedocument.presentationml.slide+xml"/>
  <Override PartName="/ppt/slides/slide55.xml" ContentType="application/vnd.openxmlformats-officedocument.presentationml.slide+xml"/>
  <Override PartName="/ppt/slides/slide43.xml" ContentType="application/vnd.openxmlformats-officedocument.presentationml.slide+xml"/>
  <Override PartName="/ppt/slides/slide56.xml" ContentType="application/vnd.openxmlformats-officedocument.presentationml.slide+xml"/>
  <Override PartName="/ppt/slides/slide42.xml" ContentType="application/vnd.openxmlformats-officedocument.presentationml.slide+xml"/>
  <Override PartName="/ppt/slides/slide54.xml" ContentType="application/vnd.openxmlformats-officedocument.presentationml.slide+xml"/>
  <Override PartName="/ppt/slides/slide45.xml" ContentType="application/vnd.openxmlformats-officedocument.presentationml.slide+xml"/>
  <Override PartName="/ppt/slides/slide53.xml" ContentType="application/vnd.openxmlformats-officedocument.presentationml.slide+xml"/>
  <Override PartName="/ppt/slides/slide49.xml" ContentType="application/vnd.openxmlformats-officedocument.presentationml.slide+xml"/>
  <Override PartName="/ppt/slides/slide52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s/slide40.xml" ContentType="application/vnd.openxmlformats-officedocument.presentationml.slide+xml"/>
  <Override PartName="/ppt/slides/slide61.xml" ContentType="application/vnd.openxmlformats-officedocument.presentationml.slide+xml"/>
  <Override PartName="/ppt/slides/slide34.xml" ContentType="application/vnd.openxmlformats-officedocument.presentationml.slide+xml"/>
  <Override PartName="/ppt/slides/slide62.xml" ContentType="application/vnd.openxmlformats-officedocument.presentationml.slide+xml"/>
  <Override PartName="/ppt/slides/slide33.xml" ContentType="application/vnd.openxmlformats-officedocument.presentationml.slide+xml"/>
  <Override PartName="/ppt/slides/slide63.xml" ContentType="application/vnd.openxmlformats-officedocument.presentationml.slide+xml"/>
  <Override PartName="/ppt/slides/slide35.xml" ContentType="application/vnd.openxmlformats-officedocument.presentationml.slide+xml"/>
  <Override PartName="/ppt/slides/slide60.xml" ContentType="application/vnd.openxmlformats-officedocument.presentationml.slide+xml"/>
  <Override PartName="/ppt/slides/slide36.xml" ContentType="application/vnd.openxmlformats-officedocument.presentationml.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38.xml" ContentType="application/vnd.openxmlformats-officedocument.presentationml.slide+xml"/>
  <Override PartName="/ppt/slides/slide59.xml" ContentType="application/vnd.openxmlformats-officedocument.presentationml.slide+xml"/>
  <Override PartName="/ppt/slides/slide37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85.xml" ContentType="application/vnd.openxmlformats-officedocument.presentationml.slide+xml"/>
  <Override PartName="/ppt/slides/slide75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4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3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88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84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9.xml" ContentType="application/vnd.openxmlformats-officedocument.presentationml.slide+xml"/>
  <Override PartName="/ppt/slides/slide78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notesSlides/notesSlide6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5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5"/>
  </p:notesMasterIdLst>
  <p:sldIdLst>
    <p:sldId id="257" r:id="rId2"/>
    <p:sldId id="471" r:id="rId3"/>
    <p:sldId id="359" r:id="rId4"/>
    <p:sldId id="382" r:id="rId5"/>
    <p:sldId id="383" r:id="rId6"/>
    <p:sldId id="384" r:id="rId7"/>
    <p:sldId id="385" r:id="rId8"/>
    <p:sldId id="414" r:id="rId9"/>
    <p:sldId id="386" r:id="rId10"/>
    <p:sldId id="387" r:id="rId11"/>
    <p:sldId id="389" r:id="rId12"/>
    <p:sldId id="390" r:id="rId13"/>
    <p:sldId id="388" r:id="rId14"/>
    <p:sldId id="391" r:id="rId15"/>
    <p:sldId id="392" r:id="rId16"/>
    <p:sldId id="415" r:id="rId17"/>
    <p:sldId id="393" r:id="rId18"/>
    <p:sldId id="394" r:id="rId19"/>
    <p:sldId id="395" r:id="rId20"/>
    <p:sldId id="396" r:id="rId21"/>
    <p:sldId id="397" r:id="rId22"/>
    <p:sldId id="400" r:id="rId23"/>
    <p:sldId id="398" r:id="rId24"/>
    <p:sldId id="413" r:id="rId25"/>
    <p:sldId id="399" r:id="rId26"/>
    <p:sldId id="401" r:id="rId27"/>
    <p:sldId id="412" r:id="rId28"/>
    <p:sldId id="416" r:id="rId29"/>
    <p:sldId id="402" r:id="rId30"/>
    <p:sldId id="403" r:id="rId31"/>
    <p:sldId id="404" r:id="rId32"/>
    <p:sldId id="405" r:id="rId33"/>
    <p:sldId id="406" r:id="rId34"/>
    <p:sldId id="407" r:id="rId35"/>
    <p:sldId id="408" r:id="rId36"/>
    <p:sldId id="409" r:id="rId37"/>
    <p:sldId id="410" r:id="rId38"/>
    <p:sldId id="417" r:id="rId39"/>
    <p:sldId id="418" r:id="rId40"/>
    <p:sldId id="419" r:id="rId41"/>
    <p:sldId id="411" r:id="rId42"/>
    <p:sldId id="420" r:id="rId43"/>
    <p:sldId id="421" r:id="rId44"/>
    <p:sldId id="422" r:id="rId45"/>
    <p:sldId id="424" r:id="rId46"/>
    <p:sldId id="423" r:id="rId47"/>
    <p:sldId id="428" r:id="rId48"/>
    <p:sldId id="425" r:id="rId49"/>
    <p:sldId id="426" r:id="rId50"/>
    <p:sldId id="427" r:id="rId51"/>
    <p:sldId id="429" r:id="rId52"/>
    <p:sldId id="441" r:id="rId53"/>
    <p:sldId id="431" r:id="rId54"/>
    <p:sldId id="432" r:id="rId55"/>
    <p:sldId id="433" r:id="rId56"/>
    <p:sldId id="430" r:id="rId57"/>
    <p:sldId id="442" r:id="rId58"/>
    <p:sldId id="434" r:id="rId59"/>
    <p:sldId id="435" r:id="rId60"/>
    <p:sldId id="436" r:id="rId61"/>
    <p:sldId id="437" r:id="rId62"/>
    <p:sldId id="443" r:id="rId63"/>
    <p:sldId id="438" r:id="rId64"/>
    <p:sldId id="439" r:id="rId65"/>
    <p:sldId id="440" r:id="rId66"/>
    <p:sldId id="445" r:id="rId67"/>
    <p:sldId id="446" r:id="rId68"/>
    <p:sldId id="447" r:id="rId69"/>
    <p:sldId id="448" r:id="rId70"/>
    <p:sldId id="449" r:id="rId71"/>
    <p:sldId id="450" r:id="rId72"/>
    <p:sldId id="444" r:id="rId73"/>
    <p:sldId id="451" r:id="rId74"/>
    <p:sldId id="452" r:id="rId75"/>
    <p:sldId id="453" r:id="rId76"/>
    <p:sldId id="455" r:id="rId77"/>
    <p:sldId id="460" r:id="rId78"/>
    <p:sldId id="454" r:id="rId79"/>
    <p:sldId id="456" r:id="rId80"/>
    <p:sldId id="457" r:id="rId81"/>
    <p:sldId id="461" r:id="rId82"/>
    <p:sldId id="458" r:id="rId83"/>
    <p:sldId id="459" r:id="rId84"/>
    <p:sldId id="470" r:id="rId85"/>
    <p:sldId id="462" r:id="rId86"/>
    <p:sldId id="463" r:id="rId87"/>
    <p:sldId id="464" r:id="rId88"/>
    <p:sldId id="465" r:id="rId89"/>
    <p:sldId id="466" r:id="rId90"/>
    <p:sldId id="467" r:id="rId91"/>
    <p:sldId id="468" r:id="rId92"/>
    <p:sldId id="469" r:id="rId93"/>
    <p:sldId id="309" r:id="rId9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6DA"/>
    <a:srgbClr val="4B76FF"/>
    <a:srgbClr val="3333FF"/>
    <a:srgbClr val="3366FF"/>
    <a:srgbClr val="99CCFF"/>
    <a:srgbClr val="009900"/>
    <a:srgbClr val="FFFFCC"/>
    <a:srgbClr val="404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3" autoAdjust="0"/>
    <p:restoredTop sz="93026" autoAdjust="0"/>
  </p:normalViewPr>
  <p:slideViewPr>
    <p:cSldViewPr snapToGrid="0">
      <p:cViewPr varScale="1">
        <p:scale>
          <a:sx n="102" d="100"/>
          <a:sy n="102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5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customXml" Target="../customXml/item3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10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15AA0AE7-7DC6-4471-BCD4-38AD97041B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89718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8EA615-B0D6-4552-A715-FA6D4972DBD0}" type="slidenum">
              <a:rPr lang="ru-RU" altLang="ru-RU" b="0"/>
              <a:pPr eaLnBrk="1" hangingPunct="1"/>
              <a:t>3</a:t>
            </a:fld>
            <a:endParaRPr lang="ru-RU" altLang="ru-RU" b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21D709-3ADC-49B7-9FC8-BC9FF30B1FEF}" type="slidenum">
              <a:rPr lang="ru-RU" altLang="ru-RU" b="0"/>
              <a:pPr eaLnBrk="1" hangingPunct="1"/>
              <a:t>13</a:t>
            </a:fld>
            <a:endParaRPr lang="ru-RU" altLang="ru-RU" b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0464BE-8484-4C0F-AB48-4D53634B79C5}" type="slidenum">
              <a:rPr lang="ru-RU" altLang="ru-RU" b="0"/>
              <a:pPr eaLnBrk="1" hangingPunct="1"/>
              <a:t>14</a:t>
            </a:fld>
            <a:endParaRPr lang="ru-RU" altLang="ru-RU" b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B37426-6B08-40AF-8828-67D6990716DB}" type="slidenum">
              <a:rPr lang="ru-RU" altLang="ru-RU" b="0"/>
              <a:pPr eaLnBrk="1" hangingPunct="1"/>
              <a:t>15</a:t>
            </a:fld>
            <a:endParaRPr lang="ru-RU" altLang="ru-RU" b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75EC1B-D8B7-42CE-8DE9-5C77AA51811E}" type="slidenum">
              <a:rPr lang="ru-RU" altLang="ru-RU" b="0"/>
              <a:pPr eaLnBrk="1" hangingPunct="1"/>
              <a:t>17</a:t>
            </a:fld>
            <a:endParaRPr lang="ru-RU" altLang="ru-RU" b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58FC0D-27C1-4A04-8953-48F93C2A35E5}" type="slidenum">
              <a:rPr lang="ru-RU" altLang="ru-RU" b="0"/>
              <a:pPr eaLnBrk="1" hangingPunct="1"/>
              <a:t>18</a:t>
            </a:fld>
            <a:endParaRPr lang="ru-RU" altLang="ru-RU" b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17DA17-2372-4C44-AE8E-AF35F46624B6}" type="slidenum">
              <a:rPr lang="ru-RU" altLang="ru-RU" b="0"/>
              <a:pPr eaLnBrk="1" hangingPunct="1"/>
              <a:t>19</a:t>
            </a:fld>
            <a:endParaRPr lang="ru-RU" altLang="ru-RU" b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2C8040-4D2D-4DA3-87D7-D01BA00283EC}" type="slidenum">
              <a:rPr lang="ru-RU" altLang="ru-RU" b="0"/>
              <a:pPr eaLnBrk="1" hangingPunct="1"/>
              <a:t>20</a:t>
            </a:fld>
            <a:endParaRPr lang="ru-RU" altLang="ru-RU" b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40642A-AA65-48BB-880E-43B525FFC185}" type="slidenum">
              <a:rPr lang="ru-RU" altLang="ru-RU" b="0"/>
              <a:pPr eaLnBrk="1" hangingPunct="1"/>
              <a:t>21</a:t>
            </a:fld>
            <a:endParaRPr lang="ru-RU" altLang="ru-RU" b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1EA661-43B0-4C0A-AB59-438DB381732B}" type="slidenum">
              <a:rPr lang="ru-RU" altLang="ru-RU" b="0"/>
              <a:pPr eaLnBrk="1" hangingPunct="1"/>
              <a:t>22</a:t>
            </a:fld>
            <a:endParaRPr lang="ru-RU" altLang="ru-RU" b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F67CFE-79EF-49B4-A4BB-BC5FA9989C66}" type="slidenum">
              <a:rPr lang="ru-RU" altLang="ru-RU" b="0"/>
              <a:pPr eaLnBrk="1" hangingPunct="1"/>
              <a:t>23</a:t>
            </a:fld>
            <a:endParaRPr lang="ru-RU" altLang="ru-RU" b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CA9321-33B2-4C18-A6B1-9CF7611197BB}" type="slidenum">
              <a:rPr lang="ru-RU" altLang="ru-RU" b="0"/>
              <a:pPr eaLnBrk="1" hangingPunct="1"/>
              <a:t>4</a:t>
            </a:fld>
            <a:endParaRPr lang="ru-RU" altLang="ru-RU" b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23C7EE-900C-4D77-9AA9-1015BCE06320}" type="slidenum">
              <a:rPr lang="ru-RU" altLang="ru-RU" b="0"/>
              <a:pPr eaLnBrk="1" hangingPunct="1"/>
              <a:t>24</a:t>
            </a:fld>
            <a:endParaRPr lang="ru-RU" altLang="ru-RU" b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6CFF80-E10C-4106-A69A-D27DD49677C0}" type="slidenum">
              <a:rPr lang="ru-RU" altLang="ru-RU" b="0"/>
              <a:pPr eaLnBrk="1" hangingPunct="1"/>
              <a:t>25</a:t>
            </a:fld>
            <a:endParaRPr lang="ru-RU" altLang="ru-RU" b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B54ACD-DE08-4EAE-BF44-3C1C51FAC197}" type="slidenum">
              <a:rPr lang="ru-RU" altLang="ru-RU" b="0"/>
              <a:pPr eaLnBrk="1" hangingPunct="1"/>
              <a:t>26</a:t>
            </a:fld>
            <a:endParaRPr lang="ru-RU" altLang="ru-RU" b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AAB55E-EA65-4DE4-829A-2DB94C9D8475}" type="slidenum">
              <a:rPr lang="ru-RU" altLang="ru-RU" b="0"/>
              <a:pPr eaLnBrk="1" hangingPunct="1"/>
              <a:t>27</a:t>
            </a:fld>
            <a:endParaRPr lang="ru-RU" altLang="ru-RU" b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B3FBCD-8128-47E9-9900-899C1F9C60D3}" type="slidenum">
              <a:rPr lang="ru-RU" altLang="ru-RU" b="0"/>
              <a:pPr eaLnBrk="1" hangingPunct="1"/>
              <a:t>29</a:t>
            </a:fld>
            <a:endParaRPr lang="ru-RU" altLang="ru-RU" b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94897F-C509-4956-A02E-33B3E019132F}" type="slidenum">
              <a:rPr lang="ru-RU" altLang="ru-RU" b="0"/>
              <a:pPr eaLnBrk="1" hangingPunct="1"/>
              <a:t>30</a:t>
            </a:fld>
            <a:endParaRPr lang="ru-RU" altLang="ru-RU" b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FFC80D-6149-4988-B4E9-B8B8AFFC5A9D}" type="slidenum">
              <a:rPr lang="ru-RU" altLang="ru-RU" b="0"/>
              <a:pPr eaLnBrk="1" hangingPunct="1"/>
              <a:t>31</a:t>
            </a:fld>
            <a:endParaRPr lang="ru-RU" altLang="ru-RU" b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D921C2-EF43-4DEC-A3AA-556BCE1B301A}" type="slidenum">
              <a:rPr lang="ru-RU" altLang="ru-RU" b="0"/>
              <a:pPr eaLnBrk="1" hangingPunct="1"/>
              <a:t>32</a:t>
            </a:fld>
            <a:endParaRPr lang="ru-RU" altLang="ru-RU" b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B53DBD-E858-4CAA-88F4-7825892B32B8}" type="slidenum">
              <a:rPr lang="ru-RU" altLang="ru-RU" b="0"/>
              <a:pPr eaLnBrk="1" hangingPunct="1"/>
              <a:t>33</a:t>
            </a:fld>
            <a:endParaRPr lang="ru-RU" altLang="ru-RU" b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727963-6653-4842-9C7D-A18A27079BCE}" type="slidenum">
              <a:rPr lang="ru-RU" altLang="ru-RU" b="0"/>
              <a:pPr eaLnBrk="1" hangingPunct="1"/>
              <a:t>34</a:t>
            </a:fld>
            <a:endParaRPr lang="ru-RU" altLang="ru-RU" b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305F65-E1F5-4A19-9FAF-C2109364E4A4}" type="slidenum">
              <a:rPr lang="ru-RU" altLang="ru-RU" b="0"/>
              <a:pPr eaLnBrk="1" hangingPunct="1"/>
              <a:t>5</a:t>
            </a:fld>
            <a:endParaRPr lang="ru-RU" altLang="ru-RU" b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1A2438-A8F1-4B12-B8EC-976F5A5EBF93}" type="slidenum">
              <a:rPr lang="ru-RU" altLang="ru-RU" b="0"/>
              <a:pPr eaLnBrk="1" hangingPunct="1"/>
              <a:t>35</a:t>
            </a:fld>
            <a:endParaRPr lang="ru-RU" altLang="ru-RU" b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667623-B5E2-4CB8-97C7-39825E861057}" type="slidenum">
              <a:rPr lang="ru-RU" altLang="ru-RU" b="0"/>
              <a:pPr eaLnBrk="1" hangingPunct="1"/>
              <a:t>36</a:t>
            </a:fld>
            <a:endParaRPr lang="ru-RU" altLang="ru-RU" b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409303-E169-47E8-A4AE-8E7AC38D2A3F}" type="slidenum">
              <a:rPr lang="ru-RU" altLang="ru-RU" b="0"/>
              <a:pPr eaLnBrk="1" hangingPunct="1"/>
              <a:t>37</a:t>
            </a:fld>
            <a:endParaRPr lang="ru-RU" altLang="ru-RU" b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AEA359-52EA-4DA1-9365-B334609A9788}" type="slidenum">
              <a:rPr lang="ru-RU" altLang="ru-RU" b="0"/>
              <a:pPr eaLnBrk="1" hangingPunct="1"/>
              <a:t>39</a:t>
            </a:fld>
            <a:endParaRPr lang="ru-RU" altLang="ru-RU" b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FE3928-1FB8-4019-AED5-4E8FCE33A22A}" type="slidenum">
              <a:rPr lang="ru-RU" altLang="ru-RU" b="0"/>
              <a:pPr eaLnBrk="1" hangingPunct="1"/>
              <a:t>40</a:t>
            </a:fld>
            <a:endParaRPr lang="ru-RU" altLang="ru-RU" b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DBB604-FE98-4B89-ADFF-EF492C4A4367}" type="slidenum">
              <a:rPr lang="ru-RU" altLang="ru-RU" b="0"/>
              <a:pPr eaLnBrk="1" hangingPunct="1"/>
              <a:t>41</a:t>
            </a:fld>
            <a:endParaRPr lang="ru-RU" altLang="ru-RU" b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5BEA04-D11E-4774-A08D-8CC2DC51FF4C}" type="slidenum">
              <a:rPr lang="ru-RU" altLang="ru-RU" b="0"/>
              <a:pPr eaLnBrk="1" hangingPunct="1"/>
              <a:t>42</a:t>
            </a:fld>
            <a:endParaRPr lang="ru-RU" altLang="ru-RU" b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CEA15C-E0B2-4F8E-8347-453D7654B837}" type="slidenum">
              <a:rPr lang="ru-RU" altLang="ru-RU" b="0"/>
              <a:pPr eaLnBrk="1" hangingPunct="1"/>
              <a:t>43</a:t>
            </a:fld>
            <a:endParaRPr lang="ru-RU" altLang="ru-RU" b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46A1DF-64FB-443F-A7BF-1D6CD2B27C70}" type="slidenum">
              <a:rPr lang="ru-RU" altLang="ru-RU" b="0"/>
              <a:pPr eaLnBrk="1" hangingPunct="1"/>
              <a:t>44</a:t>
            </a:fld>
            <a:endParaRPr lang="ru-RU" altLang="ru-RU" b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CF8528-7186-4213-A941-74D7CA490A2E}" type="slidenum">
              <a:rPr lang="ru-RU" altLang="ru-RU" b="0"/>
              <a:pPr eaLnBrk="1" hangingPunct="1"/>
              <a:t>45</a:t>
            </a:fld>
            <a:endParaRPr lang="ru-RU" altLang="ru-RU" b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4F8859-8799-47E7-9D23-11DC9BC2B81B}" type="slidenum">
              <a:rPr lang="ru-RU" altLang="ru-RU" b="0"/>
              <a:pPr eaLnBrk="1" hangingPunct="1"/>
              <a:t>6</a:t>
            </a:fld>
            <a:endParaRPr lang="ru-RU" altLang="ru-RU" b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B00C17-4B62-4698-B7CB-D65B7BA4E588}" type="slidenum">
              <a:rPr lang="ru-RU" altLang="ru-RU" b="0"/>
              <a:pPr eaLnBrk="1" hangingPunct="1"/>
              <a:t>46</a:t>
            </a:fld>
            <a:endParaRPr lang="ru-RU" altLang="ru-RU" b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784067-D3B1-43DE-BCE5-EAE36A3C976D}" type="slidenum">
              <a:rPr lang="ru-RU" altLang="ru-RU" b="0"/>
              <a:pPr eaLnBrk="1" hangingPunct="1"/>
              <a:t>48</a:t>
            </a:fld>
            <a:endParaRPr lang="ru-RU" altLang="ru-RU" b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EEDBAB-10B4-4F22-BBCA-B290008F170A}" type="slidenum">
              <a:rPr lang="ru-RU" altLang="ru-RU" b="0"/>
              <a:pPr eaLnBrk="1" hangingPunct="1"/>
              <a:t>49</a:t>
            </a:fld>
            <a:endParaRPr lang="ru-RU" altLang="ru-RU" b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BBD21E-98E1-4D41-9491-FFF5C014AEDA}" type="slidenum">
              <a:rPr lang="ru-RU" altLang="ru-RU" b="0"/>
              <a:pPr eaLnBrk="1" hangingPunct="1"/>
              <a:t>50</a:t>
            </a:fld>
            <a:endParaRPr lang="ru-RU" altLang="ru-RU" b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572FEF-A899-47AD-AB8B-F87C1A807E2A}" type="slidenum">
              <a:rPr lang="ru-RU" altLang="ru-RU" b="0"/>
              <a:pPr eaLnBrk="1" hangingPunct="1"/>
              <a:t>51</a:t>
            </a:fld>
            <a:endParaRPr lang="ru-RU" altLang="ru-RU" b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B45B3D-DA69-4907-B406-1215EA85C9D0}" type="slidenum">
              <a:rPr lang="ru-RU" altLang="ru-RU" b="0"/>
              <a:pPr eaLnBrk="1" hangingPunct="1"/>
              <a:t>52</a:t>
            </a:fld>
            <a:endParaRPr lang="ru-RU" altLang="ru-RU" b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84184D-F40C-47F1-BCA6-52989C9F3EE7}" type="slidenum">
              <a:rPr lang="ru-RU" altLang="ru-RU" b="0"/>
              <a:pPr eaLnBrk="1" hangingPunct="1"/>
              <a:t>53</a:t>
            </a:fld>
            <a:endParaRPr lang="ru-RU" altLang="ru-RU" b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F86D8D-0B40-4F68-B5B4-500C781FD1AD}" type="slidenum">
              <a:rPr lang="ru-RU" altLang="ru-RU" b="0"/>
              <a:pPr eaLnBrk="1" hangingPunct="1"/>
              <a:t>54</a:t>
            </a:fld>
            <a:endParaRPr lang="ru-RU" altLang="ru-RU" b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2D9341-5BB3-4AED-96D9-7EB1D6FD4B77}" type="slidenum">
              <a:rPr lang="ru-RU" altLang="ru-RU" b="0"/>
              <a:pPr eaLnBrk="1" hangingPunct="1"/>
              <a:t>55</a:t>
            </a:fld>
            <a:endParaRPr lang="ru-RU" altLang="ru-RU" b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A8AE30-04A3-4CB7-A650-0E853214D5B3}" type="slidenum">
              <a:rPr lang="ru-RU" altLang="ru-RU" b="0"/>
              <a:pPr eaLnBrk="1" hangingPunct="1"/>
              <a:t>56</a:t>
            </a:fld>
            <a:endParaRPr lang="ru-RU" altLang="ru-RU" b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7681448-A9D9-461E-AEC2-1111B43FAA62}" type="slidenum">
              <a:rPr lang="ru-RU" altLang="ru-RU" b="0"/>
              <a:pPr eaLnBrk="1" hangingPunct="1"/>
              <a:t>7</a:t>
            </a:fld>
            <a:endParaRPr lang="ru-RU" altLang="ru-RU" b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A92749-3315-4BFF-B680-AE506E313747}" type="slidenum">
              <a:rPr lang="ru-RU" altLang="ru-RU" b="0"/>
              <a:pPr eaLnBrk="1" hangingPunct="1"/>
              <a:t>58</a:t>
            </a:fld>
            <a:endParaRPr lang="ru-RU" altLang="ru-RU" b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9D6A43-0289-45CE-8AFD-0FB56715EE1C}" type="slidenum">
              <a:rPr lang="ru-RU" altLang="ru-RU" b="0"/>
              <a:pPr eaLnBrk="1" hangingPunct="1"/>
              <a:t>59</a:t>
            </a:fld>
            <a:endParaRPr lang="ru-RU" altLang="ru-RU" b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5006B1-6A52-434E-910D-51DADF2BC631}" type="slidenum">
              <a:rPr lang="ru-RU" altLang="ru-RU" b="0"/>
              <a:pPr eaLnBrk="1" hangingPunct="1"/>
              <a:t>60</a:t>
            </a:fld>
            <a:endParaRPr lang="ru-RU" altLang="ru-RU" b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DB6AB6-E97F-4C6E-B251-DF7727217EF9}" type="slidenum">
              <a:rPr lang="ru-RU" altLang="ru-RU" b="0"/>
              <a:pPr eaLnBrk="1" hangingPunct="1"/>
              <a:t>61</a:t>
            </a:fld>
            <a:endParaRPr lang="ru-RU" altLang="ru-RU" b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2BB7E1-5774-4002-B270-F3CA4C9367C7}" type="slidenum">
              <a:rPr lang="ru-RU" altLang="ru-RU" b="0"/>
              <a:pPr eaLnBrk="1" hangingPunct="1"/>
              <a:t>63</a:t>
            </a:fld>
            <a:endParaRPr lang="ru-RU" altLang="ru-RU" b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347429-8B76-48B7-B9BC-71227AB527C3}" type="slidenum">
              <a:rPr lang="ru-RU" altLang="ru-RU" b="0"/>
              <a:pPr eaLnBrk="1" hangingPunct="1"/>
              <a:t>64</a:t>
            </a:fld>
            <a:endParaRPr lang="ru-RU" altLang="ru-RU" b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308B12-8278-4141-AFB9-9AE70102ABB7}" type="slidenum">
              <a:rPr lang="ru-RU" altLang="ru-RU" b="0"/>
              <a:pPr eaLnBrk="1" hangingPunct="1"/>
              <a:t>65</a:t>
            </a:fld>
            <a:endParaRPr lang="ru-RU" altLang="ru-RU" b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23AE1F-4466-49EE-8A3C-78B81CA9E967}" type="slidenum">
              <a:rPr lang="ru-RU" altLang="ru-RU" b="0"/>
              <a:pPr eaLnBrk="1" hangingPunct="1"/>
              <a:t>66</a:t>
            </a:fld>
            <a:endParaRPr lang="ru-RU" altLang="ru-RU" b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3F5E7F-1777-4E00-B600-A1BF2DDA5FB9}" type="slidenum">
              <a:rPr lang="ru-RU" altLang="ru-RU" b="0"/>
              <a:pPr eaLnBrk="1" hangingPunct="1"/>
              <a:t>67</a:t>
            </a:fld>
            <a:endParaRPr lang="ru-RU" altLang="ru-RU" b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CD1318-2803-4B7B-868D-E675E59B603C}" type="slidenum">
              <a:rPr lang="ru-RU" altLang="ru-RU" b="0"/>
              <a:pPr eaLnBrk="1" hangingPunct="1"/>
              <a:t>68</a:t>
            </a:fld>
            <a:endParaRPr lang="ru-RU" altLang="ru-RU" b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4F0770-7B05-4640-B397-909E1E80E226}" type="slidenum">
              <a:rPr lang="ru-RU" altLang="ru-RU" b="0"/>
              <a:pPr eaLnBrk="1" hangingPunct="1"/>
              <a:t>9</a:t>
            </a:fld>
            <a:endParaRPr lang="ru-RU" altLang="ru-RU" b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5C0298-42A5-444A-A423-C9BD13E8BCA1}" type="slidenum">
              <a:rPr lang="ru-RU" altLang="ru-RU" b="0"/>
              <a:pPr eaLnBrk="1" hangingPunct="1"/>
              <a:t>69</a:t>
            </a:fld>
            <a:endParaRPr lang="ru-RU" altLang="ru-RU" b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D1FA02-5639-4C14-9200-758709F326EF}" type="slidenum">
              <a:rPr lang="ru-RU" altLang="ru-RU" b="0"/>
              <a:pPr eaLnBrk="1" hangingPunct="1"/>
              <a:t>70</a:t>
            </a:fld>
            <a:endParaRPr lang="ru-RU" altLang="ru-RU" b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4CE39A-10DB-425A-839B-9EB5A61933EA}" type="slidenum">
              <a:rPr lang="ru-RU" altLang="ru-RU" b="0"/>
              <a:pPr eaLnBrk="1" hangingPunct="1"/>
              <a:t>71</a:t>
            </a:fld>
            <a:endParaRPr lang="ru-RU" altLang="ru-RU" b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1D1811-C19D-460B-9984-8F8AE1FA6903}" type="slidenum">
              <a:rPr lang="ru-RU" altLang="ru-RU" b="0"/>
              <a:pPr eaLnBrk="1" hangingPunct="1"/>
              <a:t>72</a:t>
            </a:fld>
            <a:endParaRPr lang="ru-RU" altLang="ru-RU" b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F952C4-319C-4D2C-8AE4-26BDA78871C8}" type="slidenum">
              <a:rPr lang="ru-RU" altLang="ru-RU" b="0"/>
              <a:pPr eaLnBrk="1" hangingPunct="1"/>
              <a:t>73</a:t>
            </a:fld>
            <a:endParaRPr lang="ru-RU" altLang="ru-RU" b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D424FE-1A4D-4771-8AC0-CAD0282EC8C7}" type="slidenum">
              <a:rPr lang="ru-RU" altLang="ru-RU" b="0"/>
              <a:pPr eaLnBrk="1" hangingPunct="1"/>
              <a:t>74</a:t>
            </a:fld>
            <a:endParaRPr lang="ru-RU" altLang="ru-RU" b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9EDB89-AEAF-4229-83B3-C648E0C93160}" type="slidenum">
              <a:rPr lang="ru-RU" altLang="ru-RU" b="0"/>
              <a:pPr eaLnBrk="1" hangingPunct="1"/>
              <a:t>75</a:t>
            </a:fld>
            <a:endParaRPr lang="ru-RU" altLang="ru-RU" b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0F36FB-7506-43DF-8147-C44AAA0F08FA}" type="slidenum">
              <a:rPr lang="ru-RU" altLang="ru-RU" b="0"/>
              <a:pPr eaLnBrk="1" hangingPunct="1"/>
              <a:t>76</a:t>
            </a:fld>
            <a:endParaRPr lang="ru-RU" altLang="ru-RU" b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EEE64B-DCB4-4A49-92ED-3E67EA316C0F}" type="slidenum">
              <a:rPr lang="ru-RU" altLang="ru-RU" b="0"/>
              <a:pPr eaLnBrk="1" hangingPunct="1"/>
              <a:t>77</a:t>
            </a:fld>
            <a:endParaRPr lang="ru-RU" altLang="ru-RU" b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635502-5EA3-4912-BA6E-E722F0B203F2}" type="slidenum">
              <a:rPr lang="ru-RU" altLang="ru-RU" b="0"/>
              <a:pPr eaLnBrk="1" hangingPunct="1"/>
              <a:t>78</a:t>
            </a:fld>
            <a:endParaRPr lang="ru-RU" altLang="ru-RU" b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298AD9-D46F-45D1-8DBE-FD10137F03D7}" type="slidenum">
              <a:rPr lang="ru-RU" altLang="ru-RU" b="0"/>
              <a:pPr eaLnBrk="1" hangingPunct="1"/>
              <a:t>10</a:t>
            </a:fld>
            <a:endParaRPr lang="ru-RU" altLang="ru-RU" b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9201E3-E808-4BBF-8CD1-F871C2039ED3}" type="slidenum">
              <a:rPr lang="ru-RU" altLang="ru-RU" b="0"/>
              <a:pPr eaLnBrk="1" hangingPunct="1"/>
              <a:t>79</a:t>
            </a:fld>
            <a:endParaRPr lang="ru-RU" altLang="ru-RU" b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BF238E-DFB7-4C0E-A4F4-E1897D0C183A}" type="slidenum">
              <a:rPr lang="ru-RU" altLang="ru-RU" b="0"/>
              <a:pPr eaLnBrk="1" hangingPunct="1"/>
              <a:t>80</a:t>
            </a:fld>
            <a:endParaRPr lang="ru-RU" altLang="ru-RU" b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5F7339-0E3A-4EF2-9690-7E48DD8F36B4}" type="slidenum">
              <a:rPr lang="ru-RU" altLang="ru-RU" b="0"/>
              <a:pPr eaLnBrk="1" hangingPunct="1"/>
              <a:t>82</a:t>
            </a:fld>
            <a:endParaRPr lang="ru-RU" altLang="ru-RU" b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6BBA10-A9E3-45EF-BC73-554DDE99A5E7}" type="slidenum">
              <a:rPr lang="ru-RU" altLang="ru-RU" b="0"/>
              <a:pPr eaLnBrk="1" hangingPunct="1"/>
              <a:t>83</a:t>
            </a:fld>
            <a:endParaRPr lang="ru-RU" altLang="ru-RU" b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48303E-7853-4815-8E28-3A41F2436B46}" type="slidenum">
              <a:rPr lang="ru-RU" altLang="ru-RU" b="0"/>
              <a:pPr eaLnBrk="1" hangingPunct="1"/>
              <a:t>84</a:t>
            </a:fld>
            <a:endParaRPr lang="ru-RU" altLang="ru-RU" b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AD784F-AA46-461A-B0C1-FA4929929517}" type="slidenum">
              <a:rPr lang="ru-RU" altLang="ru-RU" b="0"/>
              <a:pPr eaLnBrk="1" hangingPunct="1"/>
              <a:t>85</a:t>
            </a:fld>
            <a:endParaRPr lang="ru-RU" altLang="ru-RU" b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A103CA-3D89-45C2-9259-1D33D01FD058}" type="slidenum">
              <a:rPr lang="ru-RU" altLang="ru-RU" b="0"/>
              <a:pPr eaLnBrk="1" hangingPunct="1"/>
              <a:t>86</a:t>
            </a:fld>
            <a:endParaRPr lang="ru-RU" altLang="ru-RU" b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37E04C-08D3-4F25-986A-4E070BD34A8E}" type="slidenum">
              <a:rPr lang="ru-RU" altLang="ru-RU" b="0"/>
              <a:pPr eaLnBrk="1" hangingPunct="1"/>
              <a:t>87</a:t>
            </a:fld>
            <a:endParaRPr lang="ru-RU" altLang="ru-RU" b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FD5629-5321-4677-BAD5-3479AF1CDF3B}" type="slidenum">
              <a:rPr lang="ru-RU" altLang="ru-RU" b="0"/>
              <a:pPr eaLnBrk="1" hangingPunct="1"/>
              <a:t>88</a:t>
            </a:fld>
            <a:endParaRPr lang="ru-RU" altLang="ru-RU" b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976F1B-F7CB-410B-B327-D29F71802C1F}" type="slidenum">
              <a:rPr lang="ru-RU" altLang="ru-RU" b="0"/>
              <a:pPr eaLnBrk="1" hangingPunct="1"/>
              <a:t>89</a:t>
            </a:fld>
            <a:endParaRPr lang="ru-RU" altLang="ru-RU" b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4A0540-A145-4931-8D83-D9866F7984CA}" type="slidenum">
              <a:rPr lang="ru-RU" altLang="ru-RU" b="0"/>
              <a:pPr eaLnBrk="1" hangingPunct="1"/>
              <a:t>11</a:t>
            </a:fld>
            <a:endParaRPr lang="ru-RU" altLang="ru-RU" b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FE6532-65EB-47F5-9A0A-D7B13AD5A28A}" type="slidenum">
              <a:rPr lang="ru-RU" altLang="ru-RU" b="0"/>
              <a:pPr eaLnBrk="1" hangingPunct="1"/>
              <a:t>90</a:t>
            </a:fld>
            <a:endParaRPr lang="ru-RU" altLang="ru-RU" b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94B156-11B4-4CA3-803F-5CE82B4925A4}" type="slidenum">
              <a:rPr lang="ru-RU" altLang="ru-RU" b="0"/>
              <a:pPr eaLnBrk="1" hangingPunct="1"/>
              <a:t>91</a:t>
            </a:fld>
            <a:endParaRPr lang="ru-RU" altLang="ru-RU" b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A52FD2-9A25-4589-AF18-F66E003C0F72}" type="slidenum">
              <a:rPr lang="ru-RU" altLang="ru-RU" b="0"/>
              <a:pPr eaLnBrk="1" hangingPunct="1"/>
              <a:t>92</a:t>
            </a:fld>
            <a:endParaRPr lang="ru-RU" altLang="ru-RU" b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AA1A54-3E52-4C73-B464-C073FA624740}" type="slidenum">
              <a:rPr lang="ru-RU" altLang="ru-RU" b="0"/>
              <a:pPr eaLnBrk="1" hangingPunct="1"/>
              <a:t>93</a:t>
            </a:fld>
            <a:endParaRPr lang="ru-RU" altLang="ru-RU" b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49095D-8754-4F40-8B11-788E35EF0A59}" type="slidenum">
              <a:rPr lang="ru-RU" altLang="ru-RU" b="0"/>
              <a:pPr eaLnBrk="1" hangingPunct="1"/>
              <a:t>12</a:t>
            </a:fld>
            <a:endParaRPr lang="ru-RU" altLang="ru-RU" b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1A2EE-2C84-4A44-83D9-1D1DDC455C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6969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79A89-9368-4EE4-B131-F7AFF4F021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3972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8739-065F-42D5-BD6C-AC4A0EE943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9360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715C7-5CDE-403D-9125-7E36940ACA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81883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B9D87-9358-4E77-B87A-EA11A8F815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6797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12C24-CD0B-4CA9-B178-95FB2D64D3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1016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0F7E4-02B8-4DB4-B7DD-A840CB8A3B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80720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885B5-F4AF-4BCC-A875-D2921C0AFE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0933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4073A-F37E-4C12-837B-9004CCC866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3404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29C8D-49DB-4260-A0D6-0C2FD0BE9A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047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F0010-94AB-4854-AE5C-F7CA8918DB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592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3713" y="16668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>
              <a:defRPr/>
            </a:pPr>
            <a:fld id="{3C1B3779-3398-47FB-A3FC-B877D72576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3" Type="http://schemas.openxmlformats.org/officeDocument/2006/relationships/slide" Target="slide8.xml"/><Relationship Id="rId7" Type="http://schemas.openxmlformats.org/officeDocument/2006/relationships/slide" Target="slide4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5" Type="http://schemas.openxmlformats.org/officeDocument/2006/relationships/slide" Target="slide28.xml"/><Relationship Id="rId10" Type="http://schemas.openxmlformats.org/officeDocument/2006/relationships/slide" Target="slide81.xml"/><Relationship Id="rId4" Type="http://schemas.openxmlformats.org/officeDocument/2006/relationships/slide" Target="slide16.xml"/><Relationship Id="rId9" Type="http://schemas.openxmlformats.org/officeDocument/2006/relationships/slide" Target="slide6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9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7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5" Type="http://schemas.openxmlformats.org/officeDocument/2006/relationships/image" Target="../media/image140.png"/><Relationship Id="rId10" Type="http://schemas.openxmlformats.org/officeDocument/2006/relationships/image" Target="../media/image145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8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2088" y="1076325"/>
            <a:ext cx="8723312" cy="1508125"/>
          </a:xfrm>
        </p:spPr>
        <p:txBody>
          <a:bodyPr/>
          <a:lstStyle/>
          <a:p>
            <a:pPr eaLnBrk="1" hangingPunct="1"/>
            <a:r>
              <a:rPr lang="ru-RU" altLang="ru-RU" sz="6000" b="1" smtClean="0">
                <a:solidFill>
                  <a:schemeClr val="accent2"/>
                </a:solidFill>
              </a:rPr>
              <a:t>БАЗЫ ДАННЫХ. ИНФОРМАЦИОННЫЕ СИСТЕМЫ</a:t>
            </a:r>
          </a:p>
        </p:txBody>
      </p:sp>
      <p:sp>
        <p:nvSpPr>
          <p:cNvPr id="2051" name="Rectangle 137"/>
          <p:cNvSpPr>
            <a:spLocks noGrp="1" noChangeArrowheads="1"/>
          </p:cNvSpPr>
          <p:nvPr>
            <p:ph type="subTitle" idx="1"/>
          </p:nvPr>
        </p:nvSpPr>
        <p:spPr>
          <a:xfrm>
            <a:off x="374650" y="3427413"/>
            <a:ext cx="5048250" cy="250666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l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700" b="1" smtClean="0">
                <a:solidFill>
                  <a:srgbClr val="000000"/>
                </a:solidFill>
                <a:hlinkClick r:id="rId2" action="ppaction://hlinksldjump"/>
              </a:rPr>
              <a:t>Информационные системы</a:t>
            </a:r>
            <a:endParaRPr lang="ru-RU" altLang="ru-RU" sz="2700" b="1" smtClean="0">
              <a:solidFill>
                <a:srgbClr val="000000"/>
              </a:solidFill>
            </a:endParaRP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700" b="1" smtClean="0">
                <a:solidFill>
                  <a:srgbClr val="000000"/>
                </a:solidFill>
                <a:hlinkClick r:id="rId3" action="ppaction://hlinksldjump"/>
              </a:rPr>
              <a:t>Базы данных (БД)</a:t>
            </a:r>
            <a:endParaRPr lang="ru-RU" altLang="ru-RU" sz="2700" b="1" smtClean="0">
              <a:solidFill>
                <a:srgbClr val="000000"/>
              </a:solidFill>
            </a:endParaRP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700" b="1" smtClean="0">
                <a:solidFill>
                  <a:srgbClr val="000000"/>
                </a:solidFill>
                <a:hlinkClick r:id="rId4" action="ppaction://hlinksldjump"/>
              </a:rPr>
              <a:t>Реляционные БД</a:t>
            </a:r>
            <a:endParaRPr lang="ru-RU" altLang="ru-RU" sz="2700" b="1" smtClean="0">
              <a:solidFill>
                <a:srgbClr val="000000"/>
              </a:solidFill>
            </a:endParaRP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700" b="1" smtClean="0">
                <a:solidFill>
                  <a:srgbClr val="000000"/>
                </a:solidFill>
                <a:hlinkClick r:id="rId5" action="ppaction://hlinksldjump"/>
              </a:rPr>
              <a:t>Работа с таблицами</a:t>
            </a:r>
            <a:endParaRPr lang="ru-RU" altLang="ru-RU" sz="2700" b="1" smtClean="0">
              <a:solidFill>
                <a:srgbClr val="000000"/>
              </a:solidFill>
            </a:endParaRP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ru-RU" sz="2700" b="1" smtClean="0">
                <a:solidFill>
                  <a:srgbClr val="000000"/>
                </a:solidFill>
                <a:hlinkClick r:id="rId6" action="ppaction://hlinksldjump"/>
              </a:rPr>
              <a:t>Проектирование таблиц</a:t>
            </a:r>
            <a:endParaRPr lang="ru-RU" altLang="ru-RU" sz="2700" b="1" smtClean="0">
              <a:solidFill>
                <a:srgbClr val="000000"/>
              </a:solidFill>
            </a:endParaRPr>
          </a:p>
          <a:p>
            <a:pPr marL="609600" indent="-609600" algn="l" eaLnBrk="1" hangingPunct="1">
              <a:lnSpc>
                <a:spcPct val="80000"/>
              </a:lnSpc>
              <a:buFontTx/>
              <a:buAutoNum type="arabicPeriod"/>
            </a:pPr>
            <a:endParaRPr lang="ru-RU" altLang="ru-RU" sz="2700" b="1" smtClean="0">
              <a:solidFill>
                <a:srgbClr val="000000"/>
              </a:solidFill>
            </a:endParaRPr>
          </a:p>
        </p:txBody>
      </p:sp>
      <p:sp>
        <p:nvSpPr>
          <p:cNvPr id="2052" name="Rectangle 138"/>
          <p:cNvSpPr>
            <a:spLocks noChangeArrowheads="1"/>
          </p:cNvSpPr>
          <p:nvPr/>
        </p:nvSpPr>
        <p:spPr bwMode="auto">
          <a:xfrm>
            <a:off x="5570538" y="3427413"/>
            <a:ext cx="2674937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90600" indent="-5334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52600" indent="-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09800" indent="-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AutoNum type="arabicPeriod" startAt="6"/>
            </a:pPr>
            <a:r>
              <a:rPr lang="ru-RU" altLang="ru-RU" sz="2700">
                <a:solidFill>
                  <a:srgbClr val="000000"/>
                </a:solidFill>
                <a:hlinkClick r:id="rId7" action="ppaction://hlinksldjump"/>
              </a:rPr>
              <a:t>Формы</a:t>
            </a:r>
            <a:endParaRPr lang="ru-RU" altLang="ru-RU" sz="270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AutoNum type="arabicPeriod" startAt="6"/>
            </a:pPr>
            <a:r>
              <a:rPr lang="ru-RU" altLang="ru-RU" sz="2700">
                <a:solidFill>
                  <a:srgbClr val="000000"/>
                </a:solidFill>
                <a:hlinkClick r:id="rId8" action="ppaction://hlinksldjump"/>
              </a:rPr>
              <a:t>Макросы</a:t>
            </a:r>
            <a:endParaRPr lang="ru-RU" altLang="ru-RU" sz="270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AutoNum type="arabicPeriod" startAt="6"/>
            </a:pPr>
            <a:r>
              <a:rPr lang="ru-RU" altLang="ru-RU" sz="2700">
                <a:solidFill>
                  <a:srgbClr val="000000"/>
                </a:solidFill>
                <a:hlinkClick r:id="rId9" action="ppaction://hlinksldjump"/>
              </a:rPr>
              <a:t>Запросы</a:t>
            </a:r>
            <a:endParaRPr lang="ru-RU" altLang="ru-RU" sz="270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AutoNum type="arabicPeriod" startAt="6"/>
            </a:pPr>
            <a:r>
              <a:rPr lang="ru-RU" altLang="ru-RU" sz="2700">
                <a:solidFill>
                  <a:srgbClr val="000000"/>
                </a:solidFill>
                <a:hlinkClick r:id="rId10" action="ppaction://hlinksldjump"/>
              </a:rPr>
              <a:t>Отчеты</a:t>
            </a:r>
            <a:endParaRPr lang="ru-RU" altLang="ru-RU" sz="27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7984DD-E46F-4DDA-BC5E-A3B9FE86C3ED}" type="slidenum">
              <a:rPr lang="ru-RU" altLang="ru-RU"/>
              <a:pPr eaLnBrk="1" hangingPunct="1"/>
              <a:t>10</a:t>
            </a:fld>
            <a:endParaRPr lang="ru-RU" altLang="ru-RU"/>
          </a:p>
        </p:txBody>
      </p:sp>
      <p:sp>
        <p:nvSpPr>
          <p:cNvPr id="11267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Табличные БД</a:t>
            </a:r>
          </a:p>
        </p:txBody>
      </p:sp>
      <p:graphicFrame>
        <p:nvGraphicFramePr>
          <p:cNvPr id="277685" name="Group 181"/>
          <p:cNvGraphicFramePr>
            <a:graphicFrameLocks noGrp="1"/>
          </p:cNvGraphicFramePr>
          <p:nvPr/>
        </p:nvGraphicFramePr>
        <p:xfrm>
          <a:off x="1830388" y="3178175"/>
          <a:ext cx="7023100" cy="1479726"/>
        </p:xfrm>
        <a:graphic>
          <a:graphicData uri="http://schemas.openxmlformats.org/drawingml/2006/table">
            <a:tbl>
              <a:tblPr/>
              <a:tblGrid>
                <a:gridCol w="1319212"/>
                <a:gridCol w="868363"/>
                <a:gridCol w="3524250"/>
                <a:gridCol w="1311275"/>
              </a:tblGrid>
              <a:tr h="3656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Фамилия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Имя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Адрес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Телефон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656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Петров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Вася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Суворовский пр., д. 32, кв. 11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275-75-75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Иванов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Дима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Кирочная ул., д.25, кв.12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276-76-76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687" name="Rectangle 183"/>
          <p:cNvSpPr>
            <a:spLocks noChangeArrowheads="1"/>
          </p:cNvSpPr>
          <p:nvPr/>
        </p:nvSpPr>
        <p:spPr bwMode="auto">
          <a:xfrm>
            <a:off x="369888" y="844550"/>
            <a:ext cx="3617912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358775" indent="-179388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chemeClr val="accent2"/>
                </a:solidFill>
              </a:rPr>
              <a:t>Модель</a:t>
            </a:r>
            <a:r>
              <a:rPr lang="ru-RU" altLang="ru-RU" sz="2000" b="0"/>
              <a:t> – картотека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chemeClr val="accent2"/>
                </a:solidFill>
              </a:rPr>
              <a:t>Примеры:</a:t>
            </a:r>
          </a:p>
          <a:p>
            <a:pPr lvl="1" eaLnBrk="1" hangingPunct="1">
              <a:buFontTx/>
              <a:buChar char="•"/>
            </a:pPr>
            <a:r>
              <a:rPr lang="ru-RU" altLang="ru-RU" sz="2000" b="0"/>
              <a:t>записная книжка</a:t>
            </a:r>
          </a:p>
          <a:p>
            <a:pPr lvl="1" eaLnBrk="1" hangingPunct="1">
              <a:buFontTx/>
              <a:buChar char="•"/>
            </a:pPr>
            <a:r>
              <a:rPr lang="ru-RU" altLang="ru-RU" sz="2000" b="0"/>
              <a:t>каталог в библиотеке</a:t>
            </a:r>
          </a:p>
        </p:txBody>
      </p:sp>
      <p:grpSp>
        <p:nvGrpSpPr>
          <p:cNvPr id="277765" name="Group 261"/>
          <p:cNvGrpSpPr>
            <a:grpSpLocks/>
          </p:cNvGrpSpPr>
          <p:nvPr/>
        </p:nvGrpSpPr>
        <p:grpSpPr bwMode="auto">
          <a:xfrm>
            <a:off x="4214813" y="960438"/>
            <a:ext cx="4024312" cy="1243012"/>
            <a:chOff x="2655" y="605"/>
            <a:chExt cx="2535" cy="783"/>
          </a:xfrm>
        </p:grpSpPr>
        <p:sp>
          <p:nvSpPr>
            <p:cNvPr id="11333" name="AutoShape 182"/>
            <p:cNvSpPr>
              <a:spLocks noChangeArrowheads="1"/>
            </p:cNvSpPr>
            <p:nvPr/>
          </p:nvSpPr>
          <p:spPr bwMode="auto">
            <a:xfrm>
              <a:off x="2655" y="605"/>
              <a:ext cx="2535" cy="783"/>
            </a:xfrm>
            <a:prstGeom prst="flowChartMultidocumen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334" name="Rectangle 184"/>
            <p:cNvSpPr>
              <a:spLocks noChangeArrowheads="1"/>
            </p:cNvSpPr>
            <p:nvPr/>
          </p:nvSpPr>
          <p:spPr bwMode="auto">
            <a:xfrm>
              <a:off x="2734" y="791"/>
              <a:ext cx="2083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/>
                <a:t>Петров Вася</a:t>
              </a:r>
              <a:r>
                <a:rPr lang="ru-RU" altLang="ru-RU" b="0"/>
                <a:t/>
              </a:r>
              <a:br>
                <a:rPr lang="ru-RU" altLang="ru-RU" b="0"/>
              </a:br>
              <a:r>
                <a:rPr lang="ru-RU" altLang="ru-RU" b="0"/>
                <a:t>Суворовский пр., д. 32, кв. 11</a:t>
              </a:r>
            </a:p>
            <a:p>
              <a:pPr eaLnBrk="1" hangingPunct="1"/>
              <a:r>
                <a:rPr lang="ru-RU" altLang="ru-RU" b="0"/>
                <a:t>275-75-75</a:t>
              </a:r>
            </a:p>
          </p:txBody>
        </p:sp>
      </p:grpSp>
      <p:grpSp>
        <p:nvGrpSpPr>
          <p:cNvPr id="277767" name="Group 263"/>
          <p:cNvGrpSpPr>
            <a:grpSpLocks/>
          </p:cNvGrpSpPr>
          <p:nvPr/>
        </p:nvGrpSpPr>
        <p:grpSpPr bwMode="auto">
          <a:xfrm>
            <a:off x="301625" y="2903538"/>
            <a:ext cx="1519238" cy="1187450"/>
            <a:chOff x="190" y="1829"/>
            <a:chExt cx="957" cy="748"/>
          </a:xfrm>
        </p:grpSpPr>
        <p:sp>
          <p:nvSpPr>
            <p:cNvPr id="11330" name="AutoShape 186"/>
            <p:cNvSpPr>
              <a:spLocks noChangeArrowheads="1"/>
            </p:cNvSpPr>
            <p:nvPr/>
          </p:nvSpPr>
          <p:spPr bwMode="auto">
            <a:xfrm>
              <a:off x="190" y="1829"/>
              <a:ext cx="843" cy="285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400"/>
                <a:t>записи</a:t>
              </a:r>
            </a:p>
          </p:txBody>
        </p:sp>
        <p:sp>
          <p:nvSpPr>
            <p:cNvPr id="11331" name="Line 191"/>
            <p:cNvSpPr>
              <a:spLocks noChangeShapeType="1"/>
            </p:cNvSpPr>
            <p:nvPr/>
          </p:nvSpPr>
          <p:spPr bwMode="auto">
            <a:xfrm>
              <a:off x="600" y="2120"/>
              <a:ext cx="547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32" name="Line 192"/>
            <p:cNvSpPr>
              <a:spLocks noChangeShapeType="1"/>
            </p:cNvSpPr>
            <p:nvPr/>
          </p:nvSpPr>
          <p:spPr bwMode="auto">
            <a:xfrm>
              <a:off x="612" y="2120"/>
              <a:ext cx="535" cy="4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7697" name="Group 193"/>
          <p:cNvGrpSpPr>
            <a:grpSpLocks noChangeAspect="1"/>
          </p:cNvGrpSpPr>
          <p:nvPr/>
        </p:nvGrpSpPr>
        <p:grpSpPr bwMode="auto">
          <a:xfrm>
            <a:off x="655638" y="4821238"/>
            <a:ext cx="385762" cy="385762"/>
            <a:chOff x="2816" y="2458"/>
            <a:chExt cx="1728" cy="1728"/>
          </a:xfrm>
        </p:grpSpPr>
        <p:sp>
          <p:nvSpPr>
            <p:cNvPr id="11325" name="Oval 194"/>
            <p:cNvSpPr>
              <a:spLocks noChangeAspect="1" noChangeArrowheads="1"/>
            </p:cNvSpPr>
            <p:nvPr/>
          </p:nvSpPr>
          <p:spPr bwMode="auto">
            <a:xfrm>
              <a:off x="2816" y="2458"/>
              <a:ext cx="1728" cy="172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11326" name="Group 195"/>
            <p:cNvGrpSpPr>
              <a:grpSpLocks noChangeAspect="1"/>
            </p:cNvGrpSpPr>
            <p:nvPr/>
          </p:nvGrpSpPr>
          <p:grpSpPr bwMode="auto">
            <a:xfrm>
              <a:off x="3051" y="2667"/>
              <a:ext cx="1299" cy="1299"/>
              <a:chOff x="3051" y="2667"/>
              <a:chExt cx="1299" cy="1299"/>
            </a:xfrm>
          </p:grpSpPr>
          <p:sp>
            <p:nvSpPr>
              <p:cNvPr id="11328" name="Rectangle 196"/>
              <p:cNvSpPr>
                <a:spLocks noChangeAspect="1" noChangeArrowheads="1"/>
              </p:cNvSpPr>
              <p:nvPr/>
            </p:nvSpPr>
            <p:spPr bwMode="auto">
              <a:xfrm>
                <a:off x="3051" y="3105"/>
                <a:ext cx="1299" cy="4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329" name="Rectangle 197"/>
              <p:cNvSpPr>
                <a:spLocks noChangeAspect="1" noChangeArrowheads="1"/>
              </p:cNvSpPr>
              <p:nvPr/>
            </p:nvSpPr>
            <p:spPr bwMode="auto">
              <a:xfrm rot="-5400000">
                <a:off x="3057" y="3105"/>
                <a:ext cx="1299" cy="4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11327" name="Freeform 198"/>
            <p:cNvSpPr>
              <a:spLocks noChangeAspect="1"/>
            </p:cNvSpPr>
            <p:nvPr/>
          </p:nvSpPr>
          <p:spPr bwMode="auto">
            <a:xfrm>
              <a:off x="3048" y="2664"/>
              <a:ext cx="1302" cy="1299"/>
            </a:xfrm>
            <a:custGeom>
              <a:avLst/>
              <a:gdLst>
                <a:gd name="T0" fmla="*/ 3 w 1302"/>
                <a:gd name="T1" fmla="*/ 438 h 1299"/>
                <a:gd name="T2" fmla="*/ 444 w 1302"/>
                <a:gd name="T3" fmla="*/ 438 h 1299"/>
                <a:gd name="T4" fmla="*/ 444 w 1302"/>
                <a:gd name="T5" fmla="*/ 0 h 1299"/>
                <a:gd name="T6" fmla="*/ 870 w 1302"/>
                <a:gd name="T7" fmla="*/ 0 h 1299"/>
                <a:gd name="T8" fmla="*/ 870 w 1302"/>
                <a:gd name="T9" fmla="*/ 441 h 1299"/>
                <a:gd name="T10" fmla="*/ 1302 w 1302"/>
                <a:gd name="T11" fmla="*/ 441 h 1299"/>
                <a:gd name="T12" fmla="*/ 1302 w 1302"/>
                <a:gd name="T13" fmla="*/ 864 h 1299"/>
                <a:gd name="T14" fmla="*/ 870 w 1302"/>
                <a:gd name="T15" fmla="*/ 864 h 1299"/>
                <a:gd name="T16" fmla="*/ 870 w 1302"/>
                <a:gd name="T17" fmla="*/ 1299 h 1299"/>
                <a:gd name="T18" fmla="*/ 447 w 1302"/>
                <a:gd name="T19" fmla="*/ 1299 h 1299"/>
                <a:gd name="T20" fmla="*/ 447 w 1302"/>
                <a:gd name="T21" fmla="*/ 867 h 1299"/>
                <a:gd name="T22" fmla="*/ 0 w 1302"/>
                <a:gd name="T23" fmla="*/ 867 h 1299"/>
                <a:gd name="T24" fmla="*/ 3 w 1302"/>
                <a:gd name="T25" fmla="*/ 438 h 12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02" h="1299">
                  <a:moveTo>
                    <a:pt x="3" y="438"/>
                  </a:moveTo>
                  <a:lnTo>
                    <a:pt x="444" y="438"/>
                  </a:lnTo>
                  <a:lnTo>
                    <a:pt x="444" y="0"/>
                  </a:lnTo>
                  <a:lnTo>
                    <a:pt x="870" y="0"/>
                  </a:lnTo>
                  <a:lnTo>
                    <a:pt x="870" y="441"/>
                  </a:lnTo>
                  <a:lnTo>
                    <a:pt x="1302" y="441"/>
                  </a:lnTo>
                  <a:lnTo>
                    <a:pt x="1302" y="864"/>
                  </a:lnTo>
                  <a:lnTo>
                    <a:pt x="870" y="864"/>
                  </a:lnTo>
                  <a:lnTo>
                    <a:pt x="870" y="1299"/>
                  </a:lnTo>
                  <a:lnTo>
                    <a:pt x="447" y="1299"/>
                  </a:lnTo>
                  <a:lnTo>
                    <a:pt x="447" y="867"/>
                  </a:lnTo>
                  <a:lnTo>
                    <a:pt x="0" y="867"/>
                  </a:lnTo>
                  <a:lnTo>
                    <a:pt x="3" y="438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7703" name="Group 199"/>
          <p:cNvGrpSpPr>
            <a:grpSpLocks noChangeAspect="1"/>
          </p:cNvGrpSpPr>
          <p:nvPr/>
        </p:nvGrpSpPr>
        <p:grpSpPr bwMode="auto">
          <a:xfrm>
            <a:off x="646113" y="5459413"/>
            <a:ext cx="395287" cy="395287"/>
            <a:chOff x="552" y="2523"/>
            <a:chExt cx="1728" cy="1728"/>
          </a:xfrm>
        </p:grpSpPr>
        <p:sp>
          <p:nvSpPr>
            <p:cNvPr id="11323" name="Oval 200"/>
            <p:cNvSpPr>
              <a:spLocks noChangeAspect="1" noChangeArrowheads="1"/>
            </p:cNvSpPr>
            <p:nvPr/>
          </p:nvSpPr>
          <p:spPr bwMode="auto">
            <a:xfrm>
              <a:off x="552" y="2523"/>
              <a:ext cx="1728" cy="172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324" name="Rectangle 201"/>
            <p:cNvSpPr>
              <a:spLocks noChangeAspect="1" noChangeArrowheads="1"/>
            </p:cNvSpPr>
            <p:nvPr/>
          </p:nvSpPr>
          <p:spPr bwMode="auto">
            <a:xfrm>
              <a:off x="774" y="3183"/>
              <a:ext cx="1299" cy="4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77706" name="Rectangle 202"/>
          <p:cNvSpPr>
            <a:spLocks noChangeArrowheads="1"/>
          </p:cNvSpPr>
          <p:nvPr/>
        </p:nvSpPr>
        <p:spPr bwMode="auto">
          <a:xfrm>
            <a:off x="1189038" y="4835525"/>
            <a:ext cx="7261225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arenR"/>
            </a:pPr>
            <a:r>
              <a:rPr lang="ru-RU" altLang="ru-RU" b="0"/>
              <a:t>самая простая структура</a:t>
            </a:r>
          </a:p>
          <a:p>
            <a:pPr eaLnBrk="1" hangingPunct="1">
              <a:buFontTx/>
              <a:buAutoNum type="arabicParenR"/>
            </a:pPr>
            <a:r>
              <a:rPr lang="ru-RU" altLang="ru-RU" b="0"/>
              <a:t>все другие типы БД используют таблицы</a:t>
            </a:r>
          </a:p>
        </p:txBody>
      </p:sp>
      <p:sp>
        <p:nvSpPr>
          <p:cNvPr id="277707" name="Rectangle 203"/>
          <p:cNvSpPr>
            <a:spLocks noChangeArrowheads="1"/>
          </p:cNvSpPr>
          <p:nvPr/>
        </p:nvSpPr>
        <p:spPr bwMode="auto">
          <a:xfrm>
            <a:off x="1206500" y="5446713"/>
            <a:ext cx="71850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0"/>
              <a:t>во многих случаях – дублирование данных:</a:t>
            </a:r>
          </a:p>
        </p:txBody>
      </p:sp>
      <p:grpSp>
        <p:nvGrpSpPr>
          <p:cNvPr id="277766" name="Group 262"/>
          <p:cNvGrpSpPr>
            <a:grpSpLocks/>
          </p:cNvGrpSpPr>
          <p:nvPr/>
        </p:nvGrpSpPr>
        <p:grpSpPr bwMode="auto">
          <a:xfrm>
            <a:off x="2725738" y="2384425"/>
            <a:ext cx="5240337" cy="773113"/>
            <a:chOff x="1717" y="1502"/>
            <a:chExt cx="3301" cy="487"/>
          </a:xfrm>
        </p:grpSpPr>
        <p:sp>
          <p:nvSpPr>
            <p:cNvPr id="11318" name="Line 187"/>
            <p:cNvSpPr>
              <a:spLocks noChangeShapeType="1"/>
            </p:cNvSpPr>
            <p:nvPr/>
          </p:nvSpPr>
          <p:spPr bwMode="auto">
            <a:xfrm flipH="1">
              <a:off x="1717" y="1681"/>
              <a:ext cx="1686" cy="3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19" name="Line 188"/>
            <p:cNvSpPr>
              <a:spLocks noChangeShapeType="1"/>
            </p:cNvSpPr>
            <p:nvPr/>
          </p:nvSpPr>
          <p:spPr bwMode="auto">
            <a:xfrm>
              <a:off x="3552" y="1698"/>
              <a:ext cx="0" cy="2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20" name="Line 189"/>
            <p:cNvSpPr>
              <a:spLocks noChangeShapeType="1"/>
            </p:cNvSpPr>
            <p:nvPr/>
          </p:nvSpPr>
          <p:spPr bwMode="auto">
            <a:xfrm flipH="1">
              <a:off x="2310" y="1758"/>
              <a:ext cx="1128" cy="2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21" name="Line 190"/>
            <p:cNvSpPr>
              <a:spLocks noChangeShapeType="1"/>
            </p:cNvSpPr>
            <p:nvPr/>
          </p:nvSpPr>
          <p:spPr bwMode="auto">
            <a:xfrm>
              <a:off x="3694" y="1722"/>
              <a:ext cx="1324" cy="2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22" name="AutoShape 185"/>
            <p:cNvSpPr>
              <a:spLocks noChangeArrowheads="1"/>
            </p:cNvSpPr>
            <p:nvPr/>
          </p:nvSpPr>
          <p:spPr bwMode="auto">
            <a:xfrm>
              <a:off x="2839" y="1502"/>
              <a:ext cx="1223" cy="285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400"/>
                <a:t>поля</a:t>
              </a:r>
            </a:p>
          </p:txBody>
        </p:sp>
      </p:grpSp>
      <p:graphicFrame>
        <p:nvGraphicFramePr>
          <p:cNvPr id="277768" name="Group 264"/>
          <p:cNvGraphicFramePr>
            <a:graphicFrameLocks noGrp="1"/>
          </p:cNvGraphicFramePr>
          <p:nvPr/>
        </p:nvGraphicFramePr>
        <p:xfrm>
          <a:off x="1627188" y="5878513"/>
          <a:ext cx="6604000" cy="717659"/>
        </p:xfrm>
        <a:graphic>
          <a:graphicData uri="http://schemas.openxmlformats.org/drawingml/2006/table">
            <a:tbl>
              <a:tblPr/>
              <a:tblGrid>
                <a:gridCol w="1520825"/>
                <a:gridCol w="3867150"/>
                <a:gridCol w="1216025"/>
              </a:tblGrid>
              <a:tr h="3351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А.С. Пушкин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9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Сказка о царе Салтане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стр.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24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А.С. Пушкин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9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Сказка о золотом петушке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стр.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7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7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7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687" grpId="0"/>
      <p:bldP spid="277706" grpId="0"/>
      <p:bldP spid="2777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EB715D-41C3-4326-AD2C-D2337BDBC392}" type="slidenum">
              <a:rPr lang="ru-RU" altLang="ru-RU"/>
              <a:pPr eaLnBrk="1" hangingPunct="1"/>
              <a:t>11</a:t>
            </a:fld>
            <a:endParaRPr lang="ru-RU" altLang="ru-RU"/>
          </a:p>
        </p:txBody>
      </p:sp>
      <p:sp>
        <p:nvSpPr>
          <p:cNvPr id="12291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Табличные БД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398463" y="895350"/>
            <a:ext cx="8308975" cy="54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3525" indent="-26352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15963" indent="-1778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40335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925638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447925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90512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36232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81952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27672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ru-RU" altLang="ru-RU"/>
              <a:t>Количество полей определяется разработчиком</a:t>
            </a:r>
            <a:r>
              <a:rPr lang="ru-RU" altLang="ru-RU" b="0"/>
              <a:t> и не может изменяться пользователем.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ru-RU" altLang="ru-RU"/>
              <a:t>Любое поле должно иметь уникальное имя</a:t>
            </a:r>
            <a:r>
              <a:rPr lang="ru-RU" altLang="ru-RU" b="0"/>
              <a:t>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/>
              <a:t>Поля могут иметь различный тип</a:t>
            </a:r>
            <a:r>
              <a:rPr lang="ru-RU" altLang="ru-RU" b="0"/>
              <a:t>: 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b="0"/>
              <a:t>строка символов (длиной до 255 символов) 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b="0"/>
              <a:t>вещественное число (с дробной частью) 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b="0"/>
              <a:t>целое число 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b="0"/>
              <a:t>денежная сумма 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b="0"/>
              <a:t>дата, время, дата и время 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b="0"/>
              <a:t>логическое поле (истина или ложь, да или нет) 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b="0"/>
              <a:t>многострочный текст (МЕМО)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b="0"/>
              <a:t>рисунок, звук или другой объект (объект </a:t>
            </a:r>
            <a:r>
              <a:rPr lang="en-US" altLang="ru-RU" b="0"/>
              <a:t>OLE</a:t>
            </a:r>
            <a:r>
              <a:rPr lang="ru-RU" altLang="ru-RU" b="0"/>
              <a:t>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/>
              <a:t>Поля могут быть обязательными для заполнения или нет.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/>
              <a:t>Таблица может содержать сколько угодно записей</a:t>
            </a:r>
            <a:r>
              <a:rPr lang="ru-RU" altLang="ru-RU" b="0"/>
              <a:t> (это количество ограничено только объемом диска); записи можно добавлять, удалять, редактировать, сортировать, искать.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1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1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1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1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1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1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1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1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81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81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816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816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816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2BC612-A73E-4979-A196-A6C90650BD9E}" type="slidenum">
              <a:rPr lang="ru-RU" altLang="ru-RU"/>
              <a:pPr eaLnBrk="1" hangingPunct="1"/>
              <a:t>12</a:t>
            </a:fld>
            <a:endParaRPr lang="ru-RU" altLang="ru-RU"/>
          </a:p>
        </p:txBody>
      </p:sp>
      <p:sp>
        <p:nvSpPr>
          <p:cNvPr id="13315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Ключевое поле (ключ таблицы)</a:t>
            </a:r>
          </a:p>
        </p:txBody>
      </p:sp>
      <p:sp>
        <p:nvSpPr>
          <p:cNvPr id="283652" name="Rectangle 4"/>
          <p:cNvSpPr>
            <a:spLocks noChangeArrowheads="1"/>
          </p:cNvSpPr>
          <p:nvPr/>
        </p:nvSpPr>
        <p:spPr bwMode="auto">
          <a:xfrm>
            <a:off x="398463" y="895350"/>
            <a:ext cx="8308975" cy="171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3525" indent="-26352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15963" indent="-1778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40335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925638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447925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90512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36232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81952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27672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400">
                <a:solidFill>
                  <a:schemeClr val="accent2"/>
                </a:solidFill>
              </a:rPr>
              <a:t>Ключевое поле (ключ)</a:t>
            </a:r>
            <a:r>
              <a:rPr lang="ru-RU" altLang="ru-RU" sz="2400" b="0"/>
              <a:t> – это поле (или комбинация полей), которое однозначно определяет запись.</a:t>
            </a:r>
            <a:endParaRPr lang="en-US" altLang="ru-RU" sz="2400" b="0"/>
          </a:p>
          <a:p>
            <a:pPr eaLnBrk="1" hangingPunct="1">
              <a:spcBef>
                <a:spcPct val="20000"/>
              </a:spcBef>
            </a:pPr>
            <a:r>
              <a:rPr lang="en-US" altLang="ru-RU" sz="2400" b="0"/>
              <a:t>   </a:t>
            </a:r>
            <a:r>
              <a:rPr lang="ru-RU" altLang="ru-RU" sz="2400" b="0"/>
              <a:t>В таблице не может быть двух записей с одинаковым значением ключа.</a:t>
            </a:r>
          </a:p>
        </p:txBody>
      </p:sp>
      <p:sp>
        <p:nvSpPr>
          <p:cNvPr id="283653" name="Rectangle 5"/>
          <p:cNvSpPr>
            <a:spLocks noChangeArrowheads="1"/>
          </p:cNvSpPr>
          <p:nvPr/>
        </p:nvSpPr>
        <p:spPr bwMode="auto">
          <a:xfrm>
            <a:off x="331788" y="2624138"/>
            <a:ext cx="8529637" cy="399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452438" indent="-2730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40335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925638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447925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90512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36232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81952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27672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400">
                <a:solidFill>
                  <a:schemeClr val="accent2"/>
                </a:solidFill>
              </a:rPr>
              <a:t>Могут ли эти данные быть ключом?</a:t>
            </a:r>
            <a:endParaRPr lang="en-US" altLang="ru-RU" sz="2400">
              <a:solidFill>
                <a:schemeClr val="accent2"/>
              </a:solidFill>
            </a:endParaRP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400" b="0"/>
              <a:t>фамилия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400" b="0"/>
              <a:t>имя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400" b="0"/>
              <a:t>номер паспорта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400" b="0"/>
              <a:t>номер дома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400" b="0"/>
              <a:t>регистрационный номер автомобиля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400" b="0"/>
              <a:t>город проживания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400" b="0"/>
              <a:t>дата выполнения работы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400" b="0"/>
              <a:t>марка стиральной машины</a:t>
            </a:r>
          </a:p>
        </p:txBody>
      </p:sp>
      <p:sp>
        <p:nvSpPr>
          <p:cNvPr id="283654" name="Line 6"/>
          <p:cNvSpPr>
            <a:spLocks noChangeShapeType="1"/>
          </p:cNvSpPr>
          <p:nvPr/>
        </p:nvSpPr>
        <p:spPr bwMode="auto">
          <a:xfrm>
            <a:off x="793750" y="3327400"/>
            <a:ext cx="15192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3655" name="Line 7"/>
          <p:cNvSpPr>
            <a:spLocks noChangeShapeType="1"/>
          </p:cNvSpPr>
          <p:nvPr/>
        </p:nvSpPr>
        <p:spPr bwMode="auto">
          <a:xfrm>
            <a:off x="815975" y="3746500"/>
            <a:ext cx="6937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3656" name="Line 8"/>
          <p:cNvSpPr>
            <a:spLocks noChangeShapeType="1"/>
          </p:cNvSpPr>
          <p:nvPr/>
        </p:nvSpPr>
        <p:spPr bwMode="auto">
          <a:xfrm>
            <a:off x="849313" y="4638675"/>
            <a:ext cx="18272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3657" name="Line 9"/>
          <p:cNvSpPr>
            <a:spLocks noChangeShapeType="1"/>
          </p:cNvSpPr>
          <p:nvPr/>
        </p:nvSpPr>
        <p:spPr bwMode="auto">
          <a:xfrm>
            <a:off x="827088" y="5519738"/>
            <a:ext cx="27082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3658" name="Line 10"/>
          <p:cNvSpPr>
            <a:spLocks noChangeShapeType="1"/>
          </p:cNvSpPr>
          <p:nvPr/>
        </p:nvSpPr>
        <p:spPr bwMode="auto">
          <a:xfrm>
            <a:off x="804863" y="5969000"/>
            <a:ext cx="37322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3659" name="Oval 11"/>
          <p:cNvSpPr>
            <a:spLocks noChangeArrowheads="1"/>
          </p:cNvSpPr>
          <p:nvPr/>
        </p:nvSpPr>
        <p:spPr bwMode="auto">
          <a:xfrm>
            <a:off x="4846638" y="6191250"/>
            <a:ext cx="385762" cy="3857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?</a:t>
            </a:r>
            <a:endParaRPr lang="ru-RU" alt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3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3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3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83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83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8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83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83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8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83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8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83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83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2" grpId="0"/>
      <p:bldP spid="283653" grpId="0" build="p" bldLvl="2"/>
      <p:bldP spid="283654" grpId="0" animBg="1"/>
      <p:bldP spid="283655" grpId="0" animBg="1"/>
      <p:bldP spid="283656" grpId="0" animBg="1"/>
      <p:bldP spid="283657" grpId="0" animBg="1"/>
      <p:bldP spid="283658" grpId="0" animBg="1"/>
      <p:bldP spid="2836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03A036-F31F-48B2-A8D7-E5AA767C7C6F}" type="slidenum">
              <a:rPr lang="ru-RU" altLang="ru-RU"/>
              <a:pPr eaLnBrk="1" hangingPunct="1"/>
              <a:t>13</a:t>
            </a:fld>
            <a:endParaRPr lang="ru-RU" altLang="ru-RU"/>
          </a:p>
        </p:txBody>
      </p:sp>
      <p:sp>
        <p:nvSpPr>
          <p:cNvPr id="14339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Сетевые БД</a:t>
            </a:r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384175" y="881063"/>
            <a:ext cx="844232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8775" indent="-3587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2"/>
                </a:solidFill>
              </a:rPr>
              <a:t>Сетевая БД </a:t>
            </a:r>
            <a:r>
              <a:rPr lang="ru-RU" altLang="ru-RU" sz="2400" b="0"/>
              <a:t>- это набор узлов, в которых каждый может быть связан с каждым.</a:t>
            </a:r>
          </a:p>
        </p:txBody>
      </p:sp>
      <p:grpSp>
        <p:nvGrpSpPr>
          <p:cNvPr id="279586" name="Group 34"/>
          <p:cNvGrpSpPr>
            <a:grpSpLocks/>
          </p:cNvGrpSpPr>
          <p:nvPr/>
        </p:nvGrpSpPr>
        <p:grpSpPr bwMode="auto">
          <a:xfrm>
            <a:off x="2041525" y="1774825"/>
            <a:ext cx="4387850" cy="2127250"/>
            <a:chOff x="1297" y="1222"/>
            <a:chExt cx="2977" cy="1443"/>
          </a:xfrm>
        </p:grpSpPr>
        <p:grpSp>
          <p:nvGrpSpPr>
            <p:cNvPr id="14357" name="Group 11"/>
            <p:cNvGrpSpPr>
              <a:grpSpLocks/>
            </p:cNvGrpSpPr>
            <p:nvPr/>
          </p:nvGrpSpPr>
          <p:grpSpPr bwMode="auto">
            <a:xfrm>
              <a:off x="1297" y="1725"/>
              <a:ext cx="2977" cy="437"/>
              <a:chOff x="1131" y="1707"/>
              <a:chExt cx="2977" cy="437"/>
            </a:xfrm>
          </p:grpSpPr>
          <p:sp>
            <p:nvSpPr>
              <p:cNvPr id="14367" name="Oval 7"/>
              <p:cNvSpPr>
                <a:spLocks noChangeArrowheads="1"/>
              </p:cNvSpPr>
              <p:nvPr/>
            </p:nvSpPr>
            <p:spPr bwMode="auto">
              <a:xfrm>
                <a:off x="3671" y="1707"/>
                <a:ext cx="437" cy="437"/>
              </a:xfrm>
              <a:prstGeom prst="ellipse">
                <a:avLst/>
              </a:prstGeom>
              <a:solidFill>
                <a:srgbClr val="F3F3F3"/>
              </a:solidFill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3200"/>
                  <a:t>Б</a:t>
                </a:r>
              </a:p>
            </p:txBody>
          </p:sp>
          <p:sp>
            <p:nvSpPr>
              <p:cNvPr id="14368" name="Oval 8"/>
              <p:cNvSpPr>
                <a:spLocks noChangeArrowheads="1"/>
              </p:cNvSpPr>
              <p:nvPr/>
            </p:nvSpPr>
            <p:spPr bwMode="auto">
              <a:xfrm>
                <a:off x="1131" y="1707"/>
                <a:ext cx="437" cy="437"/>
              </a:xfrm>
              <a:prstGeom prst="ellipse">
                <a:avLst/>
              </a:prstGeom>
              <a:solidFill>
                <a:srgbClr val="F3F3F3"/>
              </a:solidFill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3200"/>
                  <a:t>Г</a:t>
                </a:r>
              </a:p>
            </p:txBody>
          </p:sp>
        </p:grpSp>
        <p:grpSp>
          <p:nvGrpSpPr>
            <p:cNvPr id="14358" name="Group 10"/>
            <p:cNvGrpSpPr>
              <a:grpSpLocks/>
            </p:cNvGrpSpPr>
            <p:nvPr/>
          </p:nvGrpSpPr>
          <p:grpSpPr bwMode="auto">
            <a:xfrm>
              <a:off x="2566" y="1222"/>
              <a:ext cx="438" cy="1443"/>
              <a:chOff x="2380" y="1263"/>
              <a:chExt cx="438" cy="1443"/>
            </a:xfrm>
          </p:grpSpPr>
          <p:sp>
            <p:nvSpPr>
              <p:cNvPr id="14365" name="Oval 6"/>
              <p:cNvSpPr>
                <a:spLocks noChangeArrowheads="1"/>
              </p:cNvSpPr>
              <p:nvPr/>
            </p:nvSpPr>
            <p:spPr bwMode="auto">
              <a:xfrm>
                <a:off x="2380" y="1263"/>
                <a:ext cx="437" cy="437"/>
              </a:xfrm>
              <a:prstGeom prst="ellipse">
                <a:avLst/>
              </a:prstGeom>
              <a:solidFill>
                <a:srgbClr val="F3F3F3"/>
              </a:solidFill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3200"/>
                  <a:t>А</a:t>
                </a:r>
              </a:p>
            </p:txBody>
          </p:sp>
          <p:sp>
            <p:nvSpPr>
              <p:cNvPr id="14366" name="Oval 9"/>
              <p:cNvSpPr>
                <a:spLocks noChangeArrowheads="1"/>
              </p:cNvSpPr>
              <p:nvPr/>
            </p:nvSpPr>
            <p:spPr bwMode="auto">
              <a:xfrm>
                <a:off x="2381" y="2269"/>
                <a:ext cx="437" cy="437"/>
              </a:xfrm>
              <a:prstGeom prst="ellipse">
                <a:avLst/>
              </a:prstGeom>
              <a:solidFill>
                <a:srgbClr val="F3F3F3"/>
              </a:solidFill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3200"/>
                  <a:t>В</a:t>
                </a:r>
              </a:p>
            </p:txBody>
          </p:sp>
        </p:grpSp>
        <p:sp>
          <p:nvSpPr>
            <p:cNvPr id="14359" name="Line 12"/>
            <p:cNvSpPr>
              <a:spLocks noChangeShapeType="1"/>
            </p:cNvSpPr>
            <p:nvPr/>
          </p:nvSpPr>
          <p:spPr bwMode="auto">
            <a:xfrm flipV="1">
              <a:off x="1707" y="1520"/>
              <a:ext cx="861" cy="3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0" name="Line 13"/>
            <p:cNvSpPr>
              <a:spLocks noChangeShapeType="1"/>
            </p:cNvSpPr>
            <p:nvPr/>
          </p:nvSpPr>
          <p:spPr bwMode="auto">
            <a:xfrm>
              <a:off x="1711" y="2031"/>
              <a:ext cx="869" cy="3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1" name="Line 14"/>
            <p:cNvSpPr>
              <a:spLocks noChangeShapeType="1"/>
            </p:cNvSpPr>
            <p:nvPr/>
          </p:nvSpPr>
          <p:spPr bwMode="auto">
            <a:xfrm>
              <a:off x="1739" y="1951"/>
              <a:ext cx="2093" cy="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2" name="Line 17"/>
            <p:cNvSpPr>
              <a:spLocks noChangeShapeType="1"/>
            </p:cNvSpPr>
            <p:nvPr/>
          </p:nvSpPr>
          <p:spPr bwMode="auto">
            <a:xfrm flipH="1" flipV="1">
              <a:off x="2784" y="1660"/>
              <a:ext cx="3" cy="5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3" name="Line 18"/>
            <p:cNvSpPr>
              <a:spLocks noChangeShapeType="1"/>
            </p:cNvSpPr>
            <p:nvPr/>
          </p:nvSpPr>
          <p:spPr bwMode="auto">
            <a:xfrm flipV="1">
              <a:off x="2999" y="2088"/>
              <a:ext cx="897" cy="3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4" name="Line 19"/>
            <p:cNvSpPr>
              <a:spLocks noChangeShapeType="1"/>
            </p:cNvSpPr>
            <p:nvPr/>
          </p:nvSpPr>
          <p:spPr bwMode="auto">
            <a:xfrm flipH="1" flipV="1">
              <a:off x="2984" y="1532"/>
              <a:ext cx="863" cy="3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9572" name="Group 20"/>
          <p:cNvGrpSpPr>
            <a:grpSpLocks noChangeAspect="1"/>
          </p:cNvGrpSpPr>
          <p:nvPr/>
        </p:nvGrpSpPr>
        <p:grpSpPr bwMode="auto">
          <a:xfrm>
            <a:off x="833438" y="4075113"/>
            <a:ext cx="385762" cy="385762"/>
            <a:chOff x="2816" y="2458"/>
            <a:chExt cx="1728" cy="1728"/>
          </a:xfrm>
        </p:grpSpPr>
        <p:sp>
          <p:nvSpPr>
            <p:cNvPr id="14352" name="Oval 21"/>
            <p:cNvSpPr>
              <a:spLocks noChangeAspect="1" noChangeArrowheads="1"/>
            </p:cNvSpPr>
            <p:nvPr/>
          </p:nvSpPr>
          <p:spPr bwMode="auto">
            <a:xfrm>
              <a:off x="2816" y="2458"/>
              <a:ext cx="1728" cy="172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14353" name="Group 22"/>
            <p:cNvGrpSpPr>
              <a:grpSpLocks noChangeAspect="1"/>
            </p:cNvGrpSpPr>
            <p:nvPr/>
          </p:nvGrpSpPr>
          <p:grpSpPr bwMode="auto">
            <a:xfrm>
              <a:off x="3051" y="2667"/>
              <a:ext cx="1299" cy="1299"/>
              <a:chOff x="3051" y="2667"/>
              <a:chExt cx="1299" cy="1299"/>
            </a:xfrm>
          </p:grpSpPr>
          <p:sp>
            <p:nvSpPr>
              <p:cNvPr id="14355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3051" y="3105"/>
                <a:ext cx="1299" cy="4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4356" name="Rectangle 24"/>
              <p:cNvSpPr>
                <a:spLocks noChangeAspect="1" noChangeArrowheads="1"/>
              </p:cNvSpPr>
              <p:nvPr/>
            </p:nvSpPr>
            <p:spPr bwMode="auto">
              <a:xfrm rot="-5400000">
                <a:off x="3057" y="3105"/>
                <a:ext cx="1299" cy="4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14354" name="Freeform 25"/>
            <p:cNvSpPr>
              <a:spLocks noChangeAspect="1"/>
            </p:cNvSpPr>
            <p:nvPr/>
          </p:nvSpPr>
          <p:spPr bwMode="auto">
            <a:xfrm>
              <a:off x="3048" y="2664"/>
              <a:ext cx="1302" cy="1299"/>
            </a:xfrm>
            <a:custGeom>
              <a:avLst/>
              <a:gdLst>
                <a:gd name="T0" fmla="*/ 3 w 1302"/>
                <a:gd name="T1" fmla="*/ 438 h 1299"/>
                <a:gd name="T2" fmla="*/ 444 w 1302"/>
                <a:gd name="T3" fmla="*/ 438 h 1299"/>
                <a:gd name="T4" fmla="*/ 444 w 1302"/>
                <a:gd name="T5" fmla="*/ 0 h 1299"/>
                <a:gd name="T6" fmla="*/ 870 w 1302"/>
                <a:gd name="T7" fmla="*/ 0 h 1299"/>
                <a:gd name="T8" fmla="*/ 870 w 1302"/>
                <a:gd name="T9" fmla="*/ 441 h 1299"/>
                <a:gd name="T10" fmla="*/ 1302 w 1302"/>
                <a:gd name="T11" fmla="*/ 441 h 1299"/>
                <a:gd name="T12" fmla="*/ 1302 w 1302"/>
                <a:gd name="T13" fmla="*/ 864 h 1299"/>
                <a:gd name="T14" fmla="*/ 870 w 1302"/>
                <a:gd name="T15" fmla="*/ 864 h 1299"/>
                <a:gd name="T16" fmla="*/ 870 w 1302"/>
                <a:gd name="T17" fmla="*/ 1299 h 1299"/>
                <a:gd name="T18" fmla="*/ 447 w 1302"/>
                <a:gd name="T19" fmla="*/ 1299 h 1299"/>
                <a:gd name="T20" fmla="*/ 447 w 1302"/>
                <a:gd name="T21" fmla="*/ 867 h 1299"/>
                <a:gd name="T22" fmla="*/ 0 w 1302"/>
                <a:gd name="T23" fmla="*/ 867 h 1299"/>
                <a:gd name="T24" fmla="*/ 3 w 1302"/>
                <a:gd name="T25" fmla="*/ 438 h 12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02" h="1299">
                  <a:moveTo>
                    <a:pt x="3" y="438"/>
                  </a:moveTo>
                  <a:lnTo>
                    <a:pt x="444" y="438"/>
                  </a:lnTo>
                  <a:lnTo>
                    <a:pt x="444" y="0"/>
                  </a:lnTo>
                  <a:lnTo>
                    <a:pt x="870" y="0"/>
                  </a:lnTo>
                  <a:lnTo>
                    <a:pt x="870" y="441"/>
                  </a:lnTo>
                  <a:lnTo>
                    <a:pt x="1302" y="441"/>
                  </a:lnTo>
                  <a:lnTo>
                    <a:pt x="1302" y="864"/>
                  </a:lnTo>
                  <a:lnTo>
                    <a:pt x="870" y="864"/>
                  </a:lnTo>
                  <a:lnTo>
                    <a:pt x="870" y="1299"/>
                  </a:lnTo>
                  <a:lnTo>
                    <a:pt x="447" y="1299"/>
                  </a:lnTo>
                  <a:lnTo>
                    <a:pt x="447" y="867"/>
                  </a:lnTo>
                  <a:lnTo>
                    <a:pt x="0" y="867"/>
                  </a:lnTo>
                  <a:lnTo>
                    <a:pt x="3" y="438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9578" name="Group 26"/>
          <p:cNvGrpSpPr>
            <a:grpSpLocks noChangeAspect="1"/>
          </p:cNvGrpSpPr>
          <p:nvPr/>
        </p:nvGrpSpPr>
        <p:grpSpPr bwMode="auto">
          <a:xfrm>
            <a:off x="823913" y="4713288"/>
            <a:ext cx="395287" cy="395287"/>
            <a:chOff x="552" y="2523"/>
            <a:chExt cx="1728" cy="1728"/>
          </a:xfrm>
        </p:grpSpPr>
        <p:sp>
          <p:nvSpPr>
            <p:cNvPr id="14350" name="Oval 27"/>
            <p:cNvSpPr>
              <a:spLocks noChangeAspect="1" noChangeArrowheads="1"/>
            </p:cNvSpPr>
            <p:nvPr/>
          </p:nvSpPr>
          <p:spPr bwMode="auto">
            <a:xfrm>
              <a:off x="552" y="2523"/>
              <a:ext cx="1728" cy="172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51" name="Rectangle 28"/>
            <p:cNvSpPr>
              <a:spLocks noChangeAspect="1" noChangeArrowheads="1"/>
            </p:cNvSpPr>
            <p:nvPr/>
          </p:nvSpPr>
          <p:spPr bwMode="auto">
            <a:xfrm>
              <a:off x="774" y="3183"/>
              <a:ext cx="1299" cy="4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79581" name="Rectangle 29"/>
          <p:cNvSpPr>
            <a:spLocks noChangeArrowheads="1"/>
          </p:cNvSpPr>
          <p:nvPr/>
        </p:nvSpPr>
        <p:spPr bwMode="auto">
          <a:xfrm>
            <a:off x="1366838" y="4089400"/>
            <a:ext cx="7261225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881063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40335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925638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447925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90512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36232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81952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27672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0"/>
              <a:t>наиболее полно отражает структуру некоторых задач</a:t>
            </a:r>
            <a:r>
              <a:rPr lang="en-US" altLang="ru-RU" sz="2000" b="0"/>
              <a:t> (</a:t>
            </a:r>
            <a:r>
              <a:rPr lang="ru-RU" altLang="ru-RU" sz="2000" b="0"/>
              <a:t>например, сетевое планирование в экономике)</a:t>
            </a:r>
          </a:p>
        </p:txBody>
      </p:sp>
      <p:sp>
        <p:nvSpPr>
          <p:cNvPr id="279582" name="Rectangle 30"/>
          <p:cNvSpPr>
            <a:spLocks noChangeArrowheads="1"/>
          </p:cNvSpPr>
          <p:nvPr/>
        </p:nvSpPr>
        <p:spPr bwMode="auto">
          <a:xfrm>
            <a:off x="1365250" y="4805363"/>
            <a:ext cx="7129463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arenR"/>
            </a:pPr>
            <a:r>
              <a:rPr lang="ru-RU" altLang="ru-RU" sz="2000" b="0"/>
              <a:t>сложно хранить и искать информацию о всех связях</a:t>
            </a:r>
          </a:p>
          <a:p>
            <a:pPr eaLnBrk="1" hangingPunct="1">
              <a:buFontTx/>
              <a:buAutoNum type="arabicParenR"/>
            </a:pPr>
            <a:r>
              <a:rPr lang="ru-RU" altLang="ru-RU" sz="2000" b="0"/>
              <a:t>запутанность структуры</a:t>
            </a:r>
          </a:p>
        </p:txBody>
      </p:sp>
      <p:grpSp>
        <p:nvGrpSpPr>
          <p:cNvPr id="279583" name="Group 31"/>
          <p:cNvGrpSpPr>
            <a:grpSpLocks/>
          </p:cNvGrpSpPr>
          <p:nvPr/>
        </p:nvGrpSpPr>
        <p:grpSpPr bwMode="auto">
          <a:xfrm>
            <a:off x="730250" y="5619750"/>
            <a:ext cx="7793038" cy="928688"/>
            <a:chOff x="448" y="3616"/>
            <a:chExt cx="4909" cy="585"/>
          </a:xfrm>
        </p:grpSpPr>
        <p:sp>
          <p:nvSpPr>
            <p:cNvPr id="14348" name="Text Box 32"/>
            <p:cNvSpPr txBox="1">
              <a:spLocks noChangeArrowheads="1"/>
            </p:cNvSpPr>
            <p:nvPr/>
          </p:nvSpPr>
          <p:spPr bwMode="auto">
            <a:xfrm>
              <a:off x="742" y="3683"/>
              <a:ext cx="4615" cy="518"/>
            </a:xfrm>
            <a:prstGeom prst="rect">
              <a:avLst/>
            </a:prstGeom>
            <a:solidFill>
              <a:srgbClr val="D1D1FF"/>
            </a:solidFill>
            <a:ln>
              <a:noFill/>
            </a:ln>
            <a:effectLst>
              <a:outerShdw dist="85194" dir="1593903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ru-RU" sz="2400"/>
                <a:t>    Можно хранить в виде таблицы, но с </a:t>
              </a:r>
              <a:br>
                <a:rPr lang="ru-RU" altLang="ru-RU" sz="2400"/>
              </a:br>
              <a:r>
                <a:rPr lang="ru-RU" altLang="ru-RU" sz="2400"/>
                <a:t>    дублированием данных!</a:t>
              </a:r>
            </a:p>
          </p:txBody>
        </p:sp>
        <p:sp>
          <p:nvSpPr>
            <p:cNvPr id="14349" name="Oval 33"/>
            <p:cNvSpPr>
              <a:spLocks noChangeArrowheads="1"/>
            </p:cNvSpPr>
            <p:nvPr/>
          </p:nvSpPr>
          <p:spPr bwMode="auto">
            <a:xfrm>
              <a:off x="448" y="3616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ru-RU" sz="4400">
                  <a:solidFill>
                    <a:schemeClr val="bg1"/>
                  </a:solidFill>
                  <a:latin typeface="Arial Black" pitchFamily="34" charset="0"/>
                </a:rPr>
                <a:t>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7" grpId="0"/>
      <p:bldP spid="279581" grpId="0"/>
      <p:bldP spid="2795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35FDB1-5467-4E94-8D56-405CA0151023}" type="slidenum">
              <a:rPr lang="ru-RU" altLang="ru-RU"/>
              <a:pPr eaLnBrk="1" hangingPunct="1"/>
              <a:t>14</a:t>
            </a:fld>
            <a:endParaRPr lang="ru-RU" altLang="ru-RU"/>
          </a:p>
        </p:txBody>
      </p:sp>
      <p:sp>
        <p:nvSpPr>
          <p:cNvPr id="15363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Иерархическая БД</a:t>
            </a:r>
          </a:p>
        </p:txBody>
      </p:sp>
      <p:sp>
        <p:nvSpPr>
          <p:cNvPr id="285700" name="Rectangle 4"/>
          <p:cNvSpPr>
            <a:spLocks noChangeArrowheads="1"/>
          </p:cNvSpPr>
          <p:nvPr/>
        </p:nvSpPr>
        <p:spPr bwMode="auto">
          <a:xfrm>
            <a:off x="384175" y="881063"/>
            <a:ext cx="844232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8775" indent="-3587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2"/>
                </a:solidFill>
              </a:rPr>
              <a:t>Иерархическая БД </a:t>
            </a:r>
            <a:r>
              <a:rPr lang="ru-RU" altLang="ru-RU" sz="2400" b="0"/>
              <a:t>– это набор данных в виде многоуровневой структуры.</a:t>
            </a:r>
          </a:p>
        </p:txBody>
      </p:sp>
      <p:sp>
        <p:nvSpPr>
          <p:cNvPr id="285701" name="Rectangle 5"/>
          <p:cNvSpPr>
            <a:spLocks noChangeArrowheads="1"/>
          </p:cNvSpPr>
          <p:nvPr/>
        </p:nvSpPr>
        <p:spPr bwMode="auto">
          <a:xfrm>
            <a:off x="393700" y="1709738"/>
            <a:ext cx="844232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8775" indent="-3587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2"/>
                </a:solidFill>
              </a:rPr>
              <a:t>Прайс-лист:</a:t>
            </a:r>
            <a:endParaRPr lang="ru-RU" altLang="ru-RU" sz="2400" b="0"/>
          </a:p>
        </p:txBody>
      </p:sp>
      <p:sp>
        <p:nvSpPr>
          <p:cNvPr id="285702" name="Rectangle 6"/>
          <p:cNvSpPr>
            <a:spLocks noChangeArrowheads="1"/>
          </p:cNvSpPr>
          <p:nvPr/>
        </p:nvSpPr>
        <p:spPr bwMode="auto">
          <a:xfrm>
            <a:off x="465138" y="2293938"/>
            <a:ext cx="2579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Продавец</a:t>
            </a:r>
            <a:r>
              <a:rPr lang="ru-RU" altLang="ru-RU" b="0"/>
              <a:t> (уровень 1)</a:t>
            </a:r>
          </a:p>
        </p:txBody>
      </p:sp>
      <p:sp>
        <p:nvSpPr>
          <p:cNvPr id="285703" name="Rectangle 7"/>
          <p:cNvSpPr>
            <a:spLocks noChangeArrowheads="1"/>
          </p:cNvSpPr>
          <p:nvPr/>
        </p:nvSpPr>
        <p:spPr bwMode="auto">
          <a:xfrm>
            <a:off x="465138" y="3209925"/>
            <a:ext cx="21415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Товар</a:t>
            </a:r>
            <a:r>
              <a:rPr lang="ru-RU" altLang="ru-RU" b="0"/>
              <a:t> (уровень 2)</a:t>
            </a:r>
          </a:p>
        </p:txBody>
      </p:sp>
      <p:sp>
        <p:nvSpPr>
          <p:cNvPr id="285704" name="Rectangle 8"/>
          <p:cNvSpPr>
            <a:spLocks noChangeArrowheads="1"/>
          </p:cNvSpPr>
          <p:nvPr/>
        </p:nvSpPr>
        <p:spPr bwMode="auto">
          <a:xfrm>
            <a:off x="465138" y="5043488"/>
            <a:ext cx="2341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Модель</a:t>
            </a:r>
            <a:r>
              <a:rPr lang="ru-RU" altLang="ru-RU" b="0"/>
              <a:t> (уровень 4)</a:t>
            </a:r>
          </a:p>
        </p:txBody>
      </p:sp>
      <p:sp>
        <p:nvSpPr>
          <p:cNvPr id="285705" name="Rectangle 9"/>
          <p:cNvSpPr>
            <a:spLocks noChangeArrowheads="1"/>
          </p:cNvSpPr>
          <p:nvPr/>
        </p:nvSpPr>
        <p:spPr bwMode="auto">
          <a:xfrm>
            <a:off x="465138" y="5961063"/>
            <a:ext cx="201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Цена</a:t>
            </a:r>
            <a:r>
              <a:rPr lang="ru-RU" altLang="ru-RU" b="0"/>
              <a:t> (уровень 5)</a:t>
            </a:r>
          </a:p>
        </p:txBody>
      </p:sp>
      <p:sp>
        <p:nvSpPr>
          <p:cNvPr id="285706" name="Rectangle 10"/>
          <p:cNvSpPr>
            <a:spLocks noChangeArrowheads="1"/>
          </p:cNvSpPr>
          <p:nvPr/>
        </p:nvSpPr>
        <p:spPr bwMode="auto">
          <a:xfrm>
            <a:off x="465138" y="4127500"/>
            <a:ext cx="302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Изготовитель</a:t>
            </a:r>
            <a:r>
              <a:rPr lang="ru-RU" altLang="ru-RU" b="0"/>
              <a:t> (уровень 3)</a:t>
            </a:r>
          </a:p>
        </p:txBody>
      </p:sp>
      <p:sp>
        <p:nvSpPr>
          <p:cNvPr id="285707" name="Rectangle 11"/>
          <p:cNvSpPr>
            <a:spLocks noChangeArrowheads="1"/>
          </p:cNvSpPr>
          <p:nvPr/>
        </p:nvSpPr>
        <p:spPr bwMode="auto">
          <a:xfrm>
            <a:off x="3789363" y="5938838"/>
            <a:ext cx="763587" cy="38576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$</a:t>
            </a:r>
            <a:r>
              <a:rPr lang="ru-RU" altLang="ru-RU">
                <a:solidFill>
                  <a:schemeClr val="bg1"/>
                </a:solidFill>
              </a:rPr>
              <a:t>3</a:t>
            </a:r>
            <a:r>
              <a:rPr lang="en-US" altLang="ru-RU">
                <a:solidFill>
                  <a:schemeClr val="bg1"/>
                </a:solidFill>
              </a:rPr>
              <a:t>06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285708" name="Rectangle 12"/>
          <p:cNvSpPr>
            <a:spLocks noChangeArrowheads="1"/>
          </p:cNvSpPr>
          <p:nvPr/>
        </p:nvSpPr>
        <p:spPr bwMode="auto">
          <a:xfrm>
            <a:off x="4995863" y="5938838"/>
            <a:ext cx="763587" cy="38576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$</a:t>
            </a:r>
            <a:r>
              <a:rPr lang="ru-RU" altLang="ru-RU">
                <a:solidFill>
                  <a:schemeClr val="bg1"/>
                </a:solidFill>
              </a:rPr>
              <a:t>312</a:t>
            </a:r>
          </a:p>
        </p:txBody>
      </p:sp>
      <p:sp>
        <p:nvSpPr>
          <p:cNvPr id="285709" name="Rectangle 13"/>
          <p:cNvSpPr>
            <a:spLocks noChangeArrowheads="1"/>
          </p:cNvSpPr>
          <p:nvPr/>
        </p:nvSpPr>
        <p:spPr bwMode="auto">
          <a:xfrm>
            <a:off x="3789363" y="5041900"/>
            <a:ext cx="763587" cy="385763"/>
          </a:xfrm>
          <a:prstGeom prst="rect">
            <a:avLst/>
          </a:prstGeom>
          <a:solidFill>
            <a:srgbClr val="3333FF"/>
          </a:solidFill>
          <a:ln>
            <a:noFill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S93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285710" name="Rectangle 14"/>
          <p:cNvSpPr>
            <a:spLocks noChangeArrowheads="1"/>
          </p:cNvSpPr>
          <p:nvPr/>
        </p:nvSpPr>
        <p:spPr bwMode="auto">
          <a:xfrm>
            <a:off x="4995863" y="5041900"/>
            <a:ext cx="763587" cy="385763"/>
          </a:xfrm>
          <a:prstGeom prst="rect">
            <a:avLst/>
          </a:prstGeom>
          <a:solidFill>
            <a:srgbClr val="3333FF"/>
          </a:solidFill>
          <a:ln>
            <a:noFill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</a:rPr>
              <a:t>X93B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285711" name="Rectangle 15"/>
          <p:cNvSpPr>
            <a:spLocks noChangeArrowheads="1"/>
          </p:cNvSpPr>
          <p:nvPr/>
        </p:nvSpPr>
        <p:spPr bwMode="auto">
          <a:xfrm>
            <a:off x="4402138" y="4089400"/>
            <a:ext cx="763587" cy="385763"/>
          </a:xfrm>
          <a:prstGeom prst="rect">
            <a:avLst/>
          </a:prstGeom>
          <a:solidFill>
            <a:srgbClr val="4B76FF"/>
          </a:solidFill>
          <a:ln>
            <a:noFill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b="0">
                <a:solidFill>
                  <a:schemeClr val="bg1"/>
                </a:solidFill>
              </a:rPr>
              <a:t>Sony</a:t>
            </a:r>
            <a:endParaRPr lang="ru-RU" altLang="ru-RU" b="0">
              <a:solidFill>
                <a:schemeClr val="bg1"/>
              </a:solidFill>
            </a:endParaRPr>
          </a:p>
        </p:txBody>
      </p:sp>
      <p:sp>
        <p:nvSpPr>
          <p:cNvPr id="285712" name="Rectangle 16"/>
          <p:cNvSpPr>
            <a:spLocks noChangeArrowheads="1"/>
          </p:cNvSpPr>
          <p:nvPr/>
        </p:nvSpPr>
        <p:spPr bwMode="auto">
          <a:xfrm>
            <a:off x="5838825" y="4089400"/>
            <a:ext cx="1187450" cy="385763"/>
          </a:xfrm>
          <a:prstGeom prst="rect">
            <a:avLst/>
          </a:prstGeom>
          <a:solidFill>
            <a:srgbClr val="4B76FF"/>
          </a:solidFill>
          <a:ln>
            <a:noFill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b="0">
                <a:solidFill>
                  <a:schemeClr val="bg1"/>
                </a:solidFill>
              </a:rPr>
              <a:t>Phillips</a:t>
            </a:r>
            <a:endParaRPr lang="ru-RU" altLang="ru-RU" b="0">
              <a:solidFill>
                <a:schemeClr val="bg1"/>
              </a:solidFill>
            </a:endParaRPr>
          </a:p>
        </p:txBody>
      </p:sp>
      <p:sp>
        <p:nvSpPr>
          <p:cNvPr id="285713" name="Rectangle 17"/>
          <p:cNvSpPr>
            <a:spLocks noChangeArrowheads="1"/>
          </p:cNvSpPr>
          <p:nvPr/>
        </p:nvSpPr>
        <p:spPr bwMode="auto">
          <a:xfrm>
            <a:off x="7699375" y="4089400"/>
            <a:ext cx="1187450" cy="385763"/>
          </a:xfrm>
          <a:prstGeom prst="rect">
            <a:avLst/>
          </a:prstGeom>
          <a:solidFill>
            <a:srgbClr val="4B76FF"/>
          </a:solidFill>
          <a:ln>
            <a:noFill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b="0">
                <a:solidFill>
                  <a:schemeClr val="bg1"/>
                </a:solidFill>
              </a:rPr>
              <a:t>Samsung</a:t>
            </a:r>
            <a:endParaRPr lang="ru-RU" altLang="ru-RU" b="0">
              <a:solidFill>
                <a:schemeClr val="bg1"/>
              </a:solidFill>
            </a:endParaRPr>
          </a:p>
        </p:txBody>
      </p:sp>
      <p:sp>
        <p:nvSpPr>
          <p:cNvPr id="285716" name="Rectangle 20"/>
          <p:cNvSpPr>
            <a:spLocks noChangeArrowheads="1"/>
          </p:cNvSpPr>
          <p:nvPr/>
        </p:nvSpPr>
        <p:spPr bwMode="auto">
          <a:xfrm>
            <a:off x="5627688" y="3201988"/>
            <a:ext cx="1319212" cy="347662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0"/>
              <a:t>Мониторы</a:t>
            </a:r>
          </a:p>
        </p:txBody>
      </p:sp>
      <p:sp>
        <p:nvSpPr>
          <p:cNvPr id="285717" name="Rectangle 21"/>
          <p:cNvSpPr>
            <a:spLocks noChangeArrowheads="1"/>
          </p:cNvSpPr>
          <p:nvPr/>
        </p:nvSpPr>
        <p:spPr bwMode="auto">
          <a:xfrm>
            <a:off x="7542213" y="3203575"/>
            <a:ext cx="1319212" cy="347663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0"/>
              <a:t>Принтеры</a:t>
            </a:r>
          </a:p>
        </p:txBody>
      </p:sp>
      <p:sp>
        <p:nvSpPr>
          <p:cNvPr id="285718" name="Rectangle 22"/>
          <p:cNvSpPr>
            <a:spLocks noChangeArrowheads="1"/>
          </p:cNvSpPr>
          <p:nvPr/>
        </p:nvSpPr>
        <p:spPr bwMode="auto">
          <a:xfrm>
            <a:off x="6503988" y="2279650"/>
            <a:ext cx="1319212" cy="347663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0"/>
              <a:t>Кей</a:t>
            </a:r>
          </a:p>
        </p:txBody>
      </p:sp>
      <p:sp>
        <p:nvSpPr>
          <p:cNvPr id="285719" name="Line 23"/>
          <p:cNvSpPr>
            <a:spLocks noChangeShapeType="1"/>
          </p:cNvSpPr>
          <p:nvPr/>
        </p:nvSpPr>
        <p:spPr bwMode="auto">
          <a:xfrm flipH="1">
            <a:off x="6351588" y="2625725"/>
            <a:ext cx="835025" cy="565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5720" name="Line 24"/>
          <p:cNvSpPr>
            <a:spLocks noChangeShapeType="1"/>
          </p:cNvSpPr>
          <p:nvPr/>
        </p:nvSpPr>
        <p:spPr bwMode="auto">
          <a:xfrm>
            <a:off x="7191375" y="2628900"/>
            <a:ext cx="952500" cy="576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5721" name="Line 25"/>
          <p:cNvSpPr>
            <a:spLocks noChangeShapeType="1"/>
          </p:cNvSpPr>
          <p:nvPr/>
        </p:nvSpPr>
        <p:spPr bwMode="auto">
          <a:xfrm flipH="1">
            <a:off x="4791075" y="3552825"/>
            <a:ext cx="1438275" cy="538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5722" name="Line 26"/>
          <p:cNvSpPr>
            <a:spLocks noChangeShapeType="1"/>
          </p:cNvSpPr>
          <p:nvPr/>
        </p:nvSpPr>
        <p:spPr bwMode="auto">
          <a:xfrm>
            <a:off x="6234113" y="3552825"/>
            <a:ext cx="0" cy="538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5723" name="Line 27"/>
          <p:cNvSpPr>
            <a:spLocks noChangeShapeType="1"/>
          </p:cNvSpPr>
          <p:nvPr/>
        </p:nvSpPr>
        <p:spPr bwMode="auto">
          <a:xfrm>
            <a:off x="6234113" y="3557588"/>
            <a:ext cx="18288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5724" name="Line 28"/>
          <p:cNvSpPr>
            <a:spLocks noChangeShapeType="1"/>
          </p:cNvSpPr>
          <p:nvPr/>
        </p:nvSpPr>
        <p:spPr bwMode="auto">
          <a:xfrm flipH="1">
            <a:off x="4157663" y="4481513"/>
            <a:ext cx="604837" cy="561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5725" name="Line 29"/>
          <p:cNvSpPr>
            <a:spLocks noChangeShapeType="1"/>
          </p:cNvSpPr>
          <p:nvPr/>
        </p:nvSpPr>
        <p:spPr bwMode="auto">
          <a:xfrm>
            <a:off x="4776788" y="4486275"/>
            <a:ext cx="600075" cy="552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5726" name="Line 30"/>
          <p:cNvSpPr>
            <a:spLocks noChangeShapeType="1"/>
          </p:cNvSpPr>
          <p:nvPr/>
        </p:nvSpPr>
        <p:spPr bwMode="auto">
          <a:xfrm>
            <a:off x="5376863" y="5429250"/>
            <a:ext cx="0" cy="509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5727" name="Line 31"/>
          <p:cNvSpPr>
            <a:spLocks noChangeShapeType="1"/>
          </p:cNvSpPr>
          <p:nvPr/>
        </p:nvSpPr>
        <p:spPr bwMode="auto">
          <a:xfrm>
            <a:off x="4143375" y="5429250"/>
            <a:ext cx="0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5728" name="Line 32"/>
          <p:cNvSpPr>
            <a:spLocks noChangeShapeType="1"/>
          </p:cNvSpPr>
          <p:nvPr/>
        </p:nvSpPr>
        <p:spPr bwMode="auto">
          <a:xfrm flipH="1">
            <a:off x="6084888" y="4481513"/>
            <a:ext cx="315912" cy="5476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5729" name="Line 33"/>
          <p:cNvSpPr>
            <a:spLocks noChangeShapeType="1"/>
          </p:cNvSpPr>
          <p:nvPr/>
        </p:nvSpPr>
        <p:spPr bwMode="auto">
          <a:xfrm>
            <a:off x="6415088" y="4491038"/>
            <a:ext cx="307975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5730" name="Line 34"/>
          <p:cNvSpPr>
            <a:spLocks noChangeShapeType="1"/>
          </p:cNvSpPr>
          <p:nvPr/>
        </p:nvSpPr>
        <p:spPr bwMode="auto">
          <a:xfrm>
            <a:off x="6405563" y="4481513"/>
            <a:ext cx="0" cy="519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5734" name="Line 38"/>
          <p:cNvSpPr>
            <a:spLocks noChangeShapeType="1"/>
          </p:cNvSpPr>
          <p:nvPr/>
        </p:nvSpPr>
        <p:spPr bwMode="auto">
          <a:xfrm flipH="1">
            <a:off x="8051800" y="4486275"/>
            <a:ext cx="315913" cy="5476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5735" name="Line 39"/>
          <p:cNvSpPr>
            <a:spLocks noChangeShapeType="1"/>
          </p:cNvSpPr>
          <p:nvPr/>
        </p:nvSpPr>
        <p:spPr bwMode="auto">
          <a:xfrm>
            <a:off x="8377238" y="4491038"/>
            <a:ext cx="307975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5736" name="Line 40"/>
          <p:cNvSpPr>
            <a:spLocks noChangeShapeType="1"/>
          </p:cNvSpPr>
          <p:nvPr/>
        </p:nvSpPr>
        <p:spPr bwMode="auto">
          <a:xfrm>
            <a:off x="8372475" y="4486275"/>
            <a:ext cx="0" cy="519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5740" name="Line 44"/>
          <p:cNvSpPr>
            <a:spLocks noChangeShapeType="1"/>
          </p:cNvSpPr>
          <p:nvPr/>
        </p:nvSpPr>
        <p:spPr bwMode="auto">
          <a:xfrm>
            <a:off x="8234363" y="3562350"/>
            <a:ext cx="342900" cy="419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5741" name="Line 45"/>
          <p:cNvSpPr>
            <a:spLocks noChangeShapeType="1"/>
          </p:cNvSpPr>
          <p:nvPr/>
        </p:nvSpPr>
        <p:spPr bwMode="auto">
          <a:xfrm>
            <a:off x="8258175" y="3567113"/>
            <a:ext cx="727075" cy="419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5742" name="Line 46"/>
          <p:cNvSpPr>
            <a:spLocks noChangeShapeType="1"/>
          </p:cNvSpPr>
          <p:nvPr/>
        </p:nvSpPr>
        <p:spPr bwMode="auto">
          <a:xfrm>
            <a:off x="8291513" y="3567113"/>
            <a:ext cx="709612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5746" name="Line 50"/>
          <p:cNvSpPr>
            <a:spLocks noChangeShapeType="1"/>
          </p:cNvSpPr>
          <p:nvPr/>
        </p:nvSpPr>
        <p:spPr bwMode="auto">
          <a:xfrm>
            <a:off x="592138" y="2620963"/>
            <a:ext cx="5891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5747" name="Line 51"/>
          <p:cNvSpPr>
            <a:spLocks noChangeShapeType="1"/>
          </p:cNvSpPr>
          <p:nvPr/>
        </p:nvSpPr>
        <p:spPr bwMode="auto">
          <a:xfrm>
            <a:off x="582613" y="3554413"/>
            <a:ext cx="4967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5748" name="Line 52"/>
          <p:cNvSpPr>
            <a:spLocks noChangeShapeType="1"/>
          </p:cNvSpPr>
          <p:nvPr/>
        </p:nvSpPr>
        <p:spPr bwMode="auto">
          <a:xfrm>
            <a:off x="582613" y="4459288"/>
            <a:ext cx="3760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5749" name="Line 53"/>
          <p:cNvSpPr>
            <a:spLocks noChangeShapeType="1"/>
          </p:cNvSpPr>
          <p:nvPr/>
        </p:nvSpPr>
        <p:spPr bwMode="auto">
          <a:xfrm>
            <a:off x="554038" y="5400675"/>
            <a:ext cx="314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5750" name="Line 54"/>
          <p:cNvSpPr>
            <a:spLocks noChangeShapeType="1"/>
          </p:cNvSpPr>
          <p:nvPr/>
        </p:nvSpPr>
        <p:spPr bwMode="auto">
          <a:xfrm>
            <a:off x="554038" y="6305550"/>
            <a:ext cx="314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5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8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8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85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85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85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8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85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8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85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8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85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85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85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85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8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85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8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85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8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8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8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8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8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8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8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285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285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85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8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285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28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00" grpId="0"/>
      <p:bldP spid="285701" grpId="0"/>
      <p:bldP spid="285702" grpId="0"/>
      <p:bldP spid="285703" grpId="0"/>
      <p:bldP spid="285704" grpId="0"/>
      <p:bldP spid="285705" grpId="0"/>
      <p:bldP spid="285706" grpId="0"/>
      <p:bldP spid="285707" grpId="0" animBg="1"/>
      <p:bldP spid="285708" grpId="0" animBg="1"/>
      <p:bldP spid="285709" grpId="0" animBg="1"/>
      <p:bldP spid="285710" grpId="0" animBg="1"/>
      <p:bldP spid="285711" grpId="0" animBg="1"/>
      <p:bldP spid="285712" grpId="0" animBg="1"/>
      <p:bldP spid="285713" grpId="0" animBg="1"/>
      <p:bldP spid="285716" grpId="0" animBg="1"/>
      <p:bldP spid="285717" grpId="0" animBg="1"/>
      <p:bldP spid="285718" grpId="0" animBg="1"/>
      <p:bldP spid="285719" grpId="0" animBg="1"/>
      <p:bldP spid="285720" grpId="0" animBg="1"/>
      <p:bldP spid="285721" grpId="0" animBg="1"/>
      <p:bldP spid="285722" grpId="0" animBg="1"/>
      <p:bldP spid="285723" grpId="0" animBg="1"/>
      <p:bldP spid="285724" grpId="0" animBg="1"/>
      <p:bldP spid="285725" grpId="0" animBg="1"/>
      <p:bldP spid="285726" grpId="0" animBg="1"/>
      <p:bldP spid="285727" grpId="0" animBg="1"/>
      <p:bldP spid="285728" grpId="0" animBg="1"/>
      <p:bldP spid="285729" grpId="0" animBg="1"/>
      <p:bldP spid="285730" grpId="0" animBg="1"/>
      <p:bldP spid="285734" grpId="0" animBg="1"/>
      <p:bldP spid="285735" grpId="0" animBg="1"/>
      <p:bldP spid="285736" grpId="0" animBg="1"/>
      <p:bldP spid="285740" grpId="0" animBg="1"/>
      <p:bldP spid="285741" grpId="0" animBg="1"/>
      <p:bldP spid="285742" grpId="0" animBg="1"/>
      <p:bldP spid="285746" grpId="0" animBg="1"/>
      <p:bldP spid="285747" grpId="0" animBg="1"/>
      <p:bldP spid="285748" grpId="0" animBg="1"/>
      <p:bldP spid="285749" grpId="0" animBg="1"/>
      <p:bldP spid="2857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1D7E1D-C746-4B91-8D46-A92B8BF46D27}" type="slidenum">
              <a:rPr lang="ru-RU" altLang="ru-RU"/>
              <a:pPr eaLnBrk="1" hangingPunct="1"/>
              <a:t>15</a:t>
            </a:fld>
            <a:endParaRPr lang="ru-RU" altLang="ru-RU"/>
          </a:p>
        </p:txBody>
      </p:sp>
      <p:sp>
        <p:nvSpPr>
          <p:cNvPr id="16387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Иерархическая БД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384175" y="957263"/>
            <a:ext cx="844232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8775" indent="-3587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>
                <a:solidFill>
                  <a:schemeClr val="accent2"/>
                </a:solidFill>
              </a:rPr>
              <a:t>Приведение к табличной форме:</a:t>
            </a:r>
            <a:endParaRPr lang="ru-RU" altLang="ru-RU" sz="2400" b="0"/>
          </a:p>
        </p:txBody>
      </p:sp>
      <p:graphicFrame>
        <p:nvGraphicFramePr>
          <p:cNvPr id="287856" name="Group 112"/>
          <p:cNvGraphicFramePr>
            <a:graphicFrameLocks noGrp="1"/>
          </p:cNvGraphicFramePr>
          <p:nvPr/>
        </p:nvGraphicFramePr>
        <p:xfrm>
          <a:off x="633413" y="1670050"/>
          <a:ext cx="8174037" cy="2378076"/>
        </p:xfrm>
        <a:graphic>
          <a:graphicData uri="http://schemas.openxmlformats.org/drawingml/2006/table">
            <a:tbl>
              <a:tblPr/>
              <a:tblGrid>
                <a:gridCol w="1600200"/>
                <a:gridCol w="1484312"/>
                <a:gridCol w="2022475"/>
                <a:gridCol w="2187575"/>
                <a:gridCol w="879475"/>
              </a:tblGrid>
              <a:tr h="396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Продавец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Товар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Изготовитель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Модель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Цена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96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Кей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Монитор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Sony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S93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306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Кей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Монитор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Sony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X93B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312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Key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Монитор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Phillips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190 B5 CG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$318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Кей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Монитор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Samsung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SyncMaster 193P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$452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87845" name="Group 101"/>
          <p:cNvGrpSpPr>
            <a:grpSpLocks noChangeAspect="1"/>
          </p:cNvGrpSpPr>
          <p:nvPr/>
        </p:nvGrpSpPr>
        <p:grpSpPr bwMode="auto">
          <a:xfrm>
            <a:off x="427038" y="4505325"/>
            <a:ext cx="395287" cy="395288"/>
            <a:chOff x="552" y="2523"/>
            <a:chExt cx="1728" cy="1728"/>
          </a:xfrm>
        </p:grpSpPr>
        <p:sp>
          <p:nvSpPr>
            <p:cNvPr id="16436" name="Oval 102"/>
            <p:cNvSpPr>
              <a:spLocks noChangeAspect="1" noChangeArrowheads="1"/>
            </p:cNvSpPr>
            <p:nvPr/>
          </p:nvSpPr>
          <p:spPr bwMode="auto">
            <a:xfrm>
              <a:off x="552" y="2523"/>
              <a:ext cx="1728" cy="172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437" name="Rectangle 103"/>
            <p:cNvSpPr>
              <a:spLocks noChangeAspect="1" noChangeArrowheads="1"/>
            </p:cNvSpPr>
            <p:nvPr/>
          </p:nvSpPr>
          <p:spPr bwMode="auto">
            <a:xfrm>
              <a:off x="774" y="3183"/>
              <a:ext cx="1299" cy="4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87848" name="Rectangle 104"/>
          <p:cNvSpPr>
            <a:spLocks noChangeArrowheads="1"/>
          </p:cNvSpPr>
          <p:nvPr/>
        </p:nvSpPr>
        <p:spPr bwMode="auto">
          <a:xfrm>
            <a:off x="949325" y="4484688"/>
            <a:ext cx="7712075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arenR"/>
            </a:pPr>
            <a:r>
              <a:rPr lang="ru-RU" altLang="ru-RU" sz="2400" b="0"/>
              <a:t>дублирование данных</a:t>
            </a:r>
          </a:p>
          <a:p>
            <a:pPr eaLnBrk="1" hangingPunct="1">
              <a:buFontTx/>
              <a:buAutoNum type="arabicParenR"/>
            </a:pPr>
            <a:r>
              <a:rPr lang="ru-RU" altLang="ru-RU" sz="2400" b="0"/>
              <a:t>при изменении адреса фирмы надо менять его во всех строках</a:t>
            </a:r>
          </a:p>
          <a:p>
            <a:pPr eaLnBrk="1" hangingPunct="1">
              <a:buFontTx/>
              <a:buAutoNum type="arabicParenR"/>
            </a:pPr>
            <a:r>
              <a:rPr lang="ru-RU" altLang="ru-RU" sz="2400" b="0"/>
              <a:t>нет защиты от ошибок ввода оператора </a:t>
            </a:r>
            <a:r>
              <a:rPr lang="en-US" altLang="ru-RU" sz="2400" b="0"/>
              <a:t/>
            </a:r>
            <a:br>
              <a:rPr lang="en-US" altLang="ru-RU" sz="2400" b="0"/>
            </a:br>
            <a:r>
              <a:rPr lang="ru-RU" altLang="ru-RU" sz="2400" b="0"/>
              <a:t>(</a:t>
            </a:r>
            <a:r>
              <a:rPr lang="ru-RU" altLang="ru-RU" sz="2400" b="0" i="1"/>
              <a:t>Кей</a:t>
            </a:r>
            <a:r>
              <a:rPr lang="ru-RU" altLang="ru-RU" sz="2400" b="0"/>
              <a:t> – </a:t>
            </a:r>
            <a:r>
              <a:rPr lang="en-US" altLang="ru-RU" sz="2400" b="0" i="1"/>
              <a:t>Key</a:t>
            </a:r>
            <a:r>
              <a:rPr lang="en-US" altLang="ru-RU" sz="2400" b="0"/>
              <a:t>), </a:t>
            </a:r>
            <a:r>
              <a:rPr lang="ru-RU" altLang="ru-RU" sz="2400" b="0"/>
              <a:t>лучше было бы выбирать из списка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7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7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7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84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3" y="1974850"/>
            <a:ext cx="8723312" cy="1508125"/>
          </a:xfrm>
        </p:spPr>
        <p:txBody>
          <a:bodyPr/>
          <a:lstStyle/>
          <a:p>
            <a:pPr eaLnBrk="1" hangingPunct="1"/>
            <a:r>
              <a:rPr lang="ru-RU" altLang="ru-RU" sz="6000" b="1" smtClean="0">
                <a:solidFill>
                  <a:schemeClr val="accent2"/>
                </a:solidFill>
              </a:rPr>
              <a:t>БАЗЫ ДАННЫХ. ИНФОРМАЦИОННЫЕ СИСТЕМЫ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300538"/>
            <a:ext cx="8086725" cy="1243012"/>
          </a:xfrm>
          <a:noFill/>
        </p:spPr>
        <p:txBody>
          <a:bodyPr/>
          <a:lstStyle/>
          <a:p>
            <a:pPr eaLnBrk="1" hangingPunct="1"/>
            <a:r>
              <a:rPr lang="ru-RU" altLang="ru-RU" b="1" smtClean="0"/>
              <a:t>Тема 3. Реляционные базы данных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7B33D8-5533-4AA1-95C4-44BAF080FD52}" type="slidenum">
              <a:rPr lang="ru-RU" altLang="ru-RU"/>
              <a:pPr eaLnBrk="1" hangingPunct="1"/>
              <a:t>17</a:t>
            </a:fld>
            <a:endParaRPr lang="ru-RU" altLang="ru-RU"/>
          </a:p>
        </p:txBody>
      </p:sp>
      <p:sp>
        <p:nvSpPr>
          <p:cNvPr id="289909" name="Freeform 117"/>
          <p:cNvSpPr>
            <a:spLocks/>
          </p:cNvSpPr>
          <p:nvPr/>
        </p:nvSpPr>
        <p:spPr bwMode="auto">
          <a:xfrm>
            <a:off x="6446838" y="2827338"/>
            <a:ext cx="2257425" cy="3392487"/>
          </a:xfrm>
          <a:custGeom>
            <a:avLst/>
            <a:gdLst>
              <a:gd name="T0" fmla="*/ 509588 w 1422"/>
              <a:gd name="T1" fmla="*/ 0 h 2137"/>
              <a:gd name="T2" fmla="*/ 217488 w 1422"/>
              <a:gd name="T3" fmla="*/ 95250 h 2137"/>
              <a:gd name="T4" fmla="*/ 57150 w 1422"/>
              <a:gd name="T5" fmla="*/ 293687 h 2137"/>
              <a:gd name="T6" fmla="*/ 85725 w 1422"/>
              <a:gd name="T7" fmla="*/ 981075 h 2137"/>
              <a:gd name="T8" fmla="*/ 576263 w 1422"/>
              <a:gd name="T9" fmla="*/ 1527175 h 2137"/>
              <a:gd name="T10" fmla="*/ 1349375 w 1422"/>
              <a:gd name="T11" fmla="*/ 1706562 h 2137"/>
              <a:gd name="T12" fmla="*/ 2112963 w 1422"/>
              <a:gd name="T13" fmla="*/ 2027237 h 2137"/>
              <a:gd name="T14" fmla="*/ 2216150 w 1422"/>
              <a:gd name="T15" fmla="*/ 3054350 h 2137"/>
              <a:gd name="T16" fmla="*/ 1914525 w 1422"/>
              <a:gd name="T17" fmla="*/ 3346450 h 2137"/>
              <a:gd name="T18" fmla="*/ 1593850 w 1422"/>
              <a:gd name="T19" fmla="*/ 3384550 h 213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22" h="2137">
                <a:moveTo>
                  <a:pt x="321" y="0"/>
                </a:moveTo>
                <a:cubicBezTo>
                  <a:pt x="250" y="14"/>
                  <a:pt x="184" y="29"/>
                  <a:pt x="137" y="60"/>
                </a:cubicBezTo>
                <a:cubicBezTo>
                  <a:pt x="90" y="91"/>
                  <a:pt x="50" y="92"/>
                  <a:pt x="36" y="185"/>
                </a:cubicBezTo>
                <a:cubicBezTo>
                  <a:pt x="22" y="278"/>
                  <a:pt x="0" y="489"/>
                  <a:pt x="54" y="618"/>
                </a:cubicBezTo>
                <a:cubicBezTo>
                  <a:pt x="108" y="747"/>
                  <a:pt x="230" y="886"/>
                  <a:pt x="363" y="962"/>
                </a:cubicBezTo>
                <a:cubicBezTo>
                  <a:pt x="496" y="1038"/>
                  <a:pt x="684" y="1046"/>
                  <a:pt x="850" y="1075"/>
                </a:cubicBezTo>
                <a:cubicBezTo>
                  <a:pt x="1016" y="1104"/>
                  <a:pt x="1240" y="1136"/>
                  <a:pt x="1331" y="1277"/>
                </a:cubicBezTo>
                <a:cubicBezTo>
                  <a:pt x="1422" y="1418"/>
                  <a:pt x="1417" y="1786"/>
                  <a:pt x="1396" y="1924"/>
                </a:cubicBezTo>
                <a:cubicBezTo>
                  <a:pt x="1375" y="2062"/>
                  <a:pt x="1289" y="2085"/>
                  <a:pt x="1206" y="2108"/>
                </a:cubicBezTo>
                <a:cubicBezTo>
                  <a:pt x="1123" y="2131"/>
                  <a:pt x="1072" y="2137"/>
                  <a:pt x="1004" y="2132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6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Реляционные БД</a:t>
            </a:r>
          </a:p>
        </p:txBody>
      </p:sp>
      <p:sp>
        <p:nvSpPr>
          <p:cNvPr id="289796" name="Rectangle 4"/>
          <p:cNvSpPr>
            <a:spLocks noChangeArrowheads="1"/>
          </p:cNvSpPr>
          <p:nvPr/>
        </p:nvSpPr>
        <p:spPr bwMode="auto">
          <a:xfrm>
            <a:off x="293688" y="879475"/>
            <a:ext cx="8480425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3525" indent="-26352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000">
                <a:solidFill>
                  <a:schemeClr val="accent2"/>
                </a:solidFill>
              </a:rPr>
              <a:t>1970-е гг</a:t>
            </a:r>
            <a:r>
              <a:rPr lang="ru-RU" altLang="ru-RU" sz="2000" b="0">
                <a:solidFill>
                  <a:schemeClr val="accent2"/>
                </a:solidFill>
              </a:rPr>
              <a:t>.</a:t>
            </a:r>
            <a:r>
              <a:rPr lang="ru-RU" altLang="ru-RU" sz="2000" b="0"/>
              <a:t> Э. Кодд, англ. </a:t>
            </a:r>
            <a:r>
              <a:rPr lang="en-US" altLang="ru-RU" sz="2000" b="0" i="1"/>
              <a:t>relation – </a:t>
            </a:r>
            <a:r>
              <a:rPr lang="ru-RU" altLang="ru-RU" sz="2000" b="0"/>
              <a:t>отношение</a:t>
            </a:r>
            <a:r>
              <a:rPr lang="ru-RU" altLang="ru-RU" sz="2400" b="0"/>
              <a:t>.</a:t>
            </a:r>
            <a:endParaRPr lang="en-US" altLang="ru-RU" sz="2800" i="1">
              <a:solidFill>
                <a:schemeClr val="accent2"/>
              </a:solidFill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2000">
                <a:solidFill>
                  <a:schemeClr val="accent2"/>
                </a:solidFill>
              </a:rPr>
              <a:t>Реляционная база данных</a:t>
            </a:r>
            <a:r>
              <a:rPr lang="ru-RU" altLang="ru-RU" sz="2000" b="0"/>
              <a:t> – это набор простых таблиц, между которыми установлены связи </a:t>
            </a:r>
            <a:r>
              <a:rPr lang="en-US" altLang="ru-RU" sz="2000" b="0"/>
              <a:t>(</a:t>
            </a:r>
            <a:r>
              <a:rPr lang="ru-RU" altLang="ru-RU" sz="2000" b="0"/>
              <a:t>отношения</a:t>
            </a:r>
            <a:r>
              <a:rPr lang="en-US" altLang="ru-RU" sz="2000" b="0"/>
              <a:t>) </a:t>
            </a:r>
            <a:r>
              <a:rPr lang="ru-RU" altLang="ru-RU" sz="2000" b="0"/>
              <a:t>с помощью числовых кодов.</a:t>
            </a:r>
          </a:p>
          <a:p>
            <a:pPr algn="just" eaLnBrk="1" hangingPunct="1"/>
            <a:endParaRPr lang="ru-RU" altLang="ru-RU" sz="2000" b="0"/>
          </a:p>
        </p:txBody>
      </p:sp>
      <p:pic>
        <p:nvPicPr>
          <p:cNvPr id="2897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0100" y="2841625"/>
            <a:ext cx="2206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9910" name="Group 118"/>
          <p:cNvGraphicFramePr>
            <a:graphicFrameLocks noGrp="1"/>
          </p:cNvGraphicFramePr>
          <p:nvPr/>
        </p:nvGraphicFramePr>
        <p:xfrm>
          <a:off x="1052513" y="2565400"/>
          <a:ext cx="1241425" cy="1828800"/>
        </p:xfrm>
        <a:graphic>
          <a:graphicData uri="http://schemas.openxmlformats.org/drawingml/2006/table">
            <a:tbl>
              <a:tblPr/>
              <a:tblGrid>
                <a:gridCol w="1241425"/>
              </a:tblGrid>
              <a:tr h="157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Продавцы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57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Адрес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Телефон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Сайт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9912" name="Group 120"/>
          <p:cNvGraphicFramePr>
            <a:graphicFrameLocks noGrp="1"/>
          </p:cNvGraphicFramePr>
          <p:nvPr/>
        </p:nvGraphicFramePr>
        <p:xfrm>
          <a:off x="6972300" y="2376488"/>
          <a:ext cx="1552575" cy="1524000"/>
        </p:xfrm>
        <a:graphic>
          <a:graphicData uri="http://schemas.openxmlformats.org/drawingml/2006/table">
            <a:tbl>
              <a:tblPr/>
              <a:tblGrid>
                <a:gridCol w="1552575"/>
              </a:tblGrid>
              <a:tr h="157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Изготовители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57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Страна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Сайт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9913" name="Group 121"/>
          <p:cNvGraphicFramePr>
            <a:graphicFrameLocks noGrp="1"/>
          </p:cNvGraphicFramePr>
          <p:nvPr/>
        </p:nvGraphicFramePr>
        <p:xfrm>
          <a:off x="6365875" y="5129213"/>
          <a:ext cx="1676400" cy="1219200"/>
        </p:xfrm>
        <a:graphic>
          <a:graphicData uri="http://schemas.openxmlformats.org/drawingml/2006/table">
            <a:tbl>
              <a:tblPr/>
              <a:tblGrid>
                <a:gridCol w="1676400"/>
              </a:tblGrid>
              <a:tr h="157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Модели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57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Код изготовителя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9914" name="Group 122"/>
          <p:cNvGraphicFramePr>
            <a:graphicFrameLocks noGrp="1"/>
          </p:cNvGraphicFramePr>
          <p:nvPr/>
        </p:nvGraphicFramePr>
        <p:xfrm>
          <a:off x="1389063" y="5213350"/>
          <a:ext cx="1177925" cy="914400"/>
        </p:xfrm>
        <a:graphic>
          <a:graphicData uri="http://schemas.openxmlformats.org/drawingml/2006/table">
            <a:tbl>
              <a:tblPr/>
              <a:tblGrid>
                <a:gridCol w="1177925"/>
              </a:tblGrid>
              <a:tr h="157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Товары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57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9911" name="Group 119"/>
          <p:cNvGraphicFramePr>
            <a:graphicFrameLocks noGrp="1"/>
          </p:cNvGraphicFramePr>
          <p:nvPr/>
        </p:nvGraphicFramePr>
        <p:xfrm>
          <a:off x="3671888" y="2762250"/>
          <a:ext cx="2127250" cy="2133600"/>
        </p:xfrm>
        <a:graphic>
          <a:graphicData uri="http://schemas.openxmlformats.org/drawingml/2006/table">
            <a:tbl>
              <a:tblPr/>
              <a:tblGrid>
                <a:gridCol w="2127250"/>
              </a:tblGrid>
              <a:tr h="201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Прайс-лист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Код записи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Код продавца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Код изготовителя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Код товара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Код модели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89899" name="Picture 1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38238" y="5481638"/>
            <a:ext cx="2206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900" name="Picture 1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30588" y="3030538"/>
            <a:ext cx="2206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9905" name="Freeform 113"/>
          <p:cNvSpPr>
            <a:spLocks/>
          </p:cNvSpPr>
          <p:nvPr/>
        </p:nvSpPr>
        <p:spPr bwMode="auto">
          <a:xfrm>
            <a:off x="2290763" y="2854325"/>
            <a:ext cx="1376362" cy="703263"/>
          </a:xfrm>
          <a:custGeom>
            <a:avLst/>
            <a:gdLst>
              <a:gd name="T0" fmla="*/ 0 w 867"/>
              <a:gd name="T1" fmla="*/ 190500 h 443"/>
              <a:gd name="T2" fmla="*/ 565150 w 867"/>
              <a:gd name="T3" fmla="*/ 68263 h 443"/>
              <a:gd name="T4" fmla="*/ 885825 w 867"/>
              <a:gd name="T5" fmla="*/ 604838 h 443"/>
              <a:gd name="T6" fmla="*/ 1376362 w 867"/>
              <a:gd name="T7" fmla="*/ 661988 h 4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67" h="443">
                <a:moveTo>
                  <a:pt x="0" y="120"/>
                </a:moveTo>
                <a:cubicBezTo>
                  <a:pt x="126" y="71"/>
                  <a:pt x="263" y="0"/>
                  <a:pt x="356" y="43"/>
                </a:cubicBezTo>
                <a:cubicBezTo>
                  <a:pt x="449" y="86"/>
                  <a:pt x="473" y="319"/>
                  <a:pt x="558" y="381"/>
                </a:cubicBezTo>
                <a:cubicBezTo>
                  <a:pt x="643" y="443"/>
                  <a:pt x="803" y="410"/>
                  <a:pt x="867" y="417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9906" name="Freeform 114"/>
          <p:cNvSpPr>
            <a:spLocks/>
          </p:cNvSpPr>
          <p:nvPr/>
        </p:nvSpPr>
        <p:spPr bwMode="auto">
          <a:xfrm>
            <a:off x="2554288" y="4005263"/>
            <a:ext cx="1122362" cy="1670050"/>
          </a:xfrm>
          <a:custGeom>
            <a:avLst/>
            <a:gdLst>
              <a:gd name="T0" fmla="*/ 0 w 707"/>
              <a:gd name="T1" fmla="*/ 1670050 h 1052"/>
              <a:gd name="T2" fmla="*/ 471487 w 707"/>
              <a:gd name="T3" fmla="*/ 1339850 h 1052"/>
              <a:gd name="T4" fmla="*/ 669925 w 707"/>
              <a:gd name="T5" fmla="*/ 207963 h 1052"/>
              <a:gd name="T6" fmla="*/ 1122362 w 707"/>
              <a:gd name="T7" fmla="*/ 95250 h 10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07" h="1052">
                <a:moveTo>
                  <a:pt x="0" y="1052"/>
                </a:moveTo>
                <a:cubicBezTo>
                  <a:pt x="113" y="1026"/>
                  <a:pt x="227" y="997"/>
                  <a:pt x="297" y="844"/>
                </a:cubicBezTo>
                <a:cubicBezTo>
                  <a:pt x="367" y="691"/>
                  <a:pt x="354" y="262"/>
                  <a:pt x="422" y="131"/>
                </a:cubicBezTo>
                <a:cubicBezTo>
                  <a:pt x="490" y="0"/>
                  <a:pt x="648" y="75"/>
                  <a:pt x="707" y="6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9907" name="Freeform 115"/>
          <p:cNvSpPr>
            <a:spLocks/>
          </p:cNvSpPr>
          <p:nvPr/>
        </p:nvSpPr>
        <p:spPr bwMode="auto">
          <a:xfrm>
            <a:off x="5797550" y="2789238"/>
            <a:ext cx="1158875" cy="1128712"/>
          </a:xfrm>
          <a:custGeom>
            <a:avLst/>
            <a:gdLst>
              <a:gd name="T0" fmla="*/ 1158875 w 730"/>
              <a:gd name="T1" fmla="*/ 57150 h 711"/>
              <a:gd name="T2" fmla="*/ 641350 w 730"/>
              <a:gd name="T3" fmla="*/ 152400 h 711"/>
              <a:gd name="T4" fmla="*/ 385763 w 730"/>
              <a:gd name="T5" fmla="*/ 971550 h 711"/>
              <a:gd name="T6" fmla="*/ 0 w 730"/>
              <a:gd name="T7" fmla="*/ 1095375 h 71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30" h="711">
                <a:moveTo>
                  <a:pt x="730" y="36"/>
                </a:moveTo>
                <a:cubicBezTo>
                  <a:pt x="607" y="18"/>
                  <a:pt x="485" y="0"/>
                  <a:pt x="404" y="96"/>
                </a:cubicBezTo>
                <a:cubicBezTo>
                  <a:pt x="323" y="192"/>
                  <a:pt x="310" y="513"/>
                  <a:pt x="243" y="612"/>
                </a:cubicBezTo>
                <a:cubicBezTo>
                  <a:pt x="176" y="711"/>
                  <a:pt x="88" y="700"/>
                  <a:pt x="0" y="69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9908" name="Freeform 116"/>
          <p:cNvSpPr>
            <a:spLocks/>
          </p:cNvSpPr>
          <p:nvPr/>
        </p:nvSpPr>
        <p:spPr bwMode="auto">
          <a:xfrm>
            <a:off x="5797550" y="4421188"/>
            <a:ext cx="584200" cy="1268412"/>
          </a:xfrm>
          <a:custGeom>
            <a:avLst/>
            <a:gdLst>
              <a:gd name="T0" fmla="*/ 0 w 368"/>
              <a:gd name="T1" fmla="*/ 19050 h 799"/>
              <a:gd name="T2" fmla="*/ 217488 w 368"/>
              <a:gd name="T3" fmla="*/ 179387 h 799"/>
              <a:gd name="T4" fmla="*/ 404813 w 368"/>
              <a:gd name="T5" fmla="*/ 1093787 h 799"/>
              <a:gd name="T6" fmla="*/ 584200 w 368"/>
              <a:gd name="T7" fmla="*/ 1225550 h 79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8" h="799">
                <a:moveTo>
                  <a:pt x="0" y="12"/>
                </a:moveTo>
                <a:cubicBezTo>
                  <a:pt x="52" y="3"/>
                  <a:pt x="94" y="0"/>
                  <a:pt x="137" y="113"/>
                </a:cubicBezTo>
                <a:cubicBezTo>
                  <a:pt x="180" y="226"/>
                  <a:pt x="216" y="579"/>
                  <a:pt x="255" y="689"/>
                </a:cubicBezTo>
                <a:cubicBezTo>
                  <a:pt x="294" y="799"/>
                  <a:pt x="344" y="755"/>
                  <a:pt x="368" y="772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89901" name="Picture 1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10363" y="2662238"/>
            <a:ext cx="2206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902" name="Picture 1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27725" y="5424488"/>
            <a:ext cx="2206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9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9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9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9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9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9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89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8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89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89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8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89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89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8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89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89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909" grpId="0" animBg="1"/>
      <p:bldP spid="289796" grpId="0" build="p"/>
      <p:bldP spid="289905" grpId="0" animBg="1"/>
      <p:bldP spid="289906" grpId="0" animBg="1"/>
      <p:bldP spid="289907" grpId="0" animBg="1"/>
      <p:bldP spid="28990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D5C6A6-FE6C-4116-A231-35A2F6DF0D8C}" type="slidenum">
              <a:rPr lang="ru-RU" altLang="ru-RU"/>
              <a:pPr eaLnBrk="1" hangingPunct="1"/>
              <a:t>18</a:t>
            </a:fld>
            <a:endParaRPr lang="ru-RU" altLang="ru-RU"/>
          </a:p>
        </p:txBody>
      </p:sp>
      <p:sp>
        <p:nvSpPr>
          <p:cNvPr id="19459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Реляционные БД</a:t>
            </a:r>
          </a:p>
        </p:txBody>
      </p:sp>
      <p:sp>
        <p:nvSpPr>
          <p:cNvPr id="291844" name="Rectangle 4"/>
          <p:cNvSpPr>
            <a:spLocks noChangeArrowheads="1"/>
          </p:cNvSpPr>
          <p:nvPr/>
        </p:nvSpPr>
        <p:spPr bwMode="auto">
          <a:xfrm>
            <a:off x="974725" y="950913"/>
            <a:ext cx="76850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AutoNum type="arabicParenR"/>
            </a:pPr>
            <a:r>
              <a:rPr lang="ru-RU" altLang="ru-RU" sz="2200" b="0"/>
              <a:t>нет дублирования информации; </a:t>
            </a:r>
          </a:p>
          <a:p>
            <a:pPr eaLnBrk="1" hangingPunct="1">
              <a:spcBef>
                <a:spcPct val="20000"/>
              </a:spcBef>
              <a:buFontTx/>
              <a:buAutoNum type="arabicParenR"/>
            </a:pPr>
            <a:r>
              <a:rPr lang="ru-RU" altLang="ru-RU" sz="2200" b="0"/>
              <a:t>при изменении адреса фирмы, достаточно изменить его в только таблице </a:t>
            </a:r>
            <a:r>
              <a:rPr lang="ru-RU" altLang="ru-RU" sz="2200"/>
              <a:t>Продавцы</a:t>
            </a:r>
            <a:r>
              <a:rPr lang="ru-RU" altLang="ru-RU" sz="2200" b="0"/>
              <a:t>;</a:t>
            </a:r>
          </a:p>
          <a:p>
            <a:pPr eaLnBrk="1" hangingPunct="1">
              <a:spcBef>
                <a:spcPct val="20000"/>
              </a:spcBef>
              <a:buFontTx/>
              <a:buAutoNum type="arabicParenR"/>
            </a:pPr>
            <a:r>
              <a:rPr lang="ru-RU" altLang="ru-RU" sz="2200" b="0"/>
              <a:t>защита от неправильного ввода: можно выбрать только фирму, которая заранее введена в таблицу </a:t>
            </a:r>
            <a:r>
              <a:rPr lang="ru-RU" altLang="ru-RU" sz="2200"/>
              <a:t>Продавцы</a:t>
            </a:r>
            <a:r>
              <a:rPr lang="ru-RU" altLang="ru-RU" sz="2200" b="0"/>
              <a:t>; </a:t>
            </a:r>
          </a:p>
          <a:p>
            <a:pPr eaLnBrk="1" hangingPunct="1">
              <a:spcBef>
                <a:spcPct val="20000"/>
              </a:spcBef>
              <a:buFontTx/>
              <a:buAutoNum type="arabicParenR"/>
            </a:pPr>
            <a:r>
              <a:rPr lang="ru-RU" altLang="ru-RU" sz="2200" b="0"/>
              <a:t>механизм </a:t>
            </a:r>
            <a:r>
              <a:rPr lang="ru-RU" altLang="ru-RU" sz="2200"/>
              <a:t>транзакций</a:t>
            </a:r>
            <a:r>
              <a:rPr lang="ru-RU" altLang="ru-RU" sz="2200" b="0"/>
              <a:t>: любые изменения вносятся в базу только тогда, когда они полностью завершены.</a:t>
            </a:r>
          </a:p>
        </p:txBody>
      </p:sp>
      <p:grpSp>
        <p:nvGrpSpPr>
          <p:cNvPr id="291845" name="Group 5"/>
          <p:cNvGrpSpPr>
            <a:grpSpLocks noChangeAspect="1"/>
          </p:cNvGrpSpPr>
          <p:nvPr/>
        </p:nvGrpSpPr>
        <p:grpSpPr bwMode="auto">
          <a:xfrm>
            <a:off x="427038" y="982663"/>
            <a:ext cx="385762" cy="385762"/>
            <a:chOff x="2816" y="2458"/>
            <a:chExt cx="1728" cy="1728"/>
          </a:xfrm>
        </p:grpSpPr>
        <p:sp>
          <p:nvSpPr>
            <p:cNvPr id="19467" name="Oval 6"/>
            <p:cNvSpPr>
              <a:spLocks noChangeAspect="1" noChangeArrowheads="1"/>
            </p:cNvSpPr>
            <p:nvPr/>
          </p:nvSpPr>
          <p:spPr bwMode="auto">
            <a:xfrm>
              <a:off x="2816" y="2458"/>
              <a:ext cx="1728" cy="172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19468" name="Group 7"/>
            <p:cNvGrpSpPr>
              <a:grpSpLocks noChangeAspect="1"/>
            </p:cNvGrpSpPr>
            <p:nvPr/>
          </p:nvGrpSpPr>
          <p:grpSpPr bwMode="auto">
            <a:xfrm>
              <a:off x="3051" y="2667"/>
              <a:ext cx="1299" cy="1299"/>
              <a:chOff x="3051" y="2667"/>
              <a:chExt cx="1299" cy="1299"/>
            </a:xfrm>
          </p:grpSpPr>
          <p:sp>
            <p:nvSpPr>
              <p:cNvPr id="19470" name="Rectangle 8"/>
              <p:cNvSpPr>
                <a:spLocks noChangeAspect="1" noChangeArrowheads="1"/>
              </p:cNvSpPr>
              <p:nvPr/>
            </p:nvSpPr>
            <p:spPr bwMode="auto">
              <a:xfrm>
                <a:off x="3051" y="3105"/>
                <a:ext cx="1299" cy="4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471" name="Rectangle 9"/>
              <p:cNvSpPr>
                <a:spLocks noChangeAspect="1" noChangeArrowheads="1"/>
              </p:cNvSpPr>
              <p:nvPr/>
            </p:nvSpPr>
            <p:spPr bwMode="auto">
              <a:xfrm rot="-5400000">
                <a:off x="3057" y="3105"/>
                <a:ext cx="1299" cy="4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19469" name="Freeform 10"/>
            <p:cNvSpPr>
              <a:spLocks noChangeAspect="1"/>
            </p:cNvSpPr>
            <p:nvPr/>
          </p:nvSpPr>
          <p:spPr bwMode="auto">
            <a:xfrm>
              <a:off x="3048" y="2664"/>
              <a:ext cx="1302" cy="1299"/>
            </a:xfrm>
            <a:custGeom>
              <a:avLst/>
              <a:gdLst>
                <a:gd name="T0" fmla="*/ 3 w 1302"/>
                <a:gd name="T1" fmla="*/ 438 h 1299"/>
                <a:gd name="T2" fmla="*/ 444 w 1302"/>
                <a:gd name="T3" fmla="*/ 438 h 1299"/>
                <a:gd name="T4" fmla="*/ 444 w 1302"/>
                <a:gd name="T5" fmla="*/ 0 h 1299"/>
                <a:gd name="T6" fmla="*/ 870 w 1302"/>
                <a:gd name="T7" fmla="*/ 0 h 1299"/>
                <a:gd name="T8" fmla="*/ 870 w 1302"/>
                <a:gd name="T9" fmla="*/ 441 h 1299"/>
                <a:gd name="T10" fmla="*/ 1302 w 1302"/>
                <a:gd name="T11" fmla="*/ 441 h 1299"/>
                <a:gd name="T12" fmla="*/ 1302 w 1302"/>
                <a:gd name="T13" fmla="*/ 864 h 1299"/>
                <a:gd name="T14" fmla="*/ 870 w 1302"/>
                <a:gd name="T15" fmla="*/ 864 h 1299"/>
                <a:gd name="T16" fmla="*/ 870 w 1302"/>
                <a:gd name="T17" fmla="*/ 1299 h 1299"/>
                <a:gd name="T18" fmla="*/ 447 w 1302"/>
                <a:gd name="T19" fmla="*/ 1299 h 1299"/>
                <a:gd name="T20" fmla="*/ 447 w 1302"/>
                <a:gd name="T21" fmla="*/ 867 h 1299"/>
                <a:gd name="T22" fmla="*/ 0 w 1302"/>
                <a:gd name="T23" fmla="*/ 867 h 1299"/>
                <a:gd name="T24" fmla="*/ 3 w 1302"/>
                <a:gd name="T25" fmla="*/ 438 h 12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02" h="1299">
                  <a:moveTo>
                    <a:pt x="3" y="438"/>
                  </a:moveTo>
                  <a:lnTo>
                    <a:pt x="444" y="438"/>
                  </a:lnTo>
                  <a:lnTo>
                    <a:pt x="444" y="0"/>
                  </a:lnTo>
                  <a:lnTo>
                    <a:pt x="870" y="0"/>
                  </a:lnTo>
                  <a:lnTo>
                    <a:pt x="870" y="441"/>
                  </a:lnTo>
                  <a:lnTo>
                    <a:pt x="1302" y="441"/>
                  </a:lnTo>
                  <a:lnTo>
                    <a:pt x="1302" y="864"/>
                  </a:lnTo>
                  <a:lnTo>
                    <a:pt x="870" y="864"/>
                  </a:lnTo>
                  <a:lnTo>
                    <a:pt x="870" y="1299"/>
                  </a:lnTo>
                  <a:lnTo>
                    <a:pt x="447" y="1299"/>
                  </a:lnTo>
                  <a:lnTo>
                    <a:pt x="447" y="867"/>
                  </a:lnTo>
                  <a:lnTo>
                    <a:pt x="0" y="867"/>
                  </a:lnTo>
                  <a:lnTo>
                    <a:pt x="3" y="438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1851" name="Group 11"/>
          <p:cNvGrpSpPr>
            <a:grpSpLocks noChangeAspect="1"/>
          </p:cNvGrpSpPr>
          <p:nvPr/>
        </p:nvGrpSpPr>
        <p:grpSpPr bwMode="auto">
          <a:xfrm>
            <a:off x="539750" y="4027488"/>
            <a:ext cx="395288" cy="395287"/>
            <a:chOff x="552" y="2523"/>
            <a:chExt cx="1728" cy="1728"/>
          </a:xfrm>
        </p:grpSpPr>
        <p:sp>
          <p:nvSpPr>
            <p:cNvPr id="19465" name="Oval 12"/>
            <p:cNvSpPr>
              <a:spLocks noChangeAspect="1" noChangeArrowheads="1"/>
            </p:cNvSpPr>
            <p:nvPr/>
          </p:nvSpPr>
          <p:spPr bwMode="auto">
            <a:xfrm>
              <a:off x="552" y="2523"/>
              <a:ext cx="1728" cy="172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466" name="Rectangle 13"/>
            <p:cNvSpPr>
              <a:spLocks noChangeAspect="1" noChangeArrowheads="1"/>
            </p:cNvSpPr>
            <p:nvPr/>
          </p:nvSpPr>
          <p:spPr bwMode="auto">
            <a:xfrm>
              <a:off x="774" y="3183"/>
              <a:ext cx="1299" cy="4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91854" name="Rectangle 14"/>
          <p:cNvSpPr>
            <a:spLocks noChangeArrowheads="1"/>
          </p:cNvSpPr>
          <p:nvPr/>
        </p:nvSpPr>
        <p:spPr bwMode="auto">
          <a:xfrm>
            <a:off x="1011238" y="4043363"/>
            <a:ext cx="7685087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AutoNum type="arabicParenR"/>
            </a:pPr>
            <a:r>
              <a:rPr lang="ru-RU" altLang="ru-RU" sz="2200" b="0"/>
              <a:t>сложность структуры (не более 40-50 таблиц); </a:t>
            </a:r>
          </a:p>
          <a:p>
            <a:pPr eaLnBrk="1" hangingPunct="1">
              <a:spcBef>
                <a:spcPct val="20000"/>
              </a:spcBef>
              <a:buFontTx/>
              <a:buAutoNum type="arabicParenR"/>
            </a:pPr>
            <a:r>
              <a:rPr lang="ru-RU" altLang="ru-RU" sz="2200" b="0"/>
              <a:t>при поиске надо обращаться к нескольким таблицам;</a:t>
            </a:r>
          </a:p>
          <a:p>
            <a:pPr eaLnBrk="1" hangingPunct="1">
              <a:spcBef>
                <a:spcPct val="20000"/>
              </a:spcBef>
              <a:buFontTx/>
              <a:buAutoNum type="arabicParenR"/>
            </a:pPr>
            <a:r>
              <a:rPr lang="ru-RU" altLang="ru-RU" sz="2200" b="0"/>
              <a:t>нужно поддерживать </a:t>
            </a:r>
            <a:r>
              <a:rPr lang="ru-RU" altLang="ru-RU" sz="2200"/>
              <a:t>целостность</a:t>
            </a:r>
            <a:r>
              <a:rPr lang="ru-RU" altLang="ru-RU" sz="2200" b="0"/>
              <a:t>: при удалении фирмы продавца надо удалять все связанные записи из всех таблиц (в СУБД – автоматически, </a:t>
            </a:r>
            <a:r>
              <a:rPr lang="ru-RU" altLang="ru-RU" sz="2200"/>
              <a:t>каскадное удаление</a:t>
            </a:r>
            <a:r>
              <a:rPr lang="ru-RU" altLang="ru-RU" sz="2200" b="0"/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1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1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91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1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9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91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91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91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4" grpId="0" build="p"/>
      <p:bldP spid="29185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39C118-1CB4-480F-9EAF-ABB062EA0E66}" type="slidenum">
              <a:rPr lang="ru-RU" altLang="ru-RU"/>
              <a:pPr eaLnBrk="1" hangingPunct="1"/>
              <a:t>19</a:t>
            </a:fld>
            <a:endParaRPr lang="ru-RU" altLang="ru-RU"/>
          </a:p>
        </p:txBody>
      </p:sp>
      <p:sp>
        <p:nvSpPr>
          <p:cNvPr id="20483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Связи между таблицами</a:t>
            </a:r>
          </a:p>
        </p:txBody>
      </p:sp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384175" y="881063"/>
            <a:ext cx="8480425" cy="120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8775" indent="-3587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chemeClr val="accent2"/>
                </a:solidFill>
              </a:rPr>
              <a:t>Один к одному («1-1») </a:t>
            </a:r>
            <a:r>
              <a:rPr lang="ru-RU" altLang="ru-RU" sz="2000" b="0"/>
              <a:t>– одной записи в первой таблице соответствует ровно одна записи во второй.</a:t>
            </a:r>
            <a:br>
              <a:rPr lang="ru-RU" altLang="ru-RU" sz="2000" b="0"/>
            </a:br>
            <a:r>
              <a:rPr lang="ru-RU" altLang="ru-RU" sz="2000" b="0"/>
              <a:t>Применение: выделение часто используемых данных.</a:t>
            </a:r>
          </a:p>
        </p:txBody>
      </p:sp>
      <p:graphicFrame>
        <p:nvGraphicFramePr>
          <p:cNvPr id="294045" name="Group 157"/>
          <p:cNvGraphicFramePr>
            <a:graphicFrameLocks noGrp="1"/>
          </p:cNvGraphicFramePr>
          <p:nvPr/>
        </p:nvGraphicFramePr>
        <p:xfrm>
          <a:off x="538163" y="2239963"/>
          <a:ext cx="2797175" cy="1219200"/>
        </p:xfrm>
        <a:graphic>
          <a:graphicData uri="http://schemas.openxmlformats.org/drawingml/2006/table">
            <a:tbl>
              <a:tblPr/>
              <a:tblGrid>
                <a:gridCol w="549275"/>
                <a:gridCol w="1096962"/>
                <a:gridCol w="1150938"/>
              </a:tblGrid>
              <a:tr h="236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Фамилия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Имя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Иванов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Кузьма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Петров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Василий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4050" name="Group 162"/>
          <p:cNvGraphicFramePr>
            <a:graphicFrameLocks noGrp="1"/>
          </p:cNvGraphicFramePr>
          <p:nvPr/>
        </p:nvGraphicFramePr>
        <p:xfrm>
          <a:off x="3827463" y="2238375"/>
          <a:ext cx="5011737" cy="1219200"/>
        </p:xfrm>
        <a:graphic>
          <a:graphicData uri="http://schemas.openxmlformats.org/drawingml/2006/table">
            <a:tbl>
              <a:tblPr/>
              <a:tblGrid>
                <a:gridCol w="590550"/>
                <a:gridCol w="1462087"/>
                <a:gridCol w="2959100"/>
              </a:tblGrid>
              <a:tr h="20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Год рождения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Адрес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41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Суворовский, д.20, кв.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Кирочная ул., д. 30, кв 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4051" name="Freeform 163"/>
          <p:cNvSpPr>
            <a:spLocks/>
          </p:cNvSpPr>
          <p:nvPr/>
        </p:nvSpPr>
        <p:spPr bwMode="auto">
          <a:xfrm>
            <a:off x="701675" y="1920875"/>
            <a:ext cx="3543300" cy="323850"/>
          </a:xfrm>
          <a:custGeom>
            <a:avLst/>
            <a:gdLst>
              <a:gd name="T0" fmla="*/ 106363 w 2232"/>
              <a:gd name="T1" fmla="*/ 323850 h 204"/>
              <a:gd name="T2" fmla="*/ 490538 w 2232"/>
              <a:gd name="T3" fmla="*/ 44450 h 204"/>
              <a:gd name="T4" fmla="*/ 3052763 w 2232"/>
              <a:gd name="T5" fmla="*/ 53975 h 204"/>
              <a:gd name="T6" fmla="*/ 3433763 w 2232"/>
              <a:gd name="T7" fmla="*/ 323850 h 2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32" h="204">
                <a:moveTo>
                  <a:pt x="67" y="204"/>
                </a:moveTo>
                <a:cubicBezTo>
                  <a:pt x="107" y="175"/>
                  <a:pt x="0" y="56"/>
                  <a:pt x="309" y="28"/>
                </a:cubicBezTo>
                <a:cubicBezTo>
                  <a:pt x="618" y="0"/>
                  <a:pt x="1614" y="5"/>
                  <a:pt x="1923" y="34"/>
                </a:cubicBezTo>
                <a:cubicBezTo>
                  <a:pt x="2232" y="63"/>
                  <a:pt x="2113" y="169"/>
                  <a:pt x="2163" y="20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4052" name="Rectangle 164"/>
          <p:cNvSpPr>
            <a:spLocks noChangeArrowheads="1"/>
          </p:cNvSpPr>
          <p:nvPr/>
        </p:nvSpPr>
        <p:spPr bwMode="auto">
          <a:xfrm>
            <a:off x="488950" y="1917700"/>
            <a:ext cx="3111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4040C0"/>
                </a:solidFill>
              </a:rPr>
              <a:t>1</a:t>
            </a:r>
          </a:p>
        </p:txBody>
      </p:sp>
      <p:sp>
        <p:nvSpPr>
          <p:cNvPr id="294053" name="Rectangle 165"/>
          <p:cNvSpPr>
            <a:spLocks noChangeArrowheads="1"/>
          </p:cNvSpPr>
          <p:nvPr/>
        </p:nvSpPr>
        <p:spPr bwMode="auto">
          <a:xfrm>
            <a:off x="4095750" y="1924050"/>
            <a:ext cx="3111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4040C0"/>
                </a:solidFill>
              </a:rPr>
              <a:t>1</a:t>
            </a:r>
          </a:p>
        </p:txBody>
      </p:sp>
      <p:sp>
        <p:nvSpPr>
          <p:cNvPr id="294054" name="Rectangle 166"/>
          <p:cNvSpPr>
            <a:spLocks noChangeArrowheads="1"/>
          </p:cNvSpPr>
          <p:nvPr/>
        </p:nvSpPr>
        <p:spPr bwMode="auto">
          <a:xfrm>
            <a:off x="346075" y="3614738"/>
            <a:ext cx="8480425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8775" indent="-3587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chemeClr val="accent2"/>
                </a:solidFill>
              </a:rPr>
              <a:t>Один ко многим («1- </a:t>
            </a:r>
            <a:r>
              <a:rPr lang="ru-RU" altLang="ru-RU" sz="2400">
                <a:solidFill>
                  <a:schemeClr val="accent2"/>
                </a:solidFill>
                <a:sym typeface="Symbol" pitchFamily="18" charset="2"/>
              </a:rPr>
              <a:t></a:t>
            </a:r>
            <a:r>
              <a:rPr lang="ru-RU" altLang="ru-RU" sz="2000">
                <a:solidFill>
                  <a:schemeClr val="accent2"/>
                </a:solidFill>
              </a:rPr>
              <a:t>») </a:t>
            </a:r>
            <a:r>
              <a:rPr lang="ru-RU" altLang="ru-RU" sz="2000" b="0"/>
              <a:t>– одной записи в первой таблице соответствует сколько угодно записей во второй.</a:t>
            </a:r>
          </a:p>
        </p:txBody>
      </p:sp>
      <p:graphicFrame>
        <p:nvGraphicFramePr>
          <p:cNvPr id="294077" name="Group 189"/>
          <p:cNvGraphicFramePr>
            <a:graphicFrameLocks noGrp="1"/>
          </p:cNvGraphicFramePr>
          <p:nvPr/>
        </p:nvGraphicFramePr>
        <p:xfrm>
          <a:off x="1489075" y="4849813"/>
          <a:ext cx="1646238" cy="1219200"/>
        </p:xfrm>
        <a:graphic>
          <a:graphicData uri="http://schemas.openxmlformats.org/drawingml/2006/table">
            <a:tbl>
              <a:tblPr/>
              <a:tblGrid>
                <a:gridCol w="549275"/>
                <a:gridCol w="1096963"/>
              </a:tblGrid>
              <a:tr h="236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Монитор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Винчестер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4115" name="Group 227"/>
          <p:cNvGraphicFramePr>
            <a:graphicFrameLocks noGrp="1"/>
          </p:cNvGraphicFramePr>
          <p:nvPr/>
        </p:nvGraphicFramePr>
        <p:xfrm>
          <a:off x="4694238" y="4849813"/>
          <a:ext cx="2709862" cy="1260476"/>
        </p:xfrm>
        <a:graphic>
          <a:graphicData uri="http://schemas.openxmlformats.org/drawingml/2006/table">
            <a:tbl>
              <a:tblPr/>
              <a:tblGrid>
                <a:gridCol w="622300"/>
                <a:gridCol w="1347787"/>
                <a:gridCol w="739775"/>
              </a:tblGrid>
              <a:tr h="315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Код товара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11 999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4117" name="Freeform 229"/>
          <p:cNvSpPr>
            <a:spLocks/>
          </p:cNvSpPr>
          <p:nvPr/>
        </p:nvSpPr>
        <p:spPr bwMode="auto">
          <a:xfrm>
            <a:off x="1738313" y="4559300"/>
            <a:ext cx="4281487" cy="293688"/>
          </a:xfrm>
          <a:custGeom>
            <a:avLst/>
            <a:gdLst>
              <a:gd name="T0" fmla="*/ 19050 w 2697"/>
              <a:gd name="T1" fmla="*/ 293688 h 244"/>
              <a:gd name="T2" fmla="*/ 19050 w 2697"/>
              <a:gd name="T3" fmla="*/ 196193 h 244"/>
              <a:gd name="T4" fmla="*/ 147637 w 2697"/>
              <a:gd name="T5" fmla="*/ 27684 h 244"/>
              <a:gd name="T6" fmla="*/ 4095750 w 2697"/>
              <a:gd name="T7" fmla="*/ 27684 h 244"/>
              <a:gd name="T8" fmla="*/ 4276725 w 2697"/>
              <a:gd name="T9" fmla="*/ 164899 h 244"/>
              <a:gd name="T10" fmla="*/ 4276725 w 2697"/>
              <a:gd name="T11" fmla="*/ 290077 h 2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97" h="244">
                <a:moveTo>
                  <a:pt x="12" y="244"/>
                </a:moveTo>
                <a:lnTo>
                  <a:pt x="12" y="163"/>
                </a:lnTo>
                <a:cubicBezTo>
                  <a:pt x="25" y="126"/>
                  <a:pt x="0" y="52"/>
                  <a:pt x="93" y="23"/>
                </a:cubicBezTo>
                <a:cubicBezTo>
                  <a:pt x="521" y="0"/>
                  <a:pt x="2463" y="1"/>
                  <a:pt x="2580" y="23"/>
                </a:cubicBezTo>
                <a:cubicBezTo>
                  <a:pt x="2697" y="45"/>
                  <a:pt x="2675" y="101"/>
                  <a:pt x="2694" y="137"/>
                </a:cubicBezTo>
                <a:lnTo>
                  <a:pt x="2694" y="241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4118" name="Rectangle 230"/>
          <p:cNvSpPr>
            <a:spLocks noChangeArrowheads="1"/>
          </p:cNvSpPr>
          <p:nvPr/>
        </p:nvSpPr>
        <p:spPr bwMode="auto">
          <a:xfrm>
            <a:off x="1393825" y="4500563"/>
            <a:ext cx="3111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4040C0"/>
                </a:solidFill>
              </a:rPr>
              <a:t>1</a:t>
            </a:r>
          </a:p>
        </p:txBody>
      </p:sp>
      <p:sp>
        <p:nvSpPr>
          <p:cNvPr id="294119" name="Rectangle 231"/>
          <p:cNvSpPr>
            <a:spLocks noChangeArrowheads="1"/>
          </p:cNvSpPr>
          <p:nvPr/>
        </p:nvSpPr>
        <p:spPr bwMode="auto">
          <a:xfrm>
            <a:off x="6061075" y="4510088"/>
            <a:ext cx="3111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rgbClr val="4040C0"/>
                </a:solidFill>
                <a:sym typeface="Symbol" pitchFamily="18" charset="2"/>
              </a:rPr>
              <a:t></a:t>
            </a:r>
          </a:p>
        </p:txBody>
      </p:sp>
      <p:sp>
        <p:nvSpPr>
          <p:cNvPr id="294124" name="AutoShape 236"/>
          <p:cNvSpPr>
            <a:spLocks noChangeArrowheads="1"/>
          </p:cNvSpPr>
          <p:nvPr/>
        </p:nvSpPr>
        <p:spPr bwMode="auto">
          <a:xfrm>
            <a:off x="160338" y="4364038"/>
            <a:ext cx="1198562" cy="415925"/>
          </a:xfrm>
          <a:prstGeom prst="wedgeRoundRectCallout">
            <a:avLst>
              <a:gd name="adj1" fmla="val 62319"/>
              <a:gd name="adj2" fmla="val 160306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товары</a:t>
            </a:r>
          </a:p>
        </p:txBody>
      </p:sp>
      <p:sp>
        <p:nvSpPr>
          <p:cNvPr id="294125" name="AutoShape 237"/>
          <p:cNvSpPr>
            <a:spLocks noChangeArrowheads="1"/>
          </p:cNvSpPr>
          <p:nvPr/>
        </p:nvSpPr>
        <p:spPr bwMode="auto">
          <a:xfrm>
            <a:off x="7523163" y="4251325"/>
            <a:ext cx="1198562" cy="700088"/>
          </a:xfrm>
          <a:prstGeom prst="wedgeRoundRectCallout">
            <a:avLst>
              <a:gd name="adj1" fmla="val -60463"/>
              <a:gd name="adj2" fmla="val 94898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прайс-лист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9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9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9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9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9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9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9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9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9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2" grpId="0"/>
      <p:bldP spid="294051" grpId="0" animBg="1"/>
      <p:bldP spid="294052" grpId="0"/>
      <p:bldP spid="294053" grpId="0"/>
      <p:bldP spid="294054" grpId="0"/>
      <p:bldP spid="294117" grpId="0" animBg="1"/>
      <p:bldP spid="294118" grpId="0"/>
      <p:bldP spid="294119" grpId="0"/>
      <p:bldP spid="294124" grpId="0" animBg="1"/>
      <p:bldP spid="2941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3" y="1974850"/>
            <a:ext cx="8723312" cy="1508125"/>
          </a:xfrm>
        </p:spPr>
        <p:txBody>
          <a:bodyPr/>
          <a:lstStyle/>
          <a:p>
            <a:pPr eaLnBrk="1" hangingPunct="1"/>
            <a:r>
              <a:rPr lang="ru-RU" altLang="ru-RU" sz="6000" b="1" smtClean="0">
                <a:solidFill>
                  <a:schemeClr val="accent2"/>
                </a:solidFill>
              </a:rPr>
              <a:t>БАЗЫ ДАННЫХ. ИНФОРМАЦИОННЫЕ СИСТЕМЫ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300538"/>
            <a:ext cx="8086725" cy="1243012"/>
          </a:xfrm>
          <a:noFill/>
        </p:spPr>
        <p:txBody>
          <a:bodyPr/>
          <a:lstStyle/>
          <a:p>
            <a:pPr eaLnBrk="1" hangingPunct="1"/>
            <a:r>
              <a:rPr lang="ru-RU" altLang="ru-RU" b="1" smtClean="0"/>
              <a:t>Тема 1. Информационные системы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45D633-38F0-4EE7-B458-D76B1F981846}" type="slidenum">
              <a:rPr lang="ru-RU" altLang="ru-RU"/>
              <a:pPr eaLnBrk="1" hangingPunct="1"/>
              <a:t>20</a:t>
            </a:fld>
            <a:endParaRPr lang="ru-RU" altLang="ru-RU"/>
          </a:p>
        </p:txBody>
      </p:sp>
      <p:sp>
        <p:nvSpPr>
          <p:cNvPr id="21507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Связи между таблицами</a:t>
            </a:r>
          </a:p>
        </p:txBody>
      </p:sp>
      <p:sp>
        <p:nvSpPr>
          <p:cNvPr id="295940" name="Rectangle 4"/>
          <p:cNvSpPr>
            <a:spLocks noChangeArrowheads="1"/>
          </p:cNvSpPr>
          <p:nvPr/>
        </p:nvSpPr>
        <p:spPr bwMode="auto">
          <a:xfrm>
            <a:off x="355600" y="852488"/>
            <a:ext cx="8480425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8775" indent="-3587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chemeClr val="accent2"/>
                </a:solidFill>
              </a:rPr>
              <a:t>Многие ко многим («</a:t>
            </a:r>
            <a:r>
              <a:rPr lang="ru-RU" altLang="ru-RU" sz="2400">
                <a:solidFill>
                  <a:schemeClr val="accent2"/>
                </a:solidFill>
                <a:sym typeface="Symbol" pitchFamily="18" charset="2"/>
              </a:rPr>
              <a:t></a:t>
            </a:r>
            <a:r>
              <a:rPr lang="ru-RU" altLang="ru-RU" sz="2000">
                <a:solidFill>
                  <a:schemeClr val="accent2"/>
                </a:solidFill>
              </a:rPr>
              <a:t> - </a:t>
            </a:r>
            <a:r>
              <a:rPr lang="ru-RU" altLang="ru-RU" sz="2400">
                <a:solidFill>
                  <a:schemeClr val="accent2"/>
                </a:solidFill>
                <a:sym typeface="Symbol" pitchFamily="18" charset="2"/>
              </a:rPr>
              <a:t></a:t>
            </a:r>
            <a:r>
              <a:rPr lang="ru-RU" altLang="ru-RU" sz="2000">
                <a:solidFill>
                  <a:schemeClr val="accent2"/>
                </a:solidFill>
              </a:rPr>
              <a:t>») </a:t>
            </a:r>
            <a:r>
              <a:rPr lang="ru-RU" altLang="ru-RU" sz="2000" b="0"/>
              <a:t>– одной записи в первой таблице соответствует сколько угодно записей во второй, </a:t>
            </a:r>
            <a:r>
              <a:rPr lang="ru-RU" altLang="ru-RU" sz="2000"/>
              <a:t>и наоборот</a:t>
            </a:r>
            <a:r>
              <a:rPr lang="ru-RU" altLang="ru-RU" sz="2000" b="0"/>
              <a:t>.</a:t>
            </a:r>
          </a:p>
        </p:txBody>
      </p:sp>
      <p:graphicFrame>
        <p:nvGraphicFramePr>
          <p:cNvPr id="295941" name="Group 5"/>
          <p:cNvGraphicFramePr>
            <a:graphicFrameLocks noGrp="1"/>
          </p:cNvGraphicFramePr>
          <p:nvPr/>
        </p:nvGraphicFramePr>
        <p:xfrm>
          <a:off x="1922463" y="2097088"/>
          <a:ext cx="1646237" cy="1219200"/>
        </p:xfrm>
        <a:graphic>
          <a:graphicData uri="http://schemas.openxmlformats.org/drawingml/2006/table">
            <a:tbl>
              <a:tblPr/>
              <a:tblGrid>
                <a:gridCol w="549275"/>
                <a:gridCol w="1096962"/>
              </a:tblGrid>
              <a:tr h="236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Фамилия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Иванов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Петров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5986" name="Group 50"/>
          <p:cNvGraphicFramePr>
            <a:graphicFrameLocks noGrp="1"/>
          </p:cNvGraphicFramePr>
          <p:nvPr/>
        </p:nvGraphicFramePr>
        <p:xfrm>
          <a:off x="4665663" y="2060575"/>
          <a:ext cx="1646237" cy="1524000"/>
        </p:xfrm>
        <a:graphic>
          <a:graphicData uri="http://schemas.openxmlformats.org/drawingml/2006/table">
            <a:tbl>
              <a:tblPr/>
              <a:tblGrid>
                <a:gridCol w="549275"/>
                <a:gridCol w="1096962"/>
              </a:tblGrid>
              <a:tr h="236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География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Биология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5987" name="Line 51"/>
          <p:cNvSpPr>
            <a:spLocks noChangeShapeType="1"/>
          </p:cNvSpPr>
          <p:nvPr/>
        </p:nvSpPr>
        <p:spPr bwMode="auto">
          <a:xfrm>
            <a:off x="3471863" y="2552700"/>
            <a:ext cx="13096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5988" name="Line 52"/>
          <p:cNvSpPr>
            <a:spLocks noChangeShapeType="1"/>
          </p:cNvSpPr>
          <p:nvPr/>
        </p:nvSpPr>
        <p:spPr bwMode="auto">
          <a:xfrm>
            <a:off x="3476625" y="2547938"/>
            <a:ext cx="1314450" cy="271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5989" name="Line 53"/>
          <p:cNvSpPr>
            <a:spLocks noChangeShapeType="1"/>
          </p:cNvSpPr>
          <p:nvPr/>
        </p:nvSpPr>
        <p:spPr bwMode="auto">
          <a:xfrm>
            <a:off x="3481388" y="2819400"/>
            <a:ext cx="13096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5990" name="Line 54"/>
          <p:cNvSpPr>
            <a:spLocks noChangeShapeType="1"/>
          </p:cNvSpPr>
          <p:nvPr/>
        </p:nvSpPr>
        <p:spPr bwMode="auto">
          <a:xfrm>
            <a:off x="3481388" y="2819400"/>
            <a:ext cx="1309687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5991" name="Rectangle 55"/>
          <p:cNvSpPr>
            <a:spLocks noChangeArrowheads="1"/>
          </p:cNvSpPr>
          <p:nvPr/>
        </p:nvSpPr>
        <p:spPr bwMode="auto">
          <a:xfrm>
            <a:off x="346075" y="3568700"/>
            <a:ext cx="7124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8775" indent="-3587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chemeClr val="accent2"/>
                </a:solidFill>
              </a:rPr>
              <a:t>Реализация </a:t>
            </a:r>
            <a:r>
              <a:rPr lang="ru-RU" altLang="ru-RU" sz="2000" b="0"/>
              <a:t>– через третью таблицу и две связи «1-</a:t>
            </a:r>
            <a:r>
              <a:rPr lang="ru-RU" altLang="ru-RU" sz="2800" b="0">
                <a:sym typeface="Symbol" pitchFamily="18" charset="2"/>
              </a:rPr>
              <a:t></a:t>
            </a:r>
            <a:r>
              <a:rPr lang="ru-RU" altLang="ru-RU" sz="2000" b="0"/>
              <a:t>».</a:t>
            </a:r>
          </a:p>
        </p:txBody>
      </p:sp>
      <p:graphicFrame>
        <p:nvGraphicFramePr>
          <p:cNvPr id="295992" name="Group 56"/>
          <p:cNvGraphicFramePr>
            <a:graphicFrameLocks noGrp="1"/>
          </p:cNvGraphicFramePr>
          <p:nvPr/>
        </p:nvGraphicFramePr>
        <p:xfrm>
          <a:off x="763588" y="4868863"/>
          <a:ext cx="1646237" cy="1219200"/>
        </p:xfrm>
        <a:graphic>
          <a:graphicData uri="http://schemas.openxmlformats.org/drawingml/2006/table">
            <a:tbl>
              <a:tblPr/>
              <a:tblGrid>
                <a:gridCol w="549275"/>
                <a:gridCol w="1096962"/>
              </a:tblGrid>
              <a:tr h="236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Фамилия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Иванов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Петров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6120" name="Group 184"/>
          <p:cNvGraphicFramePr>
            <a:graphicFrameLocks noGrp="1"/>
          </p:cNvGraphicFramePr>
          <p:nvPr/>
        </p:nvGraphicFramePr>
        <p:xfrm>
          <a:off x="7124700" y="4883150"/>
          <a:ext cx="1646238" cy="1524000"/>
        </p:xfrm>
        <a:graphic>
          <a:graphicData uri="http://schemas.openxmlformats.org/drawingml/2006/table">
            <a:tbl>
              <a:tblPr/>
              <a:tblGrid>
                <a:gridCol w="549275"/>
                <a:gridCol w="1096963"/>
              </a:tblGrid>
              <a:tr h="298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География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Биология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6135" name="Group 199"/>
          <p:cNvGraphicFramePr>
            <a:graphicFrameLocks noGrp="1"/>
          </p:cNvGraphicFramePr>
          <p:nvPr/>
        </p:nvGraphicFramePr>
        <p:xfrm>
          <a:off x="3016250" y="4878388"/>
          <a:ext cx="3609975" cy="1737190"/>
        </p:xfrm>
        <a:graphic>
          <a:graphicData uri="http://schemas.openxmlformats.org/drawingml/2006/table">
            <a:tbl>
              <a:tblPr/>
              <a:tblGrid>
                <a:gridCol w="519113"/>
                <a:gridCol w="998537"/>
                <a:gridCol w="1074738"/>
                <a:gridCol w="1017587"/>
              </a:tblGrid>
              <a:tr h="5179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Код</a:t>
                      </a:r>
                    </a:p>
                  </a:txBody>
                  <a:tcPr marT="45703" marB="457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Код учителя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Код предмета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Класс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046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9-А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6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8-Б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6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7-В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6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6121" name="Freeform 185"/>
          <p:cNvSpPr>
            <a:spLocks/>
          </p:cNvSpPr>
          <p:nvPr/>
        </p:nvSpPr>
        <p:spPr bwMode="auto">
          <a:xfrm>
            <a:off x="993775" y="4568825"/>
            <a:ext cx="3017838" cy="293688"/>
          </a:xfrm>
          <a:custGeom>
            <a:avLst/>
            <a:gdLst>
              <a:gd name="T0" fmla="*/ 13428 w 2697"/>
              <a:gd name="T1" fmla="*/ 293688 h 244"/>
              <a:gd name="T2" fmla="*/ 13428 w 2697"/>
              <a:gd name="T3" fmla="*/ 196193 h 244"/>
              <a:gd name="T4" fmla="*/ 104063 w 2697"/>
              <a:gd name="T5" fmla="*/ 27684 h 244"/>
              <a:gd name="T6" fmla="*/ 2886920 w 2697"/>
              <a:gd name="T7" fmla="*/ 27684 h 244"/>
              <a:gd name="T8" fmla="*/ 3014481 w 2697"/>
              <a:gd name="T9" fmla="*/ 164899 h 244"/>
              <a:gd name="T10" fmla="*/ 3014481 w 2697"/>
              <a:gd name="T11" fmla="*/ 290077 h 2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97" h="244">
                <a:moveTo>
                  <a:pt x="12" y="244"/>
                </a:moveTo>
                <a:lnTo>
                  <a:pt x="12" y="163"/>
                </a:lnTo>
                <a:cubicBezTo>
                  <a:pt x="25" y="126"/>
                  <a:pt x="0" y="52"/>
                  <a:pt x="93" y="23"/>
                </a:cubicBezTo>
                <a:cubicBezTo>
                  <a:pt x="521" y="0"/>
                  <a:pt x="2463" y="1"/>
                  <a:pt x="2580" y="23"/>
                </a:cubicBezTo>
                <a:cubicBezTo>
                  <a:pt x="2697" y="45"/>
                  <a:pt x="2675" y="101"/>
                  <a:pt x="2694" y="137"/>
                </a:cubicBezTo>
                <a:lnTo>
                  <a:pt x="2694" y="241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6122" name="Freeform 186"/>
          <p:cNvSpPr>
            <a:spLocks/>
          </p:cNvSpPr>
          <p:nvPr/>
        </p:nvSpPr>
        <p:spPr bwMode="auto">
          <a:xfrm>
            <a:off x="4989513" y="4587875"/>
            <a:ext cx="2359025" cy="293688"/>
          </a:xfrm>
          <a:custGeom>
            <a:avLst/>
            <a:gdLst>
              <a:gd name="T0" fmla="*/ 10496 w 2697"/>
              <a:gd name="T1" fmla="*/ 293688 h 244"/>
              <a:gd name="T2" fmla="*/ 10496 w 2697"/>
              <a:gd name="T3" fmla="*/ 196193 h 244"/>
              <a:gd name="T4" fmla="*/ 81346 w 2697"/>
              <a:gd name="T5" fmla="*/ 27684 h 244"/>
              <a:gd name="T6" fmla="*/ 2256687 w 2697"/>
              <a:gd name="T7" fmla="*/ 27684 h 244"/>
              <a:gd name="T8" fmla="*/ 2356401 w 2697"/>
              <a:gd name="T9" fmla="*/ 164899 h 244"/>
              <a:gd name="T10" fmla="*/ 2356401 w 2697"/>
              <a:gd name="T11" fmla="*/ 290077 h 2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97" h="244">
                <a:moveTo>
                  <a:pt x="12" y="244"/>
                </a:moveTo>
                <a:lnTo>
                  <a:pt x="12" y="163"/>
                </a:lnTo>
                <a:cubicBezTo>
                  <a:pt x="25" y="126"/>
                  <a:pt x="0" y="52"/>
                  <a:pt x="93" y="23"/>
                </a:cubicBezTo>
                <a:cubicBezTo>
                  <a:pt x="521" y="0"/>
                  <a:pt x="2463" y="1"/>
                  <a:pt x="2580" y="23"/>
                </a:cubicBezTo>
                <a:cubicBezTo>
                  <a:pt x="2697" y="45"/>
                  <a:pt x="2675" y="101"/>
                  <a:pt x="2694" y="137"/>
                </a:cubicBezTo>
                <a:lnTo>
                  <a:pt x="2694" y="241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6124" name="AutoShape 188"/>
          <p:cNvSpPr>
            <a:spLocks noChangeArrowheads="1"/>
          </p:cNvSpPr>
          <p:nvPr/>
        </p:nvSpPr>
        <p:spPr bwMode="auto">
          <a:xfrm>
            <a:off x="3659188" y="4071938"/>
            <a:ext cx="1771650" cy="415925"/>
          </a:xfrm>
          <a:prstGeom prst="wedgeRoundRectCallout">
            <a:avLst>
              <a:gd name="adj1" fmla="val -4931"/>
              <a:gd name="adj2" fmla="val 146944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расписание</a:t>
            </a:r>
          </a:p>
        </p:txBody>
      </p:sp>
      <p:sp>
        <p:nvSpPr>
          <p:cNvPr id="296125" name="AutoShape 189"/>
          <p:cNvSpPr>
            <a:spLocks noChangeArrowheads="1"/>
          </p:cNvSpPr>
          <p:nvPr/>
        </p:nvSpPr>
        <p:spPr bwMode="auto">
          <a:xfrm>
            <a:off x="471488" y="1725613"/>
            <a:ext cx="1263650" cy="415925"/>
          </a:xfrm>
          <a:prstGeom prst="wedgeRoundRectCallout">
            <a:avLst>
              <a:gd name="adj1" fmla="val 64699"/>
              <a:gd name="adj2" fmla="val 119468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учителя</a:t>
            </a:r>
          </a:p>
        </p:txBody>
      </p:sp>
      <p:sp>
        <p:nvSpPr>
          <p:cNvPr id="296126" name="AutoShape 190"/>
          <p:cNvSpPr>
            <a:spLocks noChangeArrowheads="1"/>
          </p:cNvSpPr>
          <p:nvPr/>
        </p:nvSpPr>
        <p:spPr bwMode="auto">
          <a:xfrm>
            <a:off x="6710363" y="1790700"/>
            <a:ext cx="1509712" cy="415925"/>
          </a:xfrm>
          <a:prstGeom prst="wedgeRoundRectCallout">
            <a:avLst>
              <a:gd name="adj1" fmla="val -76394"/>
              <a:gd name="adj2" fmla="val 117176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предметы</a:t>
            </a:r>
          </a:p>
        </p:txBody>
      </p:sp>
      <p:sp>
        <p:nvSpPr>
          <p:cNvPr id="296136" name="Rectangle 200"/>
          <p:cNvSpPr>
            <a:spLocks noChangeArrowheads="1"/>
          </p:cNvSpPr>
          <p:nvPr/>
        </p:nvSpPr>
        <p:spPr bwMode="auto">
          <a:xfrm>
            <a:off x="4646613" y="4548188"/>
            <a:ext cx="3111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rgbClr val="4040C0"/>
                </a:solidFill>
                <a:sym typeface="Symbol" pitchFamily="18" charset="2"/>
              </a:rPr>
              <a:t></a:t>
            </a:r>
          </a:p>
        </p:txBody>
      </p:sp>
      <p:sp>
        <p:nvSpPr>
          <p:cNvPr id="296138" name="Rectangle 202"/>
          <p:cNvSpPr>
            <a:spLocks noChangeArrowheads="1"/>
          </p:cNvSpPr>
          <p:nvPr/>
        </p:nvSpPr>
        <p:spPr bwMode="auto">
          <a:xfrm>
            <a:off x="3602038" y="4556125"/>
            <a:ext cx="3111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rgbClr val="4040C0"/>
                </a:solidFill>
                <a:sym typeface="Symbol" pitchFamily="18" charset="2"/>
              </a:rPr>
              <a:t></a:t>
            </a:r>
          </a:p>
        </p:txBody>
      </p:sp>
      <p:sp>
        <p:nvSpPr>
          <p:cNvPr id="296139" name="Rectangle 203"/>
          <p:cNvSpPr>
            <a:spLocks noChangeArrowheads="1"/>
          </p:cNvSpPr>
          <p:nvPr/>
        </p:nvSpPr>
        <p:spPr bwMode="auto">
          <a:xfrm>
            <a:off x="3592513" y="2238375"/>
            <a:ext cx="3111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rgbClr val="4040C0"/>
                </a:solidFill>
                <a:sym typeface="Symbol" pitchFamily="18" charset="2"/>
              </a:rPr>
              <a:t></a:t>
            </a:r>
          </a:p>
        </p:txBody>
      </p:sp>
      <p:sp>
        <p:nvSpPr>
          <p:cNvPr id="296140" name="Rectangle 204"/>
          <p:cNvSpPr>
            <a:spLocks noChangeArrowheads="1"/>
          </p:cNvSpPr>
          <p:nvPr/>
        </p:nvSpPr>
        <p:spPr bwMode="auto">
          <a:xfrm>
            <a:off x="4318000" y="2238375"/>
            <a:ext cx="3111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rgbClr val="4040C0"/>
                </a:solidFill>
                <a:sym typeface="Symbol" pitchFamily="18" charset="2"/>
              </a:rPr>
              <a:t></a:t>
            </a:r>
          </a:p>
        </p:txBody>
      </p:sp>
      <p:sp>
        <p:nvSpPr>
          <p:cNvPr id="296142" name="Rectangle 206"/>
          <p:cNvSpPr>
            <a:spLocks noChangeArrowheads="1"/>
          </p:cNvSpPr>
          <p:nvPr/>
        </p:nvSpPr>
        <p:spPr bwMode="auto">
          <a:xfrm>
            <a:off x="658813" y="4557713"/>
            <a:ext cx="3111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4040C0"/>
                </a:solidFill>
              </a:rPr>
              <a:t>1</a:t>
            </a:r>
          </a:p>
        </p:txBody>
      </p:sp>
      <p:sp>
        <p:nvSpPr>
          <p:cNvPr id="296143" name="Rectangle 207"/>
          <p:cNvSpPr>
            <a:spLocks noChangeArrowheads="1"/>
          </p:cNvSpPr>
          <p:nvPr/>
        </p:nvSpPr>
        <p:spPr bwMode="auto">
          <a:xfrm>
            <a:off x="7380288" y="4576763"/>
            <a:ext cx="3111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4040C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6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95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95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95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5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96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9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95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95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9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9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9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9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9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9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9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9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96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0" grpId="0"/>
      <p:bldP spid="295987" grpId="0" animBg="1"/>
      <p:bldP spid="295988" grpId="0" animBg="1"/>
      <p:bldP spid="295989" grpId="0" animBg="1"/>
      <p:bldP spid="295990" grpId="0" animBg="1"/>
      <p:bldP spid="295991" grpId="0"/>
      <p:bldP spid="296121" grpId="0" animBg="1"/>
      <p:bldP spid="296122" grpId="0" animBg="1"/>
      <p:bldP spid="296124" grpId="0" animBg="1"/>
      <p:bldP spid="296125" grpId="0" animBg="1"/>
      <p:bldP spid="296126" grpId="0" animBg="1"/>
      <p:bldP spid="296136" grpId="0"/>
      <p:bldP spid="296138" grpId="0"/>
      <p:bldP spid="296139" grpId="0"/>
      <p:bldP spid="296140" grpId="0"/>
      <p:bldP spid="296142" grpId="0"/>
      <p:bldP spid="2961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F5084A-F6D2-494A-A35C-4536B26FA3DD}" type="slidenum">
              <a:rPr lang="ru-RU" altLang="ru-RU"/>
              <a:pPr eaLnBrk="1" hangingPunct="1"/>
              <a:t>21</a:t>
            </a:fld>
            <a:endParaRPr lang="ru-RU" altLang="ru-RU"/>
          </a:p>
        </p:txBody>
      </p:sp>
      <p:sp>
        <p:nvSpPr>
          <p:cNvPr id="22531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Нормализация базы данных</a:t>
            </a:r>
          </a:p>
        </p:txBody>
      </p:sp>
      <p:sp>
        <p:nvSpPr>
          <p:cNvPr id="297988" name="Rectangle 4"/>
          <p:cNvSpPr>
            <a:spLocks noChangeArrowheads="1"/>
          </p:cNvSpPr>
          <p:nvPr/>
        </p:nvSpPr>
        <p:spPr bwMode="auto">
          <a:xfrm>
            <a:off x="355600" y="852488"/>
            <a:ext cx="84328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8775" indent="-3587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4040C0"/>
                </a:solidFill>
              </a:rPr>
              <a:t>Нормализация</a:t>
            </a:r>
            <a:r>
              <a:rPr lang="ru-RU" altLang="ru-RU" sz="2000">
                <a:solidFill>
                  <a:schemeClr val="accent2"/>
                </a:solidFill>
              </a:rPr>
              <a:t> </a:t>
            </a:r>
            <a:r>
              <a:rPr lang="ru-RU" altLang="ru-RU" sz="2000" b="0"/>
              <a:t>– это разработка такой структуры БД, в которой нет избыточных данных и связей.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4040C0"/>
                </a:solidFill>
              </a:rPr>
              <a:t>Основные принципы</a:t>
            </a:r>
            <a:r>
              <a:rPr lang="ru-RU" altLang="ru-RU" sz="2000" b="0"/>
              <a:t>:</a:t>
            </a:r>
          </a:p>
        </p:txBody>
      </p:sp>
      <p:sp>
        <p:nvSpPr>
          <p:cNvPr id="297989" name="Rectangle 5"/>
          <p:cNvSpPr>
            <a:spLocks noChangeArrowheads="1"/>
          </p:cNvSpPr>
          <p:nvPr/>
        </p:nvSpPr>
        <p:spPr bwMode="auto">
          <a:xfrm>
            <a:off x="525463" y="1965325"/>
            <a:ext cx="529431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8775" indent="-3587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ru-RU" altLang="ru-RU" sz="2000" b="0"/>
              <a:t>Любое поле должно быть </a:t>
            </a:r>
            <a:r>
              <a:rPr lang="ru-RU" altLang="ru-RU" sz="2000"/>
              <a:t>неделимым.</a:t>
            </a:r>
            <a:r>
              <a:rPr lang="ru-RU" altLang="ru-RU" sz="2000" b="0"/>
              <a:t> </a:t>
            </a:r>
            <a:r>
              <a:rPr lang="ru-RU" altLang="ru-RU" sz="2400" b="0"/>
              <a:t> </a:t>
            </a:r>
          </a:p>
        </p:txBody>
      </p:sp>
      <p:graphicFrame>
        <p:nvGraphicFramePr>
          <p:cNvPr id="298024" name="Group 40"/>
          <p:cNvGraphicFramePr>
            <a:graphicFrameLocks noGrp="1"/>
          </p:cNvGraphicFramePr>
          <p:nvPr/>
        </p:nvGraphicFramePr>
        <p:xfrm>
          <a:off x="1347788" y="2568575"/>
          <a:ext cx="1700212" cy="1219200"/>
        </p:xfrm>
        <a:graphic>
          <a:graphicData uri="http://schemas.openxmlformats.org/drawingml/2006/table">
            <a:tbl>
              <a:tblPr/>
              <a:tblGrid>
                <a:gridCol w="1700212"/>
              </a:tblGrid>
              <a:tr h="236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Фамилия и имя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Иванов Петр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Петров Иван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8045" name="Group 61"/>
          <p:cNvGraphicFramePr>
            <a:graphicFrameLocks noGrp="1"/>
          </p:cNvGraphicFramePr>
          <p:nvPr/>
        </p:nvGraphicFramePr>
        <p:xfrm>
          <a:off x="4589463" y="2559050"/>
          <a:ext cx="2447925" cy="1219200"/>
        </p:xfrm>
        <a:graphic>
          <a:graphicData uri="http://schemas.openxmlformats.org/drawingml/2006/table">
            <a:tbl>
              <a:tblPr/>
              <a:tblGrid>
                <a:gridCol w="1274762"/>
                <a:gridCol w="1173163"/>
              </a:tblGrid>
              <a:tr h="236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Фамилия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Имя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Иванов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Петр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Петров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Иван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8046" name="AutoShape 62"/>
          <p:cNvSpPr>
            <a:spLocks noChangeArrowheads="1"/>
          </p:cNvSpPr>
          <p:nvPr/>
        </p:nvSpPr>
        <p:spPr bwMode="auto">
          <a:xfrm>
            <a:off x="3375025" y="2922588"/>
            <a:ext cx="895350" cy="461962"/>
          </a:xfrm>
          <a:prstGeom prst="rightArrow">
            <a:avLst>
              <a:gd name="adj1" fmla="val 50000"/>
              <a:gd name="adj2" fmla="val 48454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8047" name="AutoShape 63"/>
          <p:cNvSpPr>
            <a:spLocks noChangeArrowheads="1"/>
          </p:cNvSpPr>
          <p:nvPr/>
        </p:nvSpPr>
        <p:spPr bwMode="auto">
          <a:xfrm rot="2700000">
            <a:off x="1612900" y="2657475"/>
            <a:ext cx="1122363" cy="1122363"/>
          </a:xfrm>
          <a:prstGeom prst="plus">
            <a:avLst>
              <a:gd name="adj" fmla="val 40171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8048" name="Rectangle 64"/>
          <p:cNvSpPr>
            <a:spLocks noChangeArrowheads="1"/>
          </p:cNvSpPr>
          <p:nvPr/>
        </p:nvSpPr>
        <p:spPr bwMode="auto">
          <a:xfrm>
            <a:off x="581025" y="3954463"/>
            <a:ext cx="8207375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8775" indent="-3587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ru-RU" altLang="ru-RU" sz="2000" b="0"/>
              <a:t>Не должно быть полей, которые обозначают  различные виды одного и того же, например, товаров</a:t>
            </a:r>
            <a:r>
              <a:rPr lang="ru-RU" altLang="ru-RU" sz="2000"/>
              <a:t>.</a:t>
            </a:r>
            <a:r>
              <a:rPr lang="ru-RU" altLang="ru-RU" sz="2000" b="0"/>
              <a:t> </a:t>
            </a:r>
            <a:r>
              <a:rPr lang="ru-RU" altLang="ru-RU" sz="2400" b="0"/>
              <a:t> </a:t>
            </a:r>
          </a:p>
        </p:txBody>
      </p:sp>
      <p:graphicFrame>
        <p:nvGraphicFramePr>
          <p:cNvPr id="298082" name="Group 98"/>
          <p:cNvGraphicFramePr>
            <a:graphicFrameLocks noGrp="1"/>
          </p:cNvGraphicFramePr>
          <p:nvPr/>
        </p:nvGraphicFramePr>
        <p:xfrm>
          <a:off x="733425" y="5095875"/>
          <a:ext cx="2425700" cy="1219200"/>
        </p:xfrm>
        <a:graphic>
          <a:graphicData uri="http://schemas.openxmlformats.org/drawingml/2006/table">
            <a:tbl>
              <a:tblPr/>
              <a:tblGrid>
                <a:gridCol w="688975"/>
                <a:gridCol w="981075"/>
                <a:gridCol w="755650"/>
              </a:tblGrid>
              <a:tr h="277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Бананы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Киви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8083" name="AutoShape 99"/>
          <p:cNvSpPr>
            <a:spLocks noChangeArrowheads="1"/>
          </p:cNvSpPr>
          <p:nvPr/>
        </p:nvSpPr>
        <p:spPr bwMode="auto">
          <a:xfrm rot="2700000">
            <a:off x="1385887" y="5118101"/>
            <a:ext cx="1122363" cy="1122362"/>
          </a:xfrm>
          <a:prstGeom prst="plus">
            <a:avLst>
              <a:gd name="adj" fmla="val 40171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8084" name="AutoShape 100"/>
          <p:cNvSpPr>
            <a:spLocks noChangeArrowheads="1"/>
          </p:cNvSpPr>
          <p:nvPr/>
        </p:nvSpPr>
        <p:spPr bwMode="auto">
          <a:xfrm>
            <a:off x="3262313" y="5495925"/>
            <a:ext cx="895350" cy="461963"/>
          </a:xfrm>
          <a:prstGeom prst="rightArrow">
            <a:avLst>
              <a:gd name="adj1" fmla="val 50000"/>
              <a:gd name="adj2" fmla="val 48454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98141" name="Group 157"/>
          <p:cNvGraphicFramePr>
            <a:graphicFrameLocks noGrp="1"/>
          </p:cNvGraphicFramePr>
          <p:nvPr/>
        </p:nvGraphicFramePr>
        <p:xfrm>
          <a:off x="4240213" y="5048250"/>
          <a:ext cx="2425700" cy="1432400"/>
        </p:xfrm>
        <a:graphic>
          <a:graphicData uri="http://schemas.openxmlformats.org/drawingml/2006/table">
            <a:tbl>
              <a:tblPr/>
              <a:tblGrid>
                <a:gridCol w="585787"/>
                <a:gridCol w="895350"/>
                <a:gridCol w="944563"/>
              </a:tblGrid>
              <a:tr h="5179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Год</a:t>
                      </a:r>
                    </a:p>
                  </a:txBody>
                  <a:tcPr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Код товара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Кол-во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046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2006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6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2007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1500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6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8140" name="Group 156"/>
          <p:cNvGraphicFramePr>
            <a:graphicFrameLocks noGrp="1"/>
          </p:cNvGraphicFramePr>
          <p:nvPr/>
        </p:nvGraphicFramePr>
        <p:xfrm>
          <a:off x="7229475" y="5038725"/>
          <a:ext cx="1557338" cy="1219200"/>
        </p:xfrm>
        <a:graphic>
          <a:graphicData uri="http://schemas.openxmlformats.org/drawingml/2006/table">
            <a:tbl>
              <a:tblPr/>
              <a:tblGrid>
                <a:gridCol w="573088"/>
                <a:gridCol w="984250"/>
              </a:tblGrid>
              <a:tr h="277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Товар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Бананы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Киви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8142" name="Freeform 158"/>
          <p:cNvSpPr>
            <a:spLocks/>
          </p:cNvSpPr>
          <p:nvPr/>
        </p:nvSpPr>
        <p:spPr bwMode="auto">
          <a:xfrm>
            <a:off x="5226050" y="4757738"/>
            <a:ext cx="2274888" cy="293687"/>
          </a:xfrm>
          <a:custGeom>
            <a:avLst/>
            <a:gdLst>
              <a:gd name="T0" fmla="*/ 10122 w 2697"/>
              <a:gd name="T1" fmla="*/ 293687 h 244"/>
              <a:gd name="T2" fmla="*/ 10122 w 2697"/>
              <a:gd name="T3" fmla="*/ 196193 h 244"/>
              <a:gd name="T4" fmla="*/ 78444 w 2697"/>
              <a:gd name="T5" fmla="*/ 27684 h 244"/>
              <a:gd name="T6" fmla="*/ 2176200 w 2697"/>
              <a:gd name="T7" fmla="*/ 27684 h 244"/>
              <a:gd name="T8" fmla="*/ 2272358 w 2697"/>
              <a:gd name="T9" fmla="*/ 164898 h 244"/>
              <a:gd name="T10" fmla="*/ 2272358 w 2697"/>
              <a:gd name="T11" fmla="*/ 290076 h 2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97" h="244">
                <a:moveTo>
                  <a:pt x="12" y="244"/>
                </a:moveTo>
                <a:lnTo>
                  <a:pt x="12" y="163"/>
                </a:lnTo>
                <a:cubicBezTo>
                  <a:pt x="25" y="126"/>
                  <a:pt x="0" y="52"/>
                  <a:pt x="93" y="23"/>
                </a:cubicBezTo>
                <a:cubicBezTo>
                  <a:pt x="521" y="0"/>
                  <a:pt x="2463" y="1"/>
                  <a:pt x="2580" y="23"/>
                </a:cubicBezTo>
                <a:cubicBezTo>
                  <a:pt x="2697" y="45"/>
                  <a:pt x="2675" y="101"/>
                  <a:pt x="2694" y="137"/>
                </a:cubicBezTo>
                <a:lnTo>
                  <a:pt x="2694" y="241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8143" name="Rectangle 159"/>
          <p:cNvSpPr>
            <a:spLocks noChangeArrowheads="1"/>
          </p:cNvSpPr>
          <p:nvPr/>
        </p:nvSpPr>
        <p:spPr bwMode="auto">
          <a:xfrm>
            <a:off x="4873625" y="4735513"/>
            <a:ext cx="3111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rgbClr val="4040C0"/>
                </a:solidFill>
                <a:sym typeface="Symbol" pitchFamily="18" charset="2"/>
              </a:rPr>
              <a:t></a:t>
            </a:r>
          </a:p>
        </p:txBody>
      </p:sp>
      <p:sp>
        <p:nvSpPr>
          <p:cNvPr id="298144" name="Rectangle 160"/>
          <p:cNvSpPr>
            <a:spLocks noChangeArrowheads="1"/>
          </p:cNvSpPr>
          <p:nvPr/>
        </p:nvSpPr>
        <p:spPr bwMode="auto">
          <a:xfrm>
            <a:off x="7502525" y="4764088"/>
            <a:ext cx="3111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4040C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7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8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8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98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98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9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9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9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9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9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9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9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9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8" grpId="0" build="p"/>
      <p:bldP spid="297989" grpId="0"/>
      <p:bldP spid="298046" grpId="0" animBg="1"/>
      <p:bldP spid="298047" grpId="0" animBg="1"/>
      <p:bldP spid="298048" grpId="0"/>
      <p:bldP spid="298083" grpId="0" animBg="1"/>
      <p:bldP spid="298084" grpId="0" animBg="1"/>
      <p:bldP spid="298142" grpId="0" animBg="1"/>
      <p:bldP spid="298143" grpId="0"/>
      <p:bldP spid="2981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3A132D-2F4A-43C7-B310-2AD8429997E9}" type="slidenum">
              <a:rPr lang="ru-RU" altLang="ru-RU"/>
              <a:pPr eaLnBrk="1" hangingPunct="1"/>
              <a:t>22</a:t>
            </a:fld>
            <a:endParaRPr lang="ru-RU" altLang="ru-RU"/>
          </a:p>
        </p:txBody>
      </p:sp>
      <p:sp>
        <p:nvSpPr>
          <p:cNvPr id="23555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Нормализация базы данных</a:t>
            </a:r>
          </a:p>
        </p:txBody>
      </p:sp>
      <p:sp>
        <p:nvSpPr>
          <p:cNvPr id="304132" name="Rectangle 4"/>
          <p:cNvSpPr>
            <a:spLocks noChangeArrowheads="1"/>
          </p:cNvSpPr>
          <p:nvPr/>
        </p:nvSpPr>
        <p:spPr bwMode="auto">
          <a:xfrm>
            <a:off x="355600" y="852488"/>
            <a:ext cx="843280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8775" indent="-3587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rgbClr val="4040C0"/>
                </a:solidFill>
              </a:rPr>
              <a:t>Основные принципы</a:t>
            </a:r>
            <a:r>
              <a:rPr lang="ru-RU" altLang="ru-RU" sz="2000" b="0"/>
              <a:t>:</a:t>
            </a:r>
          </a:p>
        </p:txBody>
      </p:sp>
      <p:sp>
        <p:nvSpPr>
          <p:cNvPr id="304133" name="Rectangle 5"/>
          <p:cNvSpPr>
            <a:spLocks noChangeArrowheads="1"/>
          </p:cNvSpPr>
          <p:nvPr/>
        </p:nvSpPr>
        <p:spPr bwMode="auto">
          <a:xfrm>
            <a:off x="525463" y="1241425"/>
            <a:ext cx="8356600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8775" indent="-3587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ru-RU" altLang="ru-RU" sz="2000" b="0"/>
              <a:t>Любое поле должно зависеть только от ключа (</a:t>
            </a:r>
            <a:r>
              <a:rPr lang="ru-RU" altLang="ru-RU" sz="2000"/>
              <a:t>ключ</a:t>
            </a:r>
            <a:r>
              <a:rPr lang="ru-RU" altLang="ru-RU" sz="2000" b="0"/>
              <a:t> – это  поле или комбинация полей, однозначно определяющая запись)</a:t>
            </a:r>
            <a:r>
              <a:rPr lang="ru-RU" altLang="ru-RU" sz="2000"/>
              <a:t>.</a:t>
            </a:r>
            <a:r>
              <a:rPr lang="ru-RU" altLang="ru-RU" sz="2000" b="0"/>
              <a:t> </a:t>
            </a:r>
            <a:r>
              <a:rPr lang="ru-RU" altLang="ru-RU" sz="2400" b="0"/>
              <a:t> </a:t>
            </a:r>
          </a:p>
        </p:txBody>
      </p:sp>
      <p:graphicFrame>
        <p:nvGraphicFramePr>
          <p:cNvPr id="304267" name="Group 139"/>
          <p:cNvGraphicFramePr>
            <a:graphicFrameLocks noGrp="1"/>
          </p:cNvGraphicFramePr>
          <p:nvPr/>
        </p:nvGraphicFramePr>
        <p:xfrm>
          <a:off x="3262313" y="2541588"/>
          <a:ext cx="2660650" cy="1219200"/>
        </p:xfrm>
        <a:graphic>
          <a:graphicData uri="http://schemas.openxmlformats.org/drawingml/2006/table">
            <a:tbl>
              <a:tblPr/>
              <a:tblGrid>
                <a:gridCol w="646112"/>
                <a:gridCol w="1069975"/>
                <a:gridCol w="944563"/>
              </a:tblGrid>
              <a:tr h="236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Монитор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9 000 р.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Винчестер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11 000 р.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4164" name="AutoShape 36"/>
          <p:cNvSpPr>
            <a:spLocks noChangeArrowheads="1"/>
          </p:cNvSpPr>
          <p:nvPr/>
        </p:nvSpPr>
        <p:spPr bwMode="auto">
          <a:xfrm rot="2700000">
            <a:off x="4930776" y="2674937"/>
            <a:ext cx="1122362" cy="1122363"/>
          </a:xfrm>
          <a:prstGeom prst="plus">
            <a:avLst>
              <a:gd name="adj" fmla="val 40171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4165" name="Rectangle 37"/>
          <p:cNvSpPr>
            <a:spLocks noChangeArrowheads="1"/>
          </p:cNvSpPr>
          <p:nvPr/>
        </p:nvSpPr>
        <p:spPr bwMode="auto">
          <a:xfrm>
            <a:off x="581025" y="3954463"/>
            <a:ext cx="8207375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8775" indent="-3587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ru-RU" altLang="ru-RU" sz="2000" b="0"/>
              <a:t>Не должно быть полей, которые могут быть найдены с помощью остальных</a:t>
            </a:r>
            <a:r>
              <a:rPr lang="ru-RU" altLang="ru-RU" sz="2000"/>
              <a:t>.</a:t>
            </a:r>
            <a:r>
              <a:rPr lang="ru-RU" altLang="ru-RU" sz="2000" b="0"/>
              <a:t> </a:t>
            </a:r>
            <a:r>
              <a:rPr lang="ru-RU" altLang="ru-RU" sz="2400" b="0"/>
              <a:t> </a:t>
            </a:r>
          </a:p>
        </p:txBody>
      </p:sp>
      <p:graphicFrame>
        <p:nvGraphicFramePr>
          <p:cNvPr id="304312" name="Group 184"/>
          <p:cNvGraphicFramePr>
            <a:graphicFrameLocks noGrp="1"/>
          </p:cNvGraphicFramePr>
          <p:nvPr/>
        </p:nvGraphicFramePr>
        <p:xfrm>
          <a:off x="1655763" y="4906963"/>
          <a:ext cx="5989637" cy="1432400"/>
        </p:xfrm>
        <a:graphic>
          <a:graphicData uri="http://schemas.openxmlformats.org/drawingml/2006/table">
            <a:tbl>
              <a:tblPr/>
              <a:tblGrid>
                <a:gridCol w="895350"/>
                <a:gridCol w="1128712"/>
                <a:gridCol w="1230313"/>
                <a:gridCol w="1368425"/>
                <a:gridCol w="1366837"/>
              </a:tblGrid>
              <a:tr h="5179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Код</a:t>
                      </a:r>
                    </a:p>
                  </a:txBody>
                  <a:tcPr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Товар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Цена за тонну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Количество, тонн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Стоимость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046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Бананы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12 000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6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Киви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1500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30 000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6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4188" name="AutoShape 60"/>
          <p:cNvSpPr>
            <a:spLocks noChangeArrowheads="1"/>
          </p:cNvSpPr>
          <p:nvPr/>
        </p:nvSpPr>
        <p:spPr bwMode="auto">
          <a:xfrm rot="2700000">
            <a:off x="6421437" y="5099051"/>
            <a:ext cx="1122363" cy="1122362"/>
          </a:xfrm>
          <a:prstGeom prst="plus">
            <a:avLst>
              <a:gd name="adj" fmla="val 40171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4232" name="AutoShape 104"/>
          <p:cNvSpPr>
            <a:spLocks noChangeArrowheads="1"/>
          </p:cNvSpPr>
          <p:nvPr/>
        </p:nvSpPr>
        <p:spPr bwMode="auto">
          <a:xfrm>
            <a:off x="1517650" y="2338388"/>
            <a:ext cx="1263650" cy="415925"/>
          </a:xfrm>
          <a:prstGeom prst="wedgeRoundRectCallout">
            <a:avLst>
              <a:gd name="adj1" fmla="val 83417"/>
              <a:gd name="adj2" fmla="val 128625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товары</a:t>
            </a:r>
          </a:p>
        </p:txBody>
      </p:sp>
      <p:sp>
        <p:nvSpPr>
          <p:cNvPr id="304268" name="AutoShape 140"/>
          <p:cNvSpPr>
            <a:spLocks noChangeArrowheads="1"/>
          </p:cNvSpPr>
          <p:nvPr/>
        </p:nvSpPr>
        <p:spPr bwMode="auto">
          <a:xfrm>
            <a:off x="6456363" y="1997075"/>
            <a:ext cx="2225675" cy="1633538"/>
          </a:xfrm>
          <a:prstGeom prst="wedgeRoundRectCallout">
            <a:avLst>
              <a:gd name="adj1" fmla="val -80528"/>
              <a:gd name="adj2" fmla="val -9671"/>
              <a:gd name="adj3" fmla="val 16667"/>
            </a:avLst>
          </a:prstGeom>
          <a:solidFill>
            <a:srgbClr val="EAEAEA"/>
          </a:solidFill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/>
              <a:t>зависит не только от названия товара!</a:t>
            </a:r>
          </a:p>
        </p:txBody>
      </p:sp>
      <p:sp>
        <p:nvSpPr>
          <p:cNvPr id="304189" name="AutoShape 61"/>
          <p:cNvSpPr>
            <a:spLocks noChangeArrowheads="1"/>
          </p:cNvSpPr>
          <p:nvPr/>
        </p:nvSpPr>
        <p:spPr bwMode="auto">
          <a:xfrm rot="5400000">
            <a:off x="7351713" y="2582863"/>
            <a:ext cx="404812" cy="4619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4271" name="AutoShape 143"/>
          <p:cNvSpPr>
            <a:spLocks noChangeArrowheads="1"/>
          </p:cNvSpPr>
          <p:nvPr/>
        </p:nvSpPr>
        <p:spPr bwMode="auto">
          <a:xfrm>
            <a:off x="6824663" y="3063875"/>
            <a:ext cx="1527175" cy="4143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 type="none" w="med" len="lg"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прайс-лист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4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4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04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0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4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0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0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04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2" grpId="0"/>
      <p:bldP spid="304133" grpId="0"/>
      <p:bldP spid="304164" grpId="0" animBg="1"/>
      <p:bldP spid="304165" grpId="0"/>
      <p:bldP spid="304188" grpId="0" animBg="1"/>
      <p:bldP spid="304232" grpId="0" animBg="1"/>
      <p:bldP spid="304268" grpId="0" animBg="1"/>
      <p:bldP spid="304189" grpId="0" animBg="1"/>
      <p:bldP spid="30427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69BED8-6C34-47DE-98AE-31BA7D10FF46}" type="slidenum">
              <a:rPr lang="ru-RU" altLang="ru-RU"/>
              <a:pPr eaLnBrk="1" hangingPunct="1"/>
              <a:t>23</a:t>
            </a:fld>
            <a:endParaRPr lang="ru-RU" altLang="ru-RU"/>
          </a:p>
        </p:txBody>
      </p:sp>
      <p:sp>
        <p:nvSpPr>
          <p:cNvPr id="24579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Поиск в базах данных</a:t>
            </a:r>
          </a:p>
        </p:txBody>
      </p:sp>
      <p:sp>
        <p:nvSpPr>
          <p:cNvPr id="300036" name="Rectangle 4"/>
          <p:cNvSpPr>
            <a:spLocks noChangeArrowheads="1"/>
          </p:cNvSpPr>
          <p:nvPr/>
        </p:nvSpPr>
        <p:spPr bwMode="auto">
          <a:xfrm>
            <a:off x="336550" y="1003300"/>
            <a:ext cx="845185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8775" indent="-3587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>
                <a:solidFill>
                  <a:srgbClr val="4040C0"/>
                </a:solidFill>
              </a:rPr>
              <a:t>Линейный поиск </a:t>
            </a:r>
            <a:r>
              <a:rPr lang="ru-RU" altLang="ru-RU" sz="2400" b="0"/>
              <a:t>– это перебор всех записей до тех пор, пока не будет найдена нужная.</a:t>
            </a:r>
          </a:p>
        </p:txBody>
      </p:sp>
      <p:graphicFrame>
        <p:nvGraphicFramePr>
          <p:cNvPr id="300075" name="Group 43"/>
          <p:cNvGraphicFramePr>
            <a:graphicFrameLocks noGrp="1"/>
          </p:cNvGraphicFramePr>
          <p:nvPr/>
        </p:nvGraphicFramePr>
        <p:xfrm>
          <a:off x="2289175" y="2266950"/>
          <a:ext cx="2797175" cy="1828800"/>
        </p:xfrm>
        <a:graphic>
          <a:graphicData uri="http://schemas.openxmlformats.org/drawingml/2006/table">
            <a:tbl>
              <a:tblPr/>
              <a:tblGrid>
                <a:gridCol w="933450"/>
                <a:gridCol w="1863725"/>
              </a:tblGrid>
              <a:tr h="204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Фамилия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04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Сидоров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Ветров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Померанцев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0060" name="AutoShape 28"/>
          <p:cNvSpPr>
            <a:spLocks noChangeArrowheads="1"/>
          </p:cNvSpPr>
          <p:nvPr/>
        </p:nvSpPr>
        <p:spPr bwMode="auto">
          <a:xfrm>
            <a:off x="5468938" y="2554288"/>
            <a:ext cx="1263650" cy="415925"/>
          </a:xfrm>
          <a:prstGeom prst="wedgeRoundRectCallout">
            <a:avLst>
              <a:gd name="adj1" fmla="val -103894"/>
              <a:gd name="adj2" fmla="val 176338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Иванов?</a:t>
            </a:r>
          </a:p>
        </p:txBody>
      </p:sp>
      <p:sp>
        <p:nvSpPr>
          <p:cNvPr id="300061" name="AutoShape 29"/>
          <p:cNvSpPr>
            <a:spLocks noChangeArrowheads="1"/>
          </p:cNvSpPr>
          <p:nvPr/>
        </p:nvSpPr>
        <p:spPr bwMode="auto">
          <a:xfrm rot="5400000">
            <a:off x="1139825" y="3171825"/>
            <a:ext cx="1423988" cy="376238"/>
          </a:xfrm>
          <a:prstGeom prst="rightArrow">
            <a:avLst>
              <a:gd name="adj1" fmla="val 50000"/>
              <a:gd name="adj2" fmla="val 94620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0062" name="AutoShape 30"/>
          <p:cNvSpPr>
            <a:spLocks noChangeArrowheads="1"/>
          </p:cNvSpPr>
          <p:nvPr/>
        </p:nvSpPr>
        <p:spPr bwMode="auto">
          <a:xfrm>
            <a:off x="5721350" y="3355975"/>
            <a:ext cx="1960563" cy="4143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/>
              <a:t>1024 сравнения!</a:t>
            </a:r>
          </a:p>
        </p:txBody>
      </p:sp>
      <p:sp>
        <p:nvSpPr>
          <p:cNvPr id="300063" name="Rectangle 31"/>
          <p:cNvSpPr>
            <a:spLocks noChangeArrowheads="1"/>
          </p:cNvSpPr>
          <p:nvPr/>
        </p:nvSpPr>
        <p:spPr bwMode="auto">
          <a:xfrm>
            <a:off x="1316038" y="4646613"/>
            <a:ext cx="5761037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200" b="0"/>
              <a:t>данные не надо предварительно готовить</a:t>
            </a:r>
          </a:p>
        </p:txBody>
      </p:sp>
      <p:grpSp>
        <p:nvGrpSpPr>
          <p:cNvPr id="300064" name="Group 32"/>
          <p:cNvGrpSpPr>
            <a:grpSpLocks noChangeAspect="1"/>
          </p:cNvGrpSpPr>
          <p:nvPr/>
        </p:nvGrpSpPr>
        <p:grpSpPr bwMode="auto">
          <a:xfrm>
            <a:off x="842963" y="4687888"/>
            <a:ext cx="385762" cy="385762"/>
            <a:chOff x="2816" y="2458"/>
            <a:chExt cx="1728" cy="1728"/>
          </a:xfrm>
        </p:grpSpPr>
        <p:sp>
          <p:nvSpPr>
            <p:cNvPr id="24611" name="Oval 33"/>
            <p:cNvSpPr>
              <a:spLocks noChangeAspect="1" noChangeArrowheads="1"/>
            </p:cNvSpPr>
            <p:nvPr/>
          </p:nvSpPr>
          <p:spPr bwMode="auto">
            <a:xfrm>
              <a:off x="2816" y="2458"/>
              <a:ext cx="1728" cy="172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24612" name="Group 34"/>
            <p:cNvGrpSpPr>
              <a:grpSpLocks noChangeAspect="1"/>
            </p:cNvGrpSpPr>
            <p:nvPr/>
          </p:nvGrpSpPr>
          <p:grpSpPr bwMode="auto">
            <a:xfrm>
              <a:off x="3051" y="2667"/>
              <a:ext cx="1299" cy="1299"/>
              <a:chOff x="3051" y="2667"/>
              <a:chExt cx="1299" cy="1299"/>
            </a:xfrm>
          </p:grpSpPr>
          <p:sp>
            <p:nvSpPr>
              <p:cNvPr id="24614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3051" y="3105"/>
                <a:ext cx="1299" cy="4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4615" name="Rectangle 36"/>
              <p:cNvSpPr>
                <a:spLocks noChangeAspect="1" noChangeArrowheads="1"/>
              </p:cNvSpPr>
              <p:nvPr/>
            </p:nvSpPr>
            <p:spPr bwMode="auto">
              <a:xfrm rot="-5400000">
                <a:off x="3057" y="3105"/>
                <a:ext cx="1299" cy="4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24613" name="Freeform 37"/>
            <p:cNvSpPr>
              <a:spLocks noChangeAspect="1"/>
            </p:cNvSpPr>
            <p:nvPr/>
          </p:nvSpPr>
          <p:spPr bwMode="auto">
            <a:xfrm>
              <a:off x="3048" y="2664"/>
              <a:ext cx="1302" cy="1299"/>
            </a:xfrm>
            <a:custGeom>
              <a:avLst/>
              <a:gdLst>
                <a:gd name="T0" fmla="*/ 3 w 1302"/>
                <a:gd name="T1" fmla="*/ 438 h 1299"/>
                <a:gd name="T2" fmla="*/ 444 w 1302"/>
                <a:gd name="T3" fmla="*/ 438 h 1299"/>
                <a:gd name="T4" fmla="*/ 444 w 1302"/>
                <a:gd name="T5" fmla="*/ 0 h 1299"/>
                <a:gd name="T6" fmla="*/ 870 w 1302"/>
                <a:gd name="T7" fmla="*/ 0 h 1299"/>
                <a:gd name="T8" fmla="*/ 870 w 1302"/>
                <a:gd name="T9" fmla="*/ 441 h 1299"/>
                <a:gd name="T10" fmla="*/ 1302 w 1302"/>
                <a:gd name="T11" fmla="*/ 441 h 1299"/>
                <a:gd name="T12" fmla="*/ 1302 w 1302"/>
                <a:gd name="T13" fmla="*/ 864 h 1299"/>
                <a:gd name="T14" fmla="*/ 870 w 1302"/>
                <a:gd name="T15" fmla="*/ 864 h 1299"/>
                <a:gd name="T16" fmla="*/ 870 w 1302"/>
                <a:gd name="T17" fmla="*/ 1299 h 1299"/>
                <a:gd name="T18" fmla="*/ 447 w 1302"/>
                <a:gd name="T19" fmla="*/ 1299 h 1299"/>
                <a:gd name="T20" fmla="*/ 447 w 1302"/>
                <a:gd name="T21" fmla="*/ 867 h 1299"/>
                <a:gd name="T22" fmla="*/ 0 w 1302"/>
                <a:gd name="T23" fmla="*/ 867 h 1299"/>
                <a:gd name="T24" fmla="*/ 3 w 1302"/>
                <a:gd name="T25" fmla="*/ 438 h 12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02" h="1299">
                  <a:moveTo>
                    <a:pt x="3" y="438"/>
                  </a:moveTo>
                  <a:lnTo>
                    <a:pt x="444" y="438"/>
                  </a:lnTo>
                  <a:lnTo>
                    <a:pt x="444" y="0"/>
                  </a:lnTo>
                  <a:lnTo>
                    <a:pt x="870" y="0"/>
                  </a:lnTo>
                  <a:lnTo>
                    <a:pt x="870" y="441"/>
                  </a:lnTo>
                  <a:lnTo>
                    <a:pt x="1302" y="441"/>
                  </a:lnTo>
                  <a:lnTo>
                    <a:pt x="1302" y="864"/>
                  </a:lnTo>
                  <a:lnTo>
                    <a:pt x="870" y="864"/>
                  </a:lnTo>
                  <a:lnTo>
                    <a:pt x="870" y="1299"/>
                  </a:lnTo>
                  <a:lnTo>
                    <a:pt x="447" y="1299"/>
                  </a:lnTo>
                  <a:lnTo>
                    <a:pt x="447" y="867"/>
                  </a:lnTo>
                  <a:lnTo>
                    <a:pt x="0" y="867"/>
                  </a:lnTo>
                  <a:lnTo>
                    <a:pt x="3" y="438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0070" name="Group 38"/>
          <p:cNvGrpSpPr>
            <a:grpSpLocks noChangeAspect="1"/>
          </p:cNvGrpSpPr>
          <p:nvPr/>
        </p:nvGrpSpPr>
        <p:grpSpPr bwMode="auto">
          <a:xfrm>
            <a:off x="842963" y="5243513"/>
            <a:ext cx="395287" cy="395287"/>
            <a:chOff x="552" y="2523"/>
            <a:chExt cx="1728" cy="1728"/>
          </a:xfrm>
        </p:grpSpPr>
        <p:sp>
          <p:nvSpPr>
            <p:cNvPr id="24609" name="Oval 39"/>
            <p:cNvSpPr>
              <a:spLocks noChangeAspect="1" noChangeArrowheads="1"/>
            </p:cNvSpPr>
            <p:nvPr/>
          </p:nvSpPr>
          <p:spPr bwMode="auto">
            <a:xfrm>
              <a:off x="552" y="2523"/>
              <a:ext cx="1728" cy="172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4610" name="Rectangle 40"/>
            <p:cNvSpPr>
              <a:spLocks noChangeAspect="1" noChangeArrowheads="1"/>
            </p:cNvSpPr>
            <p:nvPr/>
          </p:nvSpPr>
          <p:spPr bwMode="auto">
            <a:xfrm>
              <a:off x="774" y="3183"/>
              <a:ext cx="1299" cy="4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00073" name="Rectangle 41"/>
          <p:cNvSpPr>
            <a:spLocks noChangeArrowheads="1"/>
          </p:cNvSpPr>
          <p:nvPr/>
        </p:nvSpPr>
        <p:spPr bwMode="auto">
          <a:xfrm>
            <a:off x="1316038" y="5249863"/>
            <a:ext cx="5761037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200" b="0"/>
              <a:t>низкая скорость поиска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0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0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0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0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00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00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6" grpId="0"/>
      <p:bldP spid="300060" grpId="0" animBg="1"/>
      <p:bldP spid="300061" grpId="0" animBg="1"/>
      <p:bldP spid="300062" grpId="0"/>
      <p:bldP spid="300063" grpId="0"/>
      <p:bldP spid="30007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594494-2345-4812-A8B6-C1377A9B5BFD}" type="slidenum">
              <a:rPr lang="ru-RU" altLang="ru-RU"/>
              <a:pPr eaLnBrk="1" hangingPunct="1"/>
              <a:t>24</a:t>
            </a:fld>
            <a:endParaRPr lang="ru-RU" altLang="ru-RU"/>
          </a:p>
        </p:txBody>
      </p:sp>
      <p:sp>
        <p:nvSpPr>
          <p:cNvPr id="330754" name="Freeform 2"/>
          <p:cNvSpPr>
            <a:spLocks/>
          </p:cNvSpPr>
          <p:nvPr/>
        </p:nvSpPr>
        <p:spPr bwMode="auto">
          <a:xfrm>
            <a:off x="317500" y="1281113"/>
            <a:ext cx="4064000" cy="4524375"/>
          </a:xfrm>
          <a:custGeom>
            <a:avLst/>
            <a:gdLst>
              <a:gd name="T0" fmla="*/ 2041525 w 2560"/>
              <a:gd name="T1" fmla="*/ 4457700 h 2850"/>
              <a:gd name="T2" fmla="*/ 1987550 w 2560"/>
              <a:gd name="T3" fmla="*/ 4232275 h 2850"/>
              <a:gd name="T4" fmla="*/ 1809750 w 2560"/>
              <a:gd name="T5" fmla="*/ 3927475 h 2850"/>
              <a:gd name="T6" fmla="*/ 1628775 w 2560"/>
              <a:gd name="T7" fmla="*/ 3579813 h 2850"/>
              <a:gd name="T8" fmla="*/ 1568450 w 2560"/>
              <a:gd name="T9" fmla="*/ 3352800 h 2850"/>
              <a:gd name="T10" fmla="*/ 1685925 w 2560"/>
              <a:gd name="T11" fmla="*/ 3082925 h 2850"/>
              <a:gd name="T12" fmla="*/ 1628775 w 2560"/>
              <a:gd name="T13" fmla="*/ 2860675 h 2850"/>
              <a:gd name="T14" fmla="*/ 1444625 w 2560"/>
              <a:gd name="T15" fmla="*/ 2568575 h 2850"/>
              <a:gd name="T16" fmla="*/ 1384300 w 2560"/>
              <a:gd name="T17" fmla="*/ 2270125 h 2850"/>
              <a:gd name="T18" fmla="*/ 1323975 w 2560"/>
              <a:gd name="T19" fmla="*/ 1990725 h 2850"/>
              <a:gd name="T20" fmla="*/ 1136650 w 2560"/>
              <a:gd name="T21" fmla="*/ 2044700 h 2850"/>
              <a:gd name="T22" fmla="*/ 963613 w 2560"/>
              <a:gd name="T23" fmla="*/ 1903413 h 2850"/>
              <a:gd name="T24" fmla="*/ 725488 w 2560"/>
              <a:gd name="T25" fmla="*/ 2011363 h 2850"/>
              <a:gd name="T26" fmla="*/ 441325 w 2560"/>
              <a:gd name="T27" fmla="*/ 2025650 h 2850"/>
              <a:gd name="T28" fmla="*/ 254000 w 2560"/>
              <a:gd name="T29" fmla="*/ 1924050 h 2850"/>
              <a:gd name="T30" fmla="*/ 136525 w 2560"/>
              <a:gd name="T31" fmla="*/ 1851025 h 2850"/>
              <a:gd name="T32" fmla="*/ 111125 w 2560"/>
              <a:gd name="T33" fmla="*/ 1660525 h 2850"/>
              <a:gd name="T34" fmla="*/ 34925 w 2560"/>
              <a:gd name="T35" fmla="*/ 1536700 h 2850"/>
              <a:gd name="T36" fmla="*/ 0 w 2560"/>
              <a:gd name="T37" fmla="*/ 1343025 h 2850"/>
              <a:gd name="T38" fmla="*/ 125413 w 2560"/>
              <a:gd name="T39" fmla="*/ 890588 h 2850"/>
              <a:gd name="T40" fmla="*/ 409575 w 2560"/>
              <a:gd name="T41" fmla="*/ 509588 h 2850"/>
              <a:gd name="T42" fmla="*/ 603250 w 2560"/>
              <a:gd name="T43" fmla="*/ 393700 h 2850"/>
              <a:gd name="T44" fmla="*/ 781050 w 2560"/>
              <a:gd name="T45" fmla="*/ 200025 h 2850"/>
              <a:gd name="T46" fmla="*/ 1054100 w 2560"/>
              <a:gd name="T47" fmla="*/ 139700 h 2850"/>
              <a:gd name="T48" fmla="*/ 1628775 w 2560"/>
              <a:gd name="T49" fmla="*/ 41275 h 2850"/>
              <a:gd name="T50" fmla="*/ 1727200 w 2560"/>
              <a:gd name="T51" fmla="*/ 85725 h 2850"/>
              <a:gd name="T52" fmla="*/ 1701800 w 2560"/>
              <a:gd name="T53" fmla="*/ 244475 h 2850"/>
              <a:gd name="T54" fmla="*/ 1898650 w 2560"/>
              <a:gd name="T55" fmla="*/ 358775 h 2850"/>
              <a:gd name="T56" fmla="*/ 2098675 w 2560"/>
              <a:gd name="T57" fmla="*/ 409575 h 2850"/>
              <a:gd name="T58" fmla="*/ 2149475 w 2560"/>
              <a:gd name="T59" fmla="*/ 279400 h 2850"/>
              <a:gd name="T60" fmla="*/ 2422525 w 2560"/>
              <a:gd name="T61" fmla="*/ 317500 h 2850"/>
              <a:gd name="T62" fmla="*/ 2792413 w 2560"/>
              <a:gd name="T63" fmla="*/ 368300 h 2850"/>
              <a:gd name="T64" fmla="*/ 2978150 w 2560"/>
              <a:gd name="T65" fmla="*/ 498475 h 2850"/>
              <a:gd name="T66" fmla="*/ 2944813 w 2560"/>
              <a:gd name="T67" fmla="*/ 630238 h 2850"/>
              <a:gd name="T68" fmla="*/ 3141663 w 2560"/>
              <a:gd name="T69" fmla="*/ 923925 h 2850"/>
              <a:gd name="T70" fmla="*/ 3217863 w 2560"/>
              <a:gd name="T71" fmla="*/ 1130300 h 2850"/>
              <a:gd name="T72" fmla="*/ 3402013 w 2560"/>
              <a:gd name="T73" fmla="*/ 1370013 h 2850"/>
              <a:gd name="T74" fmla="*/ 3544888 w 2560"/>
              <a:gd name="T75" fmla="*/ 1511300 h 2850"/>
              <a:gd name="T76" fmla="*/ 3740150 w 2560"/>
              <a:gd name="T77" fmla="*/ 1630363 h 2850"/>
              <a:gd name="T78" fmla="*/ 4010025 w 2560"/>
              <a:gd name="T79" fmla="*/ 1778000 h 2850"/>
              <a:gd name="T80" fmla="*/ 3879850 w 2560"/>
              <a:gd name="T81" fmla="*/ 2025650 h 2850"/>
              <a:gd name="T82" fmla="*/ 3609975 w 2560"/>
              <a:gd name="T83" fmla="*/ 2251075 h 2850"/>
              <a:gd name="T84" fmla="*/ 3419475 w 2560"/>
              <a:gd name="T85" fmla="*/ 2476500 h 2850"/>
              <a:gd name="T86" fmla="*/ 3311525 w 2560"/>
              <a:gd name="T87" fmla="*/ 2660650 h 2850"/>
              <a:gd name="T88" fmla="*/ 3346450 w 2560"/>
              <a:gd name="T89" fmla="*/ 2851150 h 2850"/>
              <a:gd name="T90" fmla="*/ 3416300 w 2560"/>
              <a:gd name="T91" fmla="*/ 3048000 h 2850"/>
              <a:gd name="T92" fmla="*/ 3392488 w 2560"/>
              <a:gd name="T93" fmla="*/ 3340100 h 2850"/>
              <a:gd name="T94" fmla="*/ 3195638 w 2560"/>
              <a:gd name="T95" fmla="*/ 3459163 h 2850"/>
              <a:gd name="T96" fmla="*/ 3019425 w 2560"/>
              <a:gd name="T97" fmla="*/ 3632200 h 2850"/>
              <a:gd name="T98" fmla="*/ 3054350 w 2560"/>
              <a:gd name="T99" fmla="*/ 3906838 h 2850"/>
              <a:gd name="T100" fmla="*/ 2886075 w 2560"/>
              <a:gd name="T101" fmla="*/ 4102100 h 2850"/>
              <a:gd name="T102" fmla="*/ 2689225 w 2560"/>
              <a:gd name="T103" fmla="*/ 4337050 h 2850"/>
              <a:gd name="T104" fmla="*/ 2346325 w 2560"/>
              <a:gd name="T105" fmla="*/ 4460875 h 2850"/>
              <a:gd name="T106" fmla="*/ 2136775 w 2560"/>
              <a:gd name="T107" fmla="*/ 4524375 h 285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560" h="2850">
                <a:moveTo>
                  <a:pt x="1346" y="2850"/>
                </a:moveTo>
                <a:lnTo>
                  <a:pt x="1286" y="2808"/>
                </a:lnTo>
                <a:lnTo>
                  <a:pt x="1310" y="2742"/>
                </a:lnTo>
                <a:lnTo>
                  <a:pt x="1252" y="2666"/>
                </a:lnTo>
                <a:lnTo>
                  <a:pt x="1180" y="2590"/>
                </a:lnTo>
                <a:lnTo>
                  <a:pt x="1140" y="2474"/>
                </a:lnTo>
                <a:lnTo>
                  <a:pt x="1100" y="2350"/>
                </a:lnTo>
                <a:lnTo>
                  <a:pt x="1026" y="2255"/>
                </a:lnTo>
                <a:lnTo>
                  <a:pt x="982" y="2202"/>
                </a:lnTo>
                <a:lnTo>
                  <a:pt x="988" y="2112"/>
                </a:lnTo>
                <a:lnTo>
                  <a:pt x="996" y="2016"/>
                </a:lnTo>
                <a:lnTo>
                  <a:pt x="1062" y="1942"/>
                </a:lnTo>
                <a:lnTo>
                  <a:pt x="1020" y="1890"/>
                </a:lnTo>
                <a:lnTo>
                  <a:pt x="1026" y="1802"/>
                </a:lnTo>
                <a:lnTo>
                  <a:pt x="974" y="1694"/>
                </a:lnTo>
                <a:lnTo>
                  <a:pt x="910" y="1618"/>
                </a:lnTo>
                <a:lnTo>
                  <a:pt x="840" y="1522"/>
                </a:lnTo>
                <a:lnTo>
                  <a:pt x="872" y="1430"/>
                </a:lnTo>
                <a:lnTo>
                  <a:pt x="895" y="1322"/>
                </a:lnTo>
                <a:lnTo>
                  <a:pt x="834" y="1254"/>
                </a:lnTo>
                <a:lnTo>
                  <a:pt x="790" y="1284"/>
                </a:lnTo>
                <a:lnTo>
                  <a:pt x="716" y="1288"/>
                </a:lnTo>
                <a:lnTo>
                  <a:pt x="690" y="1213"/>
                </a:lnTo>
                <a:lnTo>
                  <a:pt x="607" y="1199"/>
                </a:lnTo>
                <a:lnTo>
                  <a:pt x="491" y="1233"/>
                </a:lnTo>
                <a:lnTo>
                  <a:pt x="457" y="1267"/>
                </a:lnTo>
                <a:lnTo>
                  <a:pt x="347" y="1233"/>
                </a:lnTo>
                <a:lnTo>
                  <a:pt x="278" y="1276"/>
                </a:lnTo>
                <a:lnTo>
                  <a:pt x="214" y="1274"/>
                </a:lnTo>
                <a:lnTo>
                  <a:pt x="160" y="1212"/>
                </a:lnTo>
                <a:lnTo>
                  <a:pt x="127" y="1171"/>
                </a:lnTo>
                <a:lnTo>
                  <a:pt x="86" y="1166"/>
                </a:lnTo>
                <a:lnTo>
                  <a:pt x="86" y="1117"/>
                </a:lnTo>
                <a:lnTo>
                  <a:pt x="70" y="1046"/>
                </a:lnTo>
                <a:lnTo>
                  <a:pt x="40" y="1028"/>
                </a:lnTo>
                <a:lnTo>
                  <a:pt x="22" y="968"/>
                </a:lnTo>
                <a:lnTo>
                  <a:pt x="0" y="940"/>
                </a:lnTo>
                <a:lnTo>
                  <a:pt x="0" y="846"/>
                </a:lnTo>
                <a:lnTo>
                  <a:pt x="59" y="753"/>
                </a:lnTo>
                <a:cubicBezTo>
                  <a:pt x="81" y="667"/>
                  <a:pt x="79" y="669"/>
                  <a:pt x="79" y="561"/>
                </a:cubicBezTo>
                <a:lnTo>
                  <a:pt x="169" y="431"/>
                </a:lnTo>
                <a:lnTo>
                  <a:pt x="258" y="321"/>
                </a:lnTo>
                <a:lnTo>
                  <a:pt x="338" y="306"/>
                </a:lnTo>
                <a:lnTo>
                  <a:pt x="380" y="248"/>
                </a:lnTo>
                <a:lnTo>
                  <a:pt x="422" y="170"/>
                </a:lnTo>
                <a:lnTo>
                  <a:pt x="492" y="126"/>
                </a:lnTo>
                <a:lnTo>
                  <a:pt x="562" y="56"/>
                </a:lnTo>
                <a:lnTo>
                  <a:pt x="664" y="88"/>
                </a:lnTo>
                <a:lnTo>
                  <a:pt x="822" y="26"/>
                </a:lnTo>
                <a:lnTo>
                  <a:pt x="1026" y="26"/>
                </a:lnTo>
                <a:lnTo>
                  <a:pt x="1066" y="0"/>
                </a:lnTo>
                <a:lnTo>
                  <a:pt x="1088" y="54"/>
                </a:lnTo>
                <a:lnTo>
                  <a:pt x="1042" y="116"/>
                </a:lnTo>
                <a:lnTo>
                  <a:pt x="1072" y="154"/>
                </a:lnTo>
                <a:lnTo>
                  <a:pt x="1183" y="184"/>
                </a:lnTo>
                <a:lnTo>
                  <a:pt x="1196" y="226"/>
                </a:lnTo>
                <a:lnTo>
                  <a:pt x="1266" y="239"/>
                </a:lnTo>
                <a:lnTo>
                  <a:pt x="1322" y="258"/>
                </a:lnTo>
                <a:lnTo>
                  <a:pt x="1358" y="240"/>
                </a:lnTo>
                <a:lnTo>
                  <a:pt x="1354" y="176"/>
                </a:lnTo>
                <a:lnTo>
                  <a:pt x="1428" y="154"/>
                </a:lnTo>
                <a:lnTo>
                  <a:pt x="1526" y="200"/>
                </a:lnTo>
                <a:lnTo>
                  <a:pt x="1634" y="230"/>
                </a:lnTo>
                <a:lnTo>
                  <a:pt x="1759" y="232"/>
                </a:lnTo>
                <a:lnTo>
                  <a:pt x="1897" y="225"/>
                </a:lnTo>
                <a:lnTo>
                  <a:pt x="1876" y="314"/>
                </a:lnTo>
                <a:lnTo>
                  <a:pt x="1856" y="350"/>
                </a:lnTo>
                <a:lnTo>
                  <a:pt x="1855" y="397"/>
                </a:lnTo>
                <a:lnTo>
                  <a:pt x="1920" y="514"/>
                </a:lnTo>
                <a:lnTo>
                  <a:pt x="1979" y="582"/>
                </a:lnTo>
                <a:lnTo>
                  <a:pt x="1986" y="660"/>
                </a:lnTo>
                <a:lnTo>
                  <a:pt x="2027" y="712"/>
                </a:lnTo>
                <a:lnTo>
                  <a:pt x="2090" y="796"/>
                </a:lnTo>
                <a:lnTo>
                  <a:pt x="2143" y="863"/>
                </a:lnTo>
                <a:lnTo>
                  <a:pt x="2171" y="890"/>
                </a:lnTo>
                <a:lnTo>
                  <a:pt x="2233" y="952"/>
                </a:lnTo>
                <a:lnTo>
                  <a:pt x="2280" y="1016"/>
                </a:lnTo>
                <a:lnTo>
                  <a:pt x="2356" y="1027"/>
                </a:lnTo>
                <a:lnTo>
                  <a:pt x="2560" y="966"/>
                </a:lnTo>
                <a:lnTo>
                  <a:pt x="2526" y="1120"/>
                </a:lnTo>
                <a:lnTo>
                  <a:pt x="2459" y="1288"/>
                </a:lnTo>
                <a:lnTo>
                  <a:pt x="2444" y="1276"/>
                </a:lnTo>
                <a:lnTo>
                  <a:pt x="2342" y="1370"/>
                </a:lnTo>
                <a:lnTo>
                  <a:pt x="2274" y="1418"/>
                </a:lnTo>
                <a:lnTo>
                  <a:pt x="2233" y="1494"/>
                </a:lnTo>
                <a:lnTo>
                  <a:pt x="2154" y="1560"/>
                </a:lnTo>
                <a:lnTo>
                  <a:pt x="2114" y="1612"/>
                </a:lnTo>
                <a:lnTo>
                  <a:pt x="2086" y="1676"/>
                </a:lnTo>
                <a:lnTo>
                  <a:pt x="2078" y="1718"/>
                </a:lnTo>
                <a:lnTo>
                  <a:pt x="2108" y="1796"/>
                </a:lnTo>
                <a:lnTo>
                  <a:pt x="2114" y="1872"/>
                </a:lnTo>
                <a:lnTo>
                  <a:pt x="2152" y="1920"/>
                </a:lnTo>
                <a:lnTo>
                  <a:pt x="2130" y="2016"/>
                </a:lnTo>
                <a:lnTo>
                  <a:pt x="2137" y="2104"/>
                </a:lnTo>
                <a:cubicBezTo>
                  <a:pt x="2105" y="2127"/>
                  <a:pt x="2075" y="2153"/>
                  <a:pt x="2041" y="2173"/>
                </a:cubicBezTo>
                <a:cubicBezTo>
                  <a:pt x="2033" y="2178"/>
                  <a:pt x="2021" y="2174"/>
                  <a:pt x="2013" y="2179"/>
                </a:cubicBezTo>
                <a:cubicBezTo>
                  <a:pt x="1997" y="2188"/>
                  <a:pt x="1979" y="2221"/>
                  <a:pt x="1979" y="2221"/>
                </a:cubicBezTo>
                <a:lnTo>
                  <a:pt x="1902" y="2288"/>
                </a:lnTo>
                <a:lnTo>
                  <a:pt x="1945" y="2406"/>
                </a:lnTo>
                <a:lnTo>
                  <a:pt x="1924" y="2461"/>
                </a:lnTo>
                <a:lnTo>
                  <a:pt x="1812" y="2512"/>
                </a:lnTo>
                <a:lnTo>
                  <a:pt x="1818" y="2584"/>
                </a:lnTo>
                <a:lnTo>
                  <a:pt x="1754" y="2654"/>
                </a:lnTo>
                <a:lnTo>
                  <a:pt x="1694" y="2732"/>
                </a:lnTo>
                <a:lnTo>
                  <a:pt x="1596" y="2812"/>
                </a:lnTo>
                <a:lnTo>
                  <a:pt x="1478" y="2810"/>
                </a:lnTo>
                <a:lnTo>
                  <a:pt x="1430" y="2834"/>
                </a:lnTo>
                <a:lnTo>
                  <a:pt x="1346" y="2850"/>
                </a:lnTo>
                <a:close/>
              </a:path>
            </a:pathLst>
          </a:custGeom>
          <a:solidFill>
            <a:srgbClr val="FFFF99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5604" name="Line 3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Двоичный поиск</a:t>
            </a:r>
          </a:p>
        </p:txBody>
      </p:sp>
      <p:pic>
        <p:nvPicPr>
          <p:cNvPr id="330757" name="Picture 5" descr="Лев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7713" y="2303463"/>
            <a:ext cx="954087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758" name="Freeform 6"/>
          <p:cNvSpPr>
            <a:spLocks/>
          </p:cNvSpPr>
          <p:nvPr/>
        </p:nvSpPr>
        <p:spPr bwMode="auto">
          <a:xfrm>
            <a:off x="1568450" y="2619375"/>
            <a:ext cx="3049588" cy="3452813"/>
          </a:xfrm>
          <a:custGeom>
            <a:avLst/>
            <a:gdLst>
              <a:gd name="T0" fmla="*/ 17563 w 1910"/>
              <a:gd name="T1" fmla="*/ 1374580 h 2110"/>
              <a:gd name="T2" fmla="*/ 2241687 w 1910"/>
              <a:gd name="T3" fmla="*/ 0 h 2110"/>
              <a:gd name="T4" fmla="*/ 3049588 w 1910"/>
              <a:gd name="T5" fmla="*/ 96548 h 2110"/>
              <a:gd name="T6" fmla="*/ 2880344 w 1910"/>
              <a:gd name="T7" fmla="*/ 3336628 h 2110"/>
              <a:gd name="T8" fmla="*/ 0 w 1910"/>
              <a:gd name="T9" fmla="*/ 3452813 h 2110"/>
              <a:gd name="T10" fmla="*/ 17563 w 1910"/>
              <a:gd name="T11" fmla="*/ 1374580 h 21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10" h="2110">
                <a:moveTo>
                  <a:pt x="11" y="840"/>
                </a:moveTo>
                <a:lnTo>
                  <a:pt x="1404" y="0"/>
                </a:lnTo>
                <a:lnTo>
                  <a:pt x="1910" y="59"/>
                </a:lnTo>
                <a:lnTo>
                  <a:pt x="1804" y="2039"/>
                </a:lnTo>
                <a:lnTo>
                  <a:pt x="0" y="2110"/>
                </a:lnTo>
                <a:lnTo>
                  <a:pt x="11" y="840"/>
                </a:lnTo>
                <a:close/>
              </a:path>
            </a:pathLst>
          </a:custGeom>
          <a:solidFill>
            <a:schemeClr val="bg1">
              <a:alpha val="8196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30759" name="Freeform 7"/>
          <p:cNvSpPr>
            <a:spLocks/>
          </p:cNvSpPr>
          <p:nvPr/>
        </p:nvSpPr>
        <p:spPr bwMode="auto">
          <a:xfrm>
            <a:off x="793750" y="985838"/>
            <a:ext cx="3367088" cy="2205037"/>
          </a:xfrm>
          <a:custGeom>
            <a:avLst/>
            <a:gdLst>
              <a:gd name="T0" fmla="*/ 0 w 2121"/>
              <a:gd name="T1" fmla="*/ 739775 h 1389"/>
              <a:gd name="T2" fmla="*/ 2509838 w 2121"/>
              <a:gd name="T3" fmla="*/ 2205037 h 1389"/>
              <a:gd name="T4" fmla="*/ 3367088 w 2121"/>
              <a:gd name="T5" fmla="*/ 1558925 h 1389"/>
              <a:gd name="T6" fmla="*/ 2967038 w 2121"/>
              <a:gd name="T7" fmla="*/ 923925 h 1389"/>
              <a:gd name="T8" fmla="*/ 2435225 w 2121"/>
              <a:gd name="T9" fmla="*/ 177800 h 1389"/>
              <a:gd name="T10" fmla="*/ 1109663 w 2121"/>
              <a:gd name="T11" fmla="*/ 0 h 1389"/>
              <a:gd name="T12" fmla="*/ 0 w 2121"/>
              <a:gd name="T13" fmla="*/ 9525 h 1389"/>
              <a:gd name="T14" fmla="*/ 0 w 2121"/>
              <a:gd name="T15" fmla="*/ 739775 h 13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21" h="1389">
                <a:moveTo>
                  <a:pt x="0" y="466"/>
                </a:moveTo>
                <a:lnTo>
                  <a:pt x="1581" y="1389"/>
                </a:lnTo>
                <a:lnTo>
                  <a:pt x="2121" y="982"/>
                </a:lnTo>
                <a:lnTo>
                  <a:pt x="1869" y="582"/>
                </a:lnTo>
                <a:lnTo>
                  <a:pt x="1534" y="112"/>
                </a:lnTo>
                <a:lnTo>
                  <a:pt x="699" y="0"/>
                </a:lnTo>
                <a:lnTo>
                  <a:pt x="0" y="6"/>
                </a:lnTo>
                <a:lnTo>
                  <a:pt x="0" y="466"/>
                </a:lnTo>
                <a:close/>
              </a:path>
            </a:pathLst>
          </a:custGeom>
          <a:solidFill>
            <a:schemeClr val="bg1">
              <a:alpha val="8196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grpSp>
        <p:nvGrpSpPr>
          <p:cNvPr id="330760" name="Group 8"/>
          <p:cNvGrpSpPr>
            <a:grpSpLocks/>
          </p:cNvGrpSpPr>
          <p:nvPr/>
        </p:nvGrpSpPr>
        <p:grpSpPr bwMode="auto">
          <a:xfrm flipH="1">
            <a:off x="668338" y="1414463"/>
            <a:ext cx="2492375" cy="1651000"/>
            <a:chOff x="1483" y="1317"/>
            <a:chExt cx="1570" cy="1040"/>
          </a:xfrm>
        </p:grpSpPr>
        <p:sp>
          <p:nvSpPr>
            <p:cNvPr id="25625" name="Rectangle 9"/>
            <p:cNvSpPr>
              <a:spLocks noChangeArrowheads="1"/>
            </p:cNvSpPr>
            <p:nvPr/>
          </p:nvSpPr>
          <p:spPr bwMode="auto">
            <a:xfrm>
              <a:off x="2123" y="1685"/>
              <a:ext cx="41" cy="437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26" name="Rectangle 10"/>
            <p:cNvSpPr>
              <a:spLocks noChangeArrowheads="1"/>
            </p:cNvSpPr>
            <p:nvPr/>
          </p:nvSpPr>
          <p:spPr bwMode="auto">
            <a:xfrm>
              <a:off x="2541" y="1438"/>
              <a:ext cx="41" cy="437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27" name="Rectangle 11"/>
            <p:cNvSpPr>
              <a:spLocks noChangeArrowheads="1"/>
            </p:cNvSpPr>
            <p:nvPr/>
          </p:nvSpPr>
          <p:spPr bwMode="auto">
            <a:xfrm>
              <a:off x="2436" y="1499"/>
              <a:ext cx="41" cy="437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28" name="Rectangle 12"/>
            <p:cNvSpPr>
              <a:spLocks noChangeArrowheads="1"/>
            </p:cNvSpPr>
            <p:nvPr/>
          </p:nvSpPr>
          <p:spPr bwMode="auto">
            <a:xfrm>
              <a:off x="2751" y="1317"/>
              <a:ext cx="42" cy="437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29" name="Rectangle 13"/>
            <p:cNvSpPr>
              <a:spLocks noChangeArrowheads="1"/>
            </p:cNvSpPr>
            <p:nvPr/>
          </p:nvSpPr>
          <p:spPr bwMode="auto">
            <a:xfrm>
              <a:off x="2331" y="1558"/>
              <a:ext cx="41" cy="437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30" name="Rectangle 14"/>
            <p:cNvSpPr>
              <a:spLocks noChangeArrowheads="1"/>
            </p:cNvSpPr>
            <p:nvPr/>
          </p:nvSpPr>
          <p:spPr bwMode="auto">
            <a:xfrm>
              <a:off x="2646" y="1375"/>
              <a:ext cx="41" cy="436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31" name="Rectangle 15"/>
            <p:cNvSpPr>
              <a:spLocks noChangeArrowheads="1"/>
            </p:cNvSpPr>
            <p:nvPr/>
          </p:nvSpPr>
          <p:spPr bwMode="auto">
            <a:xfrm>
              <a:off x="1912" y="1810"/>
              <a:ext cx="41" cy="436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32" name="Rectangle 16"/>
            <p:cNvSpPr>
              <a:spLocks noChangeArrowheads="1"/>
            </p:cNvSpPr>
            <p:nvPr/>
          </p:nvSpPr>
          <p:spPr bwMode="auto">
            <a:xfrm>
              <a:off x="2228" y="1622"/>
              <a:ext cx="41" cy="436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33" name="Rectangle 17"/>
            <p:cNvSpPr>
              <a:spLocks noChangeArrowheads="1"/>
            </p:cNvSpPr>
            <p:nvPr/>
          </p:nvSpPr>
          <p:spPr bwMode="auto">
            <a:xfrm>
              <a:off x="1807" y="1866"/>
              <a:ext cx="41" cy="437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34" name="Rectangle 18"/>
            <p:cNvSpPr>
              <a:spLocks noChangeArrowheads="1"/>
            </p:cNvSpPr>
            <p:nvPr/>
          </p:nvSpPr>
          <p:spPr bwMode="auto">
            <a:xfrm>
              <a:off x="2017" y="1747"/>
              <a:ext cx="41" cy="437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35" name="Rectangle 19"/>
            <p:cNvSpPr>
              <a:spLocks noChangeArrowheads="1"/>
            </p:cNvSpPr>
            <p:nvPr/>
          </p:nvSpPr>
          <p:spPr bwMode="auto">
            <a:xfrm>
              <a:off x="1705" y="1920"/>
              <a:ext cx="41" cy="437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36" name="Rectangle 20" descr="Орех"/>
            <p:cNvSpPr>
              <a:spLocks noChangeArrowheads="1"/>
            </p:cNvSpPr>
            <p:nvPr/>
          </p:nvSpPr>
          <p:spPr bwMode="auto">
            <a:xfrm rot="-1920668">
              <a:off x="1483" y="1689"/>
              <a:ext cx="1570" cy="36"/>
            </a:xfrm>
            <a:prstGeom prst="rect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37" name="Rectangle 21" descr="Орех"/>
            <p:cNvSpPr>
              <a:spLocks noChangeArrowheads="1"/>
            </p:cNvSpPr>
            <p:nvPr/>
          </p:nvSpPr>
          <p:spPr bwMode="auto">
            <a:xfrm rot="-1920668">
              <a:off x="1518" y="1909"/>
              <a:ext cx="1532" cy="34"/>
            </a:xfrm>
            <a:prstGeom prst="rect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330774" name="Group 22"/>
          <p:cNvGrpSpPr>
            <a:grpSpLocks/>
          </p:cNvGrpSpPr>
          <p:nvPr/>
        </p:nvGrpSpPr>
        <p:grpSpPr bwMode="auto">
          <a:xfrm>
            <a:off x="1387475" y="2151063"/>
            <a:ext cx="2492375" cy="1651000"/>
            <a:chOff x="1483" y="1317"/>
            <a:chExt cx="1570" cy="1040"/>
          </a:xfrm>
        </p:grpSpPr>
        <p:sp>
          <p:nvSpPr>
            <p:cNvPr id="25612" name="Rectangle 23"/>
            <p:cNvSpPr>
              <a:spLocks noChangeArrowheads="1"/>
            </p:cNvSpPr>
            <p:nvPr/>
          </p:nvSpPr>
          <p:spPr bwMode="auto">
            <a:xfrm>
              <a:off x="2123" y="1685"/>
              <a:ext cx="41" cy="437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13" name="Rectangle 24"/>
            <p:cNvSpPr>
              <a:spLocks noChangeArrowheads="1"/>
            </p:cNvSpPr>
            <p:nvPr/>
          </p:nvSpPr>
          <p:spPr bwMode="auto">
            <a:xfrm>
              <a:off x="2541" y="1438"/>
              <a:ext cx="41" cy="437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14" name="Rectangle 25"/>
            <p:cNvSpPr>
              <a:spLocks noChangeArrowheads="1"/>
            </p:cNvSpPr>
            <p:nvPr/>
          </p:nvSpPr>
          <p:spPr bwMode="auto">
            <a:xfrm>
              <a:off x="2436" y="1499"/>
              <a:ext cx="41" cy="437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15" name="Rectangle 26"/>
            <p:cNvSpPr>
              <a:spLocks noChangeArrowheads="1"/>
            </p:cNvSpPr>
            <p:nvPr/>
          </p:nvSpPr>
          <p:spPr bwMode="auto">
            <a:xfrm>
              <a:off x="2751" y="1317"/>
              <a:ext cx="42" cy="437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16" name="Rectangle 27"/>
            <p:cNvSpPr>
              <a:spLocks noChangeArrowheads="1"/>
            </p:cNvSpPr>
            <p:nvPr/>
          </p:nvSpPr>
          <p:spPr bwMode="auto">
            <a:xfrm>
              <a:off x="2331" y="1558"/>
              <a:ext cx="41" cy="437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17" name="Rectangle 28"/>
            <p:cNvSpPr>
              <a:spLocks noChangeArrowheads="1"/>
            </p:cNvSpPr>
            <p:nvPr/>
          </p:nvSpPr>
          <p:spPr bwMode="auto">
            <a:xfrm>
              <a:off x="2646" y="1375"/>
              <a:ext cx="41" cy="436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18" name="Rectangle 29"/>
            <p:cNvSpPr>
              <a:spLocks noChangeArrowheads="1"/>
            </p:cNvSpPr>
            <p:nvPr/>
          </p:nvSpPr>
          <p:spPr bwMode="auto">
            <a:xfrm>
              <a:off x="1912" y="1810"/>
              <a:ext cx="41" cy="436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19" name="Rectangle 30"/>
            <p:cNvSpPr>
              <a:spLocks noChangeArrowheads="1"/>
            </p:cNvSpPr>
            <p:nvPr/>
          </p:nvSpPr>
          <p:spPr bwMode="auto">
            <a:xfrm>
              <a:off x="2228" y="1622"/>
              <a:ext cx="41" cy="436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20" name="Rectangle 31"/>
            <p:cNvSpPr>
              <a:spLocks noChangeArrowheads="1"/>
            </p:cNvSpPr>
            <p:nvPr/>
          </p:nvSpPr>
          <p:spPr bwMode="auto">
            <a:xfrm>
              <a:off x="1807" y="1866"/>
              <a:ext cx="41" cy="437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21" name="Rectangle 32"/>
            <p:cNvSpPr>
              <a:spLocks noChangeArrowheads="1"/>
            </p:cNvSpPr>
            <p:nvPr/>
          </p:nvSpPr>
          <p:spPr bwMode="auto">
            <a:xfrm>
              <a:off x="2017" y="1747"/>
              <a:ext cx="41" cy="437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22" name="Rectangle 33"/>
            <p:cNvSpPr>
              <a:spLocks noChangeArrowheads="1"/>
            </p:cNvSpPr>
            <p:nvPr/>
          </p:nvSpPr>
          <p:spPr bwMode="auto">
            <a:xfrm>
              <a:off x="1705" y="1920"/>
              <a:ext cx="41" cy="437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23" name="Rectangle 34" descr="Орех"/>
            <p:cNvSpPr>
              <a:spLocks noChangeArrowheads="1"/>
            </p:cNvSpPr>
            <p:nvPr/>
          </p:nvSpPr>
          <p:spPr bwMode="auto">
            <a:xfrm rot="-1920668">
              <a:off x="1483" y="1689"/>
              <a:ext cx="1570" cy="36"/>
            </a:xfrm>
            <a:prstGeom prst="rect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24" name="Rectangle 35" descr="Орех"/>
            <p:cNvSpPr>
              <a:spLocks noChangeArrowheads="1"/>
            </p:cNvSpPr>
            <p:nvPr/>
          </p:nvSpPr>
          <p:spPr bwMode="auto">
            <a:xfrm rot="-1920668">
              <a:off x="1518" y="1909"/>
              <a:ext cx="1532" cy="34"/>
            </a:xfrm>
            <a:prstGeom prst="rect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30906" name="Rectangle 154"/>
          <p:cNvSpPr>
            <a:spLocks noChangeArrowheads="1"/>
          </p:cNvSpPr>
          <p:nvPr/>
        </p:nvSpPr>
        <p:spPr bwMode="auto">
          <a:xfrm>
            <a:off x="4592638" y="1933575"/>
            <a:ext cx="4165600" cy="2806700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accent2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AutoNum type="arabicPeriod"/>
            </a:pPr>
            <a:r>
              <a:rPr lang="ru-RU" altLang="ru-RU" sz="2000" b="0"/>
              <a:t>Разделить область поиска на две равные части.</a:t>
            </a:r>
            <a:endParaRPr lang="en-US" altLang="ru-RU" sz="2000" b="0"/>
          </a:p>
          <a:p>
            <a:pPr eaLnBrk="1" hangingPunct="1">
              <a:spcBef>
                <a:spcPct val="30000"/>
              </a:spcBef>
              <a:buFontTx/>
              <a:buAutoNum type="arabicPeriod"/>
            </a:pPr>
            <a:r>
              <a:rPr lang="ru-RU" altLang="ru-RU" sz="2000" b="0"/>
              <a:t>Определить, в какой половине находится нужный объект. </a:t>
            </a:r>
          </a:p>
          <a:p>
            <a:pPr eaLnBrk="1" hangingPunct="1">
              <a:spcBef>
                <a:spcPct val="30000"/>
              </a:spcBef>
              <a:buFontTx/>
              <a:buAutoNum type="arabicPeriod"/>
            </a:pPr>
            <a:r>
              <a:rPr lang="ru-RU" altLang="ru-RU" sz="2000" b="0"/>
              <a:t>Перейти к шагу 1 для этой половины.</a:t>
            </a:r>
          </a:p>
          <a:p>
            <a:pPr eaLnBrk="1" hangingPunct="1">
              <a:spcBef>
                <a:spcPct val="30000"/>
              </a:spcBef>
              <a:buFontTx/>
              <a:buAutoNum type="arabicPeriod"/>
            </a:pPr>
            <a:r>
              <a:rPr lang="ru-RU" altLang="ru-RU" sz="2000" b="0"/>
              <a:t>Повторять шаги 1-3 пока объект не будет «пойман».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4" grpId="0" animBg="1"/>
      <p:bldP spid="330758" grpId="0" animBg="1"/>
      <p:bldP spid="330759" grpId="0" animBg="1"/>
      <p:bldP spid="33090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21888E-E999-4FB3-8F94-6C40B6B2A236}" type="slidenum">
              <a:rPr lang="ru-RU" altLang="ru-RU"/>
              <a:pPr eaLnBrk="1" hangingPunct="1"/>
              <a:t>25</a:t>
            </a:fld>
            <a:endParaRPr lang="ru-RU" altLang="ru-RU"/>
          </a:p>
        </p:txBody>
      </p:sp>
      <p:sp>
        <p:nvSpPr>
          <p:cNvPr id="26627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Поиск в базах данных</a:t>
            </a:r>
          </a:p>
        </p:txBody>
      </p:sp>
      <p:graphicFrame>
        <p:nvGraphicFramePr>
          <p:cNvPr id="302348" name="Group 268"/>
          <p:cNvGraphicFramePr>
            <a:graphicFrameLocks noGrp="1"/>
          </p:cNvGraphicFramePr>
          <p:nvPr/>
        </p:nvGraphicFramePr>
        <p:xfrm>
          <a:off x="1819275" y="1743075"/>
          <a:ext cx="1827213" cy="2346792"/>
        </p:xfrm>
        <a:graphic>
          <a:graphicData uri="http://schemas.openxmlformats.org/drawingml/2006/table">
            <a:tbl>
              <a:tblPr/>
              <a:tblGrid>
                <a:gridCol w="669925"/>
                <a:gridCol w="1157288"/>
              </a:tblGrid>
              <a:tr h="3351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Андреев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1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Барсуков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1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1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512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Ковалев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  <a:tr h="3351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1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1023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Юрьев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1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1024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Яшин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2104" name="Rectangle 24"/>
          <p:cNvSpPr>
            <a:spLocks noChangeArrowheads="1"/>
          </p:cNvSpPr>
          <p:nvPr/>
        </p:nvSpPr>
        <p:spPr bwMode="auto">
          <a:xfrm>
            <a:off x="355600" y="852488"/>
            <a:ext cx="845185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8775" indent="-3587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>
                <a:solidFill>
                  <a:srgbClr val="4040C0"/>
                </a:solidFill>
              </a:rPr>
              <a:t>Двоичный поиск в БД </a:t>
            </a:r>
            <a:r>
              <a:rPr lang="ru-RU" altLang="ru-RU" sz="2400" b="0"/>
              <a:t>– требует предварительной сортировки.</a:t>
            </a:r>
          </a:p>
        </p:txBody>
      </p:sp>
      <p:sp>
        <p:nvSpPr>
          <p:cNvPr id="302242" name="AutoShape 162"/>
          <p:cNvSpPr>
            <a:spLocks noChangeArrowheads="1"/>
          </p:cNvSpPr>
          <p:nvPr/>
        </p:nvSpPr>
        <p:spPr bwMode="auto">
          <a:xfrm>
            <a:off x="407988" y="1716088"/>
            <a:ext cx="1263650" cy="415925"/>
          </a:xfrm>
          <a:prstGeom prst="wedgeRoundRectCallout">
            <a:avLst>
              <a:gd name="adj1" fmla="val 57787"/>
              <a:gd name="adj2" fmla="val 94273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Иванов?</a:t>
            </a:r>
          </a:p>
        </p:txBody>
      </p:sp>
      <p:graphicFrame>
        <p:nvGraphicFramePr>
          <p:cNvPr id="302349" name="Group 269"/>
          <p:cNvGraphicFramePr>
            <a:graphicFrameLocks noGrp="1"/>
          </p:cNvGraphicFramePr>
          <p:nvPr/>
        </p:nvGraphicFramePr>
        <p:xfrm>
          <a:off x="4156075" y="1752600"/>
          <a:ext cx="1827213" cy="2346792"/>
        </p:xfrm>
        <a:graphic>
          <a:graphicData uri="http://schemas.openxmlformats.org/drawingml/2006/table">
            <a:tbl>
              <a:tblPr/>
              <a:tblGrid>
                <a:gridCol w="669925"/>
                <a:gridCol w="1157288"/>
              </a:tblGrid>
              <a:tr h="3351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Андреев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1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1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255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Журов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  <a:tr h="3351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1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512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Ковалев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DA"/>
                    </a:solidFill>
                  </a:tcPr>
                </a:tc>
              </a:tr>
              <a:tr h="3351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DA"/>
                    </a:solidFill>
                  </a:tcPr>
                </a:tc>
              </a:tr>
              <a:tr h="3351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1024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Яшин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DA"/>
                    </a:solidFill>
                  </a:tcPr>
                </a:tc>
              </a:tr>
            </a:tbl>
          </a:graphicData>
        </a:graphic>
      </p:graphicFrame>
      <p:sp>
        <p:nvSpPr>
          <p:cNvPr id="302306" name="AutoShape 226"/>
          <p:cNvSpPr>
            <a:spLocks noChangeArrowheads="1"/>
          </p:cNvSpPr>
          <p:nvPr/>
        </p:nvSpPr>
        <p:spPr bwMode="auto">
          <a:xfrm rot="16200000" flipV="1">
            <a:off x="3517107" y="2277268"/>
            <a:ext cx="641350" cy="246063"/>
          </a:xfrm>
          <a:prstGeom prst="rightArrow">
            <a:avLst>
              <a:gd name="adj1" fmla="val 50000"/>
              <a:gd name="adj2" fmla="val 65161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2307" name="AutoShape 227"/>
          <p:cNvSpPr>
            <a:spLocks noChangeArrowheads="1"/>
          </p:cNvSpPr>
          <p:nvPr/>
        </p:nvSpPr>
        <p:spPr bwMode="auto">
          <a:xfrm rot="5400000">
            <a:off x="5962650" y="2644776"/>
            <a:ext cx="566737" cy="246062"/>
          </a:xfrm>
          <a:prstGeom prst="rightArrow">
            <a:avLst>
              <a:gd name="adj1" fmla="val 50000"/>
              <a:gd name="adj2" fmla="val 57581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02379" name="Group 299"/>
          <p:cNvGraphicFramePr>
            <a:graphicFrameLocks noGrp="1"/>
          </p:cNvGraphicFramePr>
          <p:nvPr/>
        </p:nvGraphicFramePr>
        <p:xfrm>
          <a:off x="6616700" y="1716088"/>
          <a:ext cx="1827213" cy="2346792"/>
        </p:xfrm>
        <a:graphic>
          <a:graphicData uri="http://schemas.openxmlformats.org/drawingml/2006/table">
            <a:tbl>
              <a:tblPr/>
              <a:tblGrid>
                <a:gridCol w="669925"/>
                <a:gridCol w="1157288"/>
              </a:tblGrid>
              <a:tr h="3351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DA"/>
                    </a:solidFill>
                  </a:tcPr>
                </a:tc>
              </a:tr>
              <a:tr h="3351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255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Журов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DA"/>
                    </a:solidFill>
                  </a:tcPr>
                </a:tc>
              </a:tr>
              <a:tr h="3351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1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383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Игнатьев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  <a:tr h="3351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1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512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Ковалев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DA"/>
                    </a:solidFill>
                  </a:tcPr>
                </a:tc>
              </a:tr>
              <a:tr h="3351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D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DA"/>
                    </a:solidFill>
                  </a:tcPr>
                </a:tc>
              </a:tr>
            </a:tbl>
          </a:graphicData>
        </a:graphic>
      </p:graphicFrame>
      <p:sp>
        <p:nvSpPr>
          <p:cNvPr id="302380" name="AutoShape 300"/>
          <p:cNvSpPr>
            <a:spLocks noChangeArrowheads="1"/>
          </p:cNvSpPr>
          <p:nvPr/>
        </p:nvSpPr>
        <p:spPr bwMode="auto">
          <a:xfrm rot="16200000" flipV="1">
            <a:off x="8393113" y="2601912"/>
            <a:ext cx="566738" cy="246063"/>
          </a:xfrm>
          <a:prstGeom prst="rightArrow">
            <a:avLst>
              <a:gd name="adj1" fmla="val 50000"/>
              <a:gd name="adj2" fmla="val 57581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302389" name="Group 309"/>
          <p:cNvGrpSpPr>
            <a:grpSpLocks/>
          </p:cNvGrpSpPr>
          <p:nvPr/>
        </p:nvGrpSpPr>
        <p:grpSpPr bwMode="auto">
          <a:xfrm>
            <a:off x="1098550" y="4232275"/>
            <a:ext cx="4248150" cy="663575"/>
            <a:chOff x="431" y="2713"/>
            <a:chExt cx="2676" cy="418"/>
          </a:xfrm>
        </p:grpSpPr>
        <p:sp>
          <p:nvSpPr>
            <p:cNvPr id="26728" name="Text Box 307"/>
            <p:cNvSpPr txBox="1">
              <a:spLocks noChangeArrowheads="1"/>
            </p:cNvSpPr>
            <p:nvPr/>
          </p:nvSpPr>
          <p:spPr bwMode="auto">
            <a:xfrm>
              <a:off x="725" y="2780"/>
              <a:ext cx="2382" cy="288"/>
            </a:xfrm>
            <a:prstGeom prst="rect">
              <a:avLst/>
            </a:prstGeom>
            <a:solidFill>
              <a:srgbClr val="D1D1FF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ru-RU" sz="2400"/>
                <a:t>    Сколько сравнений?</a:t>
              </a:r>
            </a:p>
          </p:txBody>
        </p:sp>
        <p:sp>
          <p:nvSpPr>
            <p:cNvPr id="26729" name="Oval 308"/>
            <p:cNvSpPr>
              <a:spLocks noChangeArrowheads="1"/>
            </p:cNvSpPr>
            <p:nvPr/>
          </p:nvSpPr>
          <p:spPr bwMode="auto">
            <a:xfrm>
              <a:off x="431" y="2713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ru-RU" sz="4400">
                  <a:solidFill>
                    <a:schemeClr val="bg1"/>
                  </a:solidFill>
                  <a:latin typeface="Arial Black" pitchFamily="34" charset="0"/>
                </a:rPr>
                <a:t>?</a:t>
              </a:r>
              <a:endParaRPr lang="ru-RU" altLang="ru-RU" sz="440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302390" name="Rectangle 310"/>
          <p:cNvSpPr>
            <a:spLocks noChangeArrowheads="1"/>
          </p:cNvSpPr>
          <p:nvPr/>
        </p:nvSpPr>
        <p:spPr bwMode="auto">
          <a:xfrm>
            <a:off x="1325563" y="5597525"/>
            <a:ext cx="7475537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AutoNum type="arabicParenR"/>
            </a:pPr>
            <a:r>
              <a:rPr lang="ru-RU" altLang="ru-RU" sz="2200" b="0"/>
              <a:t>записи надо отсортировать по нужному полю;</a:t>
            </a:r>
          </a:p>
          <a:p>
            <a:pPr eaLnBrk="1" hangingPunct="1">
              <a:spcBef>
                <a:spcPct val="20000"/>
              </a:spcBef>
              <a:buFontTx/>
              <a:buAutoNum type="arabicParenR"/>
            </a:pPr>
            <a:r>
              <a:rPr lang="ru-RU" altLang="ru-RU" sz="2200" b="0"/>
              <a:t>можно использовать только для одного поля.</a:t>
            </a:r>
          </a:p>
        </p:txBody>
      </p:sp>
      <p:grpSp>
        <p:nvGrpSpPr>
          <p:cNvPr id="302391" name="Group 311"/>
          <p:cNvGrpSpPr>
            <a:grpSpLocks noChangeAspect="1"/>
          </p:cNvGrpSpPr>
          <p:nvPr/>
        </p:nvGrpSpPr>
        <p:grpSpPr bwMode="auto">
          <a:xfrm>
            <a:off x="804863" y="5075238"/>
            <a:ext cx="385762" cy="385762"/>
            <a:chOff x="2816" y="2458"/>
            <a:chExt cx="1728" cy="1728"/>
          </a:xfrm>
        </p:grpSpPr>
        <p:sp>
          <p:nvSpPr>
            <p:cNvPr id="26723" name="Oval 312"/>
            <p:cNvSpPr>
              <a:spLocks noChangeAspect="1" noChangeArrowheads="1"/>
            </p:cNvSpPr>
            <p:nvPr/>
          </p:nvSpPr>
          <p:spPr bwMode="auto">
            <a:xfrm>
              <a:off x="2816" y="2458"/>
              <a:ext cx="1728" cy="172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26724" name="Group 313"/>
            <p:cNvGrpSpPr>
              <a:grpSpLocks noChangeAspect="1"/>
            </p:cNvGrpSpPr>
            <p:nvPr/>
          </p:nvGrpSpPr>
          <p:grpSpPr bwMode="auto">
            <a:xfrm>
              <a:off x="3051" y="2667"/>
              <a:ext cx="1299" cy="1299"/>
              <a:chOff x="3051" y="2667"/>
              <a:chExt cx="1299" cy="1299"/>
            </a:xfrm>
          </p:grpSpPr>
          <p:sp>
            <p:nvSpPr>
              <p:cNvPr id="26726" name="Rectangle 314"/>
              <p:cNvSpPr>
                <a:spLocks noChangeAspect="1" noChangeArrowheads="1"/>
              </p:cNvSpPr>
              <p:nvPr/>
            </p:nvSpPr>
            <p:spPr bwMode="auto">
              <a:xfrm>
                <a:off x="3051" y="3105"/>
                <a:ext cx="1299" cy="4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6727" name="Rectangle 315"/>
              <p:cNvSpPr>
                <a:spLocks noChangeAspect="1" noChangeArrowheads="1"/>
              </p:cNvSpPr>
              <p:nvPr/>
            </p:nvSpPr>
            <p:spPr bwMode="auto">
              <a:xfrm rot="-5400000">
                <a:off x="3057" y="3105"/>
                <a:ext cx="1299" cy="4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26725" name="Freeform 316"/>
            <p:cNvSpPr>
              <a:spLocks noChangeAspect="1"/>
            </p:cNvSpPr>
            <p:nvPr/>
          </p:nvSpPr>
          <p:spPr bwMode="auto">
            <a:xfrm>
              <a:off x="3048" y="2664"/>
              <a:ext cx="1302" cy="1299"/>
            </a:xfrm>
            <a:custGeom>
              <a:avLst/>
              <a:gdLst>
                <a:gd name="T0" fmla="*/ 3 w 1302"/>
                <a:gd name="T1" fmla="*/ 438 h 1299"/>
                <a:gd name="T2" fmla="*/ 444 w 1302"/>
                <a:gd name="T3" fmla="*/ 438 h 1299"/>
                <a:gd name="T4" fmla="*/ 444 w 1302"/>
                <a:gd name="T5" fmla="*/ 0 h 1299"/>
                <a:gd name="T6" fmla="*/ 870 w 1302"/>
                <a:gd name="T7" fmla="*/ 0 h 1299"/>
                <a:gd name="T8" fmla="*/ 870 w 1302"/>
                <a:gd name="T9" fmla="*/ 441 h 1299"/>
                <a:gd name="T10" fmla="*/ 1302 w 1302"/>
                <a:gd name="T11" fmla="*/ 441 h 1299"/>
                <a:gd name="T12" fmla="*/ 1302 w 1302"/>
                <a:gd name="T13" fmla="*/ 864 h 1299"/>
                <a:gd name="T14" fmla="*/ 870 w 1302"/>
                <a:gd name="T15" fmla="*/ 864 h 1299"/>
                <a:gd name="T16" fmla="*/ 870 w 1302"/>
                <a:gd name="T17" fmla="*/ 1299 h 1299"/>
                <a:gd name="T18" fmla="*/ 447 w 1302"/>
                <a:gd name="T19" fmla="*/ 1299 h 1299"/>
                <a:gd name="T20" fmla="*/ 447 w 1302"/>
                <a:gd name="T21" fmla="*/ 867 h 1299"/>
                <a:gd name="T22" fmla="*/ 0 w 1302"/>
                <a:gd name="T23" fmla="*/ 867 h 1299"/>
                <a:gd name="T24" fmla="*/ 3 w 1302"/>
                <a:gd name="T25" fmla="*/ 438 h 12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02" h="1299">
                  <a:moveTo>
                    <a:pt x="3" y="438"/>
                  </a:moveTo>
                  <a:lnTo>
                    <a:pt x="444" y="438"/>
                  </a:lnTo>
                  <a:lnTo>
                    <a:pt x="444" y="0"/>
                  </a:lnTo>
                  <a:lnTo>
                    <a:pt x="870" y="0"/>
                  </a:lnTo>
                  <a:lnTo>
                    <a:pt x="870" y="441"/>
                  </a:lnTo>
                  <a:lnTo>
                    <a:pt x="1302" y="441"/>
                  </a:lnTo>
                  <a:lnTo>
                    <a:pt x="1302" y="864"/>
                  </a:lnTo>
                  <a:lnTo>
                    <a:pt x="870" y="864"/>
                  </a:lnTo>
                  <a:lnTo>
                    <a:pt x="870" y="1299"/>
                  </a:lnTo>
                  <a:lnTo>
                    <a:pt x="447" y="1299"/>
                  </a:lnTo>
                  <a:lnTo>
                    <a:pt x="447" y="867"/>
                  </a:lnTo>
                  <a:lnTo>
                    <a:pt x="0" y="867"/>
                  </a:lnTo>
                  <a:lnTo>
                    <a:pt x="3" y="438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2397" name="Group 317"/>
          <p:cNvGrpSpPr>
            <a:grpSpLocks noChangeAspect="1"/>
          </p:cNvGrpSpPr>
          <p:nvPr/>
        </p:nvGrpSpPr>
        <p:grpSpPr bwMode="auto">
          <a:xfrm>
            <a:off x="796925" y="5592763"/>
            <a:ext cx="395288" cy="395287"/>
            <a:chOff x="552" y="2523"/>
            <a:chExt cx="1728" cy="1728"/>
          </a:xfrm>
        </p:grpSpPr>
        <p:sp>
          <p:nvSpPr>
            <p:cNvPr id="26721" name="Oval 318"/>
            <p:cNvSpPr>
              <a:spLocks noChangeAspect="1" noChangeArrowheads="1"/>
            </p:cNvSpPr>
            <p:nvPr/>
          </p:nvSpPr>
          <p:spPr bwMode="auto">
            <a:xfrm>
              <a:off x="552" y="2523"/>
              <a:ext cx="1728" cy="172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722" name="Rectangle 319"/>
            <p:cNvSpPr>
              <a:spLocks noChangeAspect="1" noChangeArrowheads="1"/>
            </p:cNvSpPr>
            <p:nvPr/>
          </p:nvSpPr>
          <p:spPr bwMode="auto">
            <a:xfrm>
              <a:off x="774" y="3183"/>
              <a:ext cx="1299" cy="4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02400" name="Rectangle 320"/>
          <p:cNvSpPr>
            <a:spLocks noChangeArrowheads="1"/>
          </p:cNvSpPr>
          <p:nvPr/>
        </p:nvSpPr>
        <p:spPr bwMode="auto">
          <a:xfrm>
            <a:off x="1354138" y="5072063"/>
            <a:ext cx="5761037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200" b="0"/>
              <a:t>быстрый поиск</a:t>
            </a:r>
          </a:p>
        </p:txBody>
      </p:sp>
      <p:sp>
        <p:nvSpPr>
          <p:cNvPr id="302401" name="AutoShape 321"/>
          <p:cNvSpPr>
            <a:spLocks noChangeArrowheads="1"/>
          </p:cNvSpPr>
          <p:nvPr/>
        </p:nvSpPr>
        <p:spPr bwMode="auto">
          <a:xfrm>
            <a:off x="5608638" y="4392613"/>
            <a:ext cx="1960562" cy="4143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/>
              <a:t>1</a:t>
            </a:r>
            <a:r>
              <a:rPr lang="en-US" altLang="ru-RU" sz="2000"/>
              <a:t>1</a:t>
            </a:r>
            <a:r>
              <a:rPr lang="ru-RU" altLang="ru-RU" sz="2000"/>
              <a:t> сравнений!</a:t>
            </a:r>
          </a:p>
        </p:txBody>
      </p:sp>
      <p:sp>
        <p:nvSpPr>
          <p:cNvPr id="302402" name="Rectangle 322"/>
          <p:cNvSpPr>
            <a:spLocks noChangeArrowheads="1"/>
          </p:cNvSpPr>
          <p:nvPr/>
        </p:nvSpPr>
        <p:spPr bwMode="auto">
          <a:xfrm>
            <a:off x="1762125" y="3073400"/>
            <a:ext cx="1939925" cy="1068388"/>
          </a:xfrm>
          <a:prstGeom prst="rect">
            <a:avLst/>
          </a:prstGeom>
          <a:solidFill>
            <a:srgbClr val="D6D6DA">
              <a:alpha val="7803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2403" name="Rectangle 323"/>
          <p:cNvSpPr>
            <a:spLocks noChangeArrowheads="1"/>
          </p:cNvSpPr>
          <p:nvPr/>
        </p:nvSpPr>
        <p:spPr bwMode="auto">
          <a:xfrm>
            <a:off x="4108450" y="1719263"/>
            <a:ext cx="1939925" cy="715962"/>
          </a:xfrm>
          <a:prstGeom prst="rect">
            <a:avLst/>
          </a:prstGeom>
          <a:solidFill>
            <a:srgbClr val="D6D6DA">
              <a:alpha val="7803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2404" name="Rectangle 324"/>
          <p:cNvSpPr>
            <a:spLocks noChangeArrowheads="1"/>
          </p:cNvSpPr>
          <p:nvPr/>
        </p:nvSpPr>
        <p:spPr bwMode="auto">
          <a:xfrm>
            <a:off x="6553200" y="3052763"/>
            <a:ext cx="1939925" cy="363537"/>
          </a:xfrm>
          <a:prstGeom prst="rect">
            <a:avLst/>
          </a:prstGeom>
          <a:solidFill>
            <a:srgbClr val="D6D6DA">
              <a:alpha val="7803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0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02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0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02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0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02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02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02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02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104" grpId="0"/>
      <p:bldP spid="302242" grpId="0" animBg="1"/>
      <p:bldP spid="302306" grpId="0" animBg="1"/>
      <p:bldP spid="302307" grpId="0" animBg="1"/>
      <p:bldP spid="302380" grpId="0" animBg="1"/>
      <p:bldP spid="302390" grpId="0" build="p"/>
      <p:bldP spid="302400" grpId="0"/>
      <p:bldP spid="302401" grpId="0"/>
      <p:bldP spid="302402" grpId="0" animBg="1"/>
      <p:bldP spid="302403" grpId="0" animBg="1"/>
      <p:bldP spid="30240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028C0E-6B30-4386-A2A4-2267F6B2283A}" type="slidenum">
              <a:rPr lang="ru-RU" altLang="ru-RU"/>
              <a:pPr eaLnBrk="1" hangingPunct="1"/>
              <a:t>26</a:t>
            </a:fld>
            <a:endParaRPr lang="ru-RU" altLang="ru-RU"/>
          </a:p>
        </p:txBody>
      </p:sp>
      <p:sp>
        <p:nvSpPr>
          <p:cNvPr id="27651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Поиск по индексам</a:t>
            </a: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355600" y="852488"/>
            <a:ext cx="8555038" cy="126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8775" indent="-3587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>
                <a:solidFill>
                  <a:srgbClr val="4040C0"/>
                </a:solidFill>
              </a:rPr>
              <a:t>Индекс </a:t>
            </a:r>
            <a:r>
              <a:rPr lang="ru-RU" altLang="ru-RU" sz="2400" b="0"/>
              <a:t>– это вспомогательная таблица, которая предназначена для быстрого поиска в основной таблице по выбранному столбцу. </a:t>
            </a:r>
          </a:p>
        </p:txBody>
      </p:sp>
      <p:sp>
        <p:nvSpPr>
          <p:cNvPr id="306182" name="Rectangle 6"/>
          <p:cNvSpPr>
            <a:spLocks noChangeArrowheads="1"/>
          </p:cNvSpPr>
          <p:nvPr/>
        </p:nvSpPr>
        <p:spPr bwMode="auto">
          <a:xfrm>
            <a:off x="457200" y="2012950"/>
            <a:ext cx="146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4040C0"/>
                </a:solidFill>
              </a:rPr>
              <a:t>Таблица</a:t>
            </a:r>
          </a:p>
        </p:txBody>
      </p:sp>
      <p:graphicFrame>
        <p:nvGraphicFramePr>
          <p:cNvPr id="306237" name="Group 61"/>
          <p:cNvGraphicFramePr>
            <a:graphicFrameLocks noGrp="1"/>
          </p:cNvGraphicFramePr>
          <p:nvPr/>
        </p:nvGraphicFramePr>
        <p:xfrm>
          <a:off x="2289175" y="2266950"/>
          <a:ext cx="5475288" cy="1463676"/>
        </p:xfrm>
        <a:graphic>
          <a:graphicData uri="http://schemas.openxmlformats.org/drawingml/2006/table">
            <a:tbl>
              <a:tblPr/>
              <a:tblGrid>
                <a:gridCol w="935038"/>
                <a:gridCol w="1395412"/>
                <a:gridCol w="1470025"/>
                <a:gridCol w="1674813"/>
              </a:tblGrid>
              <a:tr h="3659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Номер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Дата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Товар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659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02.02.2006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Киви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01.11.2006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Бананы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12.04.2006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Апельсины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6238" name="Rectangle 62"/>
          <p:cNvSpPr>
            <a:spLocks noChangeArrowheads="1"/>
          </p:cNvSpPr>
          <p:nvPr/>
        </p:nvSpPr>
        <p:spPr bwMode="auto">
          <a:xfrm>
            <a:off x="485775" y="3773488"/>
            <a:ext cx="1719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4040C0"/>
                </a:solidFill>
              </a:rPr>
              <a:t>Индексы: </a:t>
            </a:r>
          </a:p>
          <a:p>
            <a:pPr eaLnBrk="1" hangingPunct="1">
              <a:spcBef>
                <a:spcPct val="25000"/>
              </a:spcBef>
            </a:pPr>
            <a:r>
              <a:rPr lang="ru-RU" altLang="ru-RU" sz="2400">
                <a:solidFill>
                  <a:srgbClr val="4040C0"/>
                </a:solidFill>
              </a:rPr>
              <a:t>    </a:t>
            </a:r>
            <a:r>
              <a:rPr lang="ru-RU" altLang="ru-RU" sz="2400"/>
              <a:t>по дате</a:t>
            </a:r>
          </a:p>
        </p:txBody>
      </p:sp>
      <p:graphicFrame>
        <p:nvGraphicFramePr>
          <p:cNvPr id="306296" name="Group 120"/>
          <p:cNvGraphicFramePr>
            <a:graphicFrameLocks noGrp="1"/>
          </p:cNvGraphicFramePr>
          <p:nvPr/>
        </p:nvGraphicFramePr>
        <p:xfrm>
          <a:off x="534988" y="4811713"/>
          <a:ext cx="2330450" cy="1463676"/>
        </p:xfrm>
        <a:graphic>
          <a:graphicData uri="http://schemas.openxmlformats.org/drawingml/2006/table">
            <a:tbl>
              <a:tblPr/>
              <a:tblGrid>
                <a:gridCol w="935037"/>
                <a:gridCol w="1395413"/>
              </a:tblGrid>
              <a:tr h="3659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Номер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Дата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659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02.02.2006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12.04.2006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01.11.2006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6297" name="Rectangle 121"/>
          <p:cNvSpPr>
            <a:spLocks noChangeArrowheads="1"/>
          </p:cNvSpPr>
          <p:nvPr/>
        </p:nvSpPr>
        <p:spPr bwMode="auto">
          <a:xfrm>
            <a:off x="3644900" y="4230688"/>
            <a:ext cx="1685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по товару</a:t>
            </a:r>
          </a:p>
        </p:txBody>
      </p:sp>
      <p:sp>
        <p:nvSpPr>
          <p:cNvPr id="306298" name="Rectangle 122"/>
          <p:cNvSpPr>
            <a:spLocks noChangeArrowheads="1"/>
          </p:cNvSpPr>
          <p:nvPr/>
        </p:nvSpPr>
        <p:spPr bwMode="auto">
          <a:xfrm>
            <a:off x="6218238" y="4230688"/>
            <a:ext cx="2379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по количеству</a:t>
            </a:r>
          </a:p>
        </p:txBody>
      </p:sp>
      <p:graphicFrame>
        <p:nvGraphicFramePr>
          <p:cNvPr id="306380" name="Group 204"/>
          <p:cNvGraphicFramePr>
            <a:graphicFrameLocks noGrp="1"/>
          </p:cNvGraphicFramePr>
          <p:nvPr/>
        </p:nvGraphicFramePr>
        <p:xfrm>
          <a:off x="3278188" y="4803775"/>
          <a:ext cx="2405062" cy="1463676"/>
        </p:xfrm>
        <a:graphic>
          <a:graphicData uri="http://schemas.openxmlformats.org/drawingml/2006/table">
            <a:tbl>
              <a:tblPr/>
              <a:tblGrid>
                <a:gridCol w="935037"/>
                <a:gridCol w="1470025"/>
              </a:tblGrid>
              <a:tr h="3659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Номер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Товар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659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Апельсины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Бананы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Киви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6405" name="Group 229"/>
          <p:cNvGraphicFramePr>
            <a:graphicFrameLocks noGrp="1"/>
          </p:cNvGraphicFramePr>
          <p:nvPr/>
        </p:nvGraphicFramePr>
        <p:xfrm>
          <a:off x="6078538" y="4784725"/>
          <a:ext cx="2609850" cy="1463676"/>
        </p:xfrm>
        <a:graphic>
          <a:graphicData uri="http://schemas.openxmlformats.org/drawingml/2006/table">
            <a:tbl>
              <a:tblPr/>
              <a:tblGrid>
                <a:gridCol w="935037"/>
                <a:gridCol w="1674813"/>
              </a:tblGrid>
              <a:tr h="3659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Номер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659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6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6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6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6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6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6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0" grpId="0"/>
      <p:bldP spid="306182" grpId="0"/>
      <p:bldP spid="306238" grpId="0" build="p"/>
      <p:bldP spid="306297" grpId="0"/>
      <p:bldP spid="30629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5B15C4-1A10-4821-94A1-29C4B40ABBE2}" type="slidenum">
              <a:rPr lang="ru-RU" altLang="ru-RU"/>
              <a:pPr eaLnBrk="1" hangingPunct="1"/>
              <a:t>27</a:t>
            </a:fld>
            <a:endParaRPr lang="ru-RU" altLang="ru-RU"/>
          </a:p>
        </p:txBody>
      </p:sp>
      <p:sp>
        <p:nvSpPr>
          <p:cNvPr id="28675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Поиск по индексам</a:t>
            </a:r>
          </a:p>
        </p:txBody>
      </p:sp>
      <p:sp>
        <p:nvSpPr>
          <p:cNvPr id="328708" name="Rectangle 4"/>
          <p:cNvSpPr>
            <a:spLocks noChangeArrowheads="1"/>
          </p:cNvSpPr>
          <p:nvPr/>
        </p:nvSpPr>
        <p:spPr bwMode="auto">
          <a:xfrm>
            <a:off x="393700" y="984250"/>
            <a:ext cx="84709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531813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338263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86055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382838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840038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297238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754438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211638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600">
                <a:solidFill>
                  <a:srgbClr val="4040C0"/>
                </a:solidFill>
              </a:rPr>
              <a:t>Алгоритм поиска:</a:t>
            </a:r>
          </a:p>
          <a:p>
            <a:pPr lvl="1" eaLnBrk="1" hangingPunct="1">
              <a:buFontTx/>
              <a:buAutoNum type="arabicParenR"/>
            </a:pPr>
            <a:r>
              <a:rPr lang="ru-RU" altLang="ru-RU" sz="2600"/>
              <a:t>двоичный поиск по индексу</a:t>
            </a:r>
            <a:r>
              <a:rPr lang="ru-RU" altLang="ru-RU" sz="2600" b="0"/>
              <a:t> – найти номера нужных записей;</a:t>
            </a:r>
          </a:p>
          <a:p>
            <a:pPr lvl="1" eaLnBrk="1" hangingPunct="1">
              <a:buFontTx/>
              <a:buAutoNum type="arabicParenR"/>
            </a:pPr>
            <a:r>
              <a:rPr lang="ru-RU" altLang="ru-RU" sz="2600" b="0"/>
              <a:t>выбрать эти записи  по номерам из основной таблицы.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endParaRPr lang="ru-RU" altLang="ru-RU" sz="2600" b="0"/>
          </a:p>
        </p:txBody>
      </p:sp>
      <p:sp>
        <p:nvSpPr>
          <p:cNvPr id="328709" name="Rectangle 5"/>
          <p:cNvSpPr>
            <a:spLocks noChangeArrowheads="1"/>
          </p:cNvSpPr>
          <p:nvPr/>
        </p:nvSpPr>
        <p:spPr bwMode="auto">
          <a:xfrm>
            <a:off x="1033463" y="4418013"/>
            <a:ext cx="7805737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AutoNum type="arabicParenR"/>
            </a:pPr>
            <a:r>
              <a:rPr lang="ru-RU" altLang="ru-RU" sz="2600" b="0"/>
              <a:t>индексы занимают </a:t>
            </a:r>
            <a:r>
              <a:rPr lang="ru-RU" altLang="ru-RU" sz="2600"/>
              <a:t>место на диске</a:t>
            </a:r>
            <a:r>
              <a:rPr lang="ru-RU" altLang="ru-RU" sz="2600" b="0"/>
              <a:t>;</a:t>
            </a:r>
          </a:p>
          <a:p>
            <a:pPr eaLnBrk="1" hangingPunct="1">
              <a:spcBef>
                <a:spcPct val="20000"/>
              </a:spcBef>
              <a:buFontTx/>
              <a:buAutoNum type="arabicParenR"/>
            </a:pPr>
            <a:r>
              <a:rPr lang="ru-RU" altLang="ru-RU" sz="2600" b="0"/>
              <a:t>при изменении таблицы надо перестраивать все индексы (в СУБД – автоматически).</a:t>
            </a:r>
          </a:p>
        </p:txBody>
      </p:sp>
      <p:grpSp>
        <p:nvGrpSpPr>
          <p:cNvPr id="328710" name="Group 6"/>
          <p:cNvGrpSpPr>
            <a:grpSpLocks noChangeAspect="1"/>
          </p:cNvGrpSpPr>
          <p:nvPr/>
        </p:nvGrpSpPr>
        <p:grpSpPr bwMode="auto">
          <a:xfrm>
            <a:off x="465138" y="3406775"/>
            <a:ext cx="385762" cy="385763"/>
            <a:chOff x="2816" y="2458"/>
            <a:chExt cx="1728" cy="1728"/>
          </a:xfrm>
        </p:grpSpPr>
        <p:sp>
          <p:nvSpPr>
            <p:cNvPr id="28684" name="Oval 7"/>
            <p:cNvSpPr>
              <a:spLocks noChangeAspect="1" noChangeArrowheads="1"/>
            </p:cNvSpPr>
            <p:nvPr/>
          </p:nvSpPr>
          <p:spPr bwMode="auto">
            <a:xfrm>
              <a:off x="2816" y="2458"/>
              <a:ext cx="1728" cy="172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28685" name="Group 8"/>
            <p:cNvGrpSpPr>
              <a:grpSpLocks noChangeAspect="1"/>
            </p:cNvGrpSpPr>
            <p:nvPr/>
          </p:nvGrpSpPr>
          <p:grpSpPr bwMode="auto">
            <a:xfrm>
              <a:off x="3051" y="2667"/>
              <a:ext cx="1299" cy="1299"/>
              <a:chOff x="3051" y="2667"/>
              <a:chExt cx="1299" cy="1299"/>
            </a:xfrm>
          </p:grpSpPr>
          <p:sp>
            <p:nvSpPr>
              <p:cNvPr id="28687" name="Rectangle 9"/>
              <p:cNvSpPr>
                <a:spLocks noChangeAspect="1" noChangeArrowheads="1"/>
              </p:cNvSpPr>
              <p:nvPr/>
            </p:nvSpPr>
            <p:spPr bwMode="auto">
              <a:xfrm>
                <a:off x="3051" y="3105"/>
                <a:ext cx="1299" cy="4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8688" name="Rectangle 10"/>
              <p:cNvSpPr>
                <a:spLocks noChangeAspect="1" noChangeArrowheads="1"/>
              </p:cNvSpPr>
              <p:nvPr/>
            </p:nvSpPr>
            <p:spPr bwMode="auto">
              <a:xfrm rot="-5400000">
                <a:off x="3057" y="3105"/>
                <a:ext cx="1299" cy="4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28686" name="Freeform 11"/>
            <p:cNvSpPr>
              <a:spLocks noChangeAspect="1"/>
            </p:cNvSpPr>
            <p:nvPr/>
          </p:nvSpPr>
          <p:spPr bwMode="auto">
            <a:xfrm>
              <a:off x="3048" y="2664"/>
              <a:ext cx="1302" cy="1299"/>
            </a:xfrm>
            <a:custGeom>
              <a:avLst/>
              <a:gdLst>
                <a:gd name="T0" fmla="*/ 3 w 1302"/>
                <a:gd name="T1" fmla="*/ 438 h 1299"/>
                <a:gd name="T2" fmla="*/ 444 w 1302"/>
                <a:gd name="T3" fmla="*/ 438 h 1299"/>
                <a:gd name="T4" fmla="*/ 444 w 1302"/>
                <a:gd name="T5" fmla="*/ 0 h 1299"/>
                <a:gd name="T6" fmla="*/ 870 w 1302"/>
                <a:gd name="T7" fmla="*/ 0 h 1299"/>
                <a:gd name="T8" fmla="*/ 870 w 1302"/>
                <a:gd name="T9" fmla="*/ 441 h 1299"/>
                <a:gd name="T10" fmla="*/ 1302 w 1302"/>
                <a:gd name="T11" fmla="*/ 441 h 1299"/>
                <a:gd name="T12" fmla="*/ 1302 w 1302"/>
                <a:gd name="T13" fmla="*/ 864 h 1299"/>
                <a:gd name="T14" fmla="*/ 870 w 1302"/>
                <a:gd name="T15" fmla="*/ 864 h 1299"/>
                <a:gd name="T16" fmla="*/ 870 w 1302"/>
                <a:gd name="T17" fmla="*/ 1299 h 1299"/>
                <a:gd name="T18" fmla="*/ 447 w 1302"/>
                <a:gd name="T19" fmla="*/ 1299 h 1299"/>
                <a:gd name="T20" fmla="*/ 447 w 1302"/>
                <a:gd name="T21" fmla="*/ 867 h 1299"/>
                <a:gd name="T22" fmla="*/ 0 w 1302"/>
                <a:gd name="T23" fmla="*/ 867 h 1299"/>
                <a:gd name="T24" fmla="*/ 3 w 1302"/>
                <a:gd name="T25" fmla="*/ 438 h 12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02" h="1299">
                  <a:moveTo>
                    <a:pt x="3" y="438"/>
                  </a:moveTo>
                  <a:lnTo>
                    <a:pt x="444" y="438"/>
                  </a:lnTo>
                  <a:lnTo>
                    <a:pt x="444" y="0"/>
                  </a:lnTo>
                  <a:lnTo>
                    <a:pt x="870" y="0"/>
                  </a:lnTo>
                  <a:lnTo>
                    <a:pt x="870" y="441"/>
                  </a:lnTo>
                  <a:lnTo>
                    <a:pt x="1302" y="441"/>
                  </a:lnTo>
                  <a:lnTo>
                    <a:pt x="1302" y="864"/>
                  </a:lnTo>
                  <a:lnTo>
                    <a:pt x="870" y="864"/>
                  </a:lnTo>
                  <a:lnTo>
                    <a:pt x="870" y="1299"/>
                  </a:lnTo>
                  <a:lnTo>
                    <a:pt x="447" y="1299"/>
                  </a:lnTo>
                  <a:lnTo>
                    <a:pt x="447" y="867"/>
                  </a:lnTo>
                  <a:lnTo>
                    <a:pt x="0" y="867"/>
                  </a:lnTo>
                  <a:lnTo>
                    <a:pt x="3" y="438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28716" name="Group 12"/>
          <p:cNvGrpSpPr>
            <a:grpSpLocks noChangeAspect="1"/>
          </p:cNvGrpSpPr>
          <p:nvPr/>
        </p:nvGrpSpPr>
        <p:grpSpPr bwMode="auto">
          <a:xfrm>
            <a:off x="514350" y="4433888"/>
            <a:ext cx="395288" cy="395287"/>
            <a:chOff x="552" y="2523"/>
            <a:chExt cx="1728" cy="1728"/>
          </a:xfrm>
        </p:grpSpPr>
        <p:sp>
          <p:nvSpPr>
            <p:cNvPr id="28682" name="Oval 13"/>
            <p:cNvSpPr>
              <a:spLocks noChangeAspect="1" noChangeArrowheads="1"/>
            </p:cNvSpPr>
            <p:nvPr/>
          </p:nvSpPr>
          <p:spPr bwMode="auto">
            <a:xfrm>
              <a:off x="552" y="2523"/>
              <a:ext cx="1728" cy="172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8683" name="Rectangle 14"/>
            <p:cNvSpPr>
              <a:spLocks noChangeAspect="1" noChangeArrowheads="1"/>
            </p:cNvSpPr>
            <p:nvPr/>
          </p:nvSpPr>
          <p:spPr bwMode="auto">
            <a:xfrm>
              <a:off x="774" y="3183"/>
              <a:ext cx="1299" cy="4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28719" name="Rectangle 15"/>
          <p:cNvSpPr>
            <a:spLocks noChangeArrowheads="1"/>
          </p:cNvSpPr>
          <p:nvPr/>
        </p:nvSpPr>
        <p:spPr bwMode="auto">
          <a:xfrm>
            <a:off x="1025525" y="3306763"/>
            <a:ext cx="7626350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3081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830388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352675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8098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2670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7242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181475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600" b="0"/>
              <a:t>двоичный поиск по всем столбцам, для которых построены индексы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8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8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8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2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8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28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8" grpId="0" build="p"/>
      <p:bldP spid="328709" grpId="0" build="p"/>
      <p:bldP spid="3287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3" y="1974850"/>
            <a:ext cx="8723312" cy="1508125"/>
          </a:xfrm>
        </p:spPr>
        <p:txBody>
          <a:bodyPr/>
          <a:lstStyle/>
          <a:p>
            <a:pPr eaLnBrk="1" hangingPunct="1"/>
            <a:r>
              <a:rPr lang="ru-RU" altLang="ru-RU" sz="6000" b="1" smtClean="0">
                <a:solidFill>
                  <a:schemeClr val="accent2"/>
                </a:solidFill>
              </a:rPr>
              <a:t>БАЗЫ ДАННЫХ. ИНФОРМАЦИОННЫЕ СИСТЕМЫ</a:t>
            </a: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300538"/>
            <a:ext cx="8086725" cy="1243012"/>
          </a:xfrm>
          <a:noFill/>
        </p:spPr>
        <p:txBody>
          <a:bodyPr/>
          <a:lstStyle/>
          <a:p>
            <a:pPr eaLnBrk="1" hangingPunct="1"/>
            <a:r>
              <a:rPr lang="ru-RU" altLang="ru-RU" b="1" smtClean="0"/>
              <a:t>Тема 4. Базы данных </a:t>
            </a:r>
            <a:r>
              <a:rPr lang="en-US" altLang="ru-RU" b="1" i="1" smtClean="0"/>
              <a:t>Access</a:t>
            </a:r>
            <a:r>
              <a:rPr lang="ru-RU" altLang="ru-RU" b="1" i="1" smtClean="0"/>
              <a:t>.</a:t>
            </a:r>
            <a:br>
              <a:rPr lang="ru-RU" altLang="ru-RU" b="1" i="1" smtClean="0"/>
            </a:br>
            <a:r>
              <a:rPr lang="ru-RU" altLang="ru-RU" b="1" i="1" smtClean="0"/>
              <a:t>            </a:t>
            </a:r>
            <a:r>
              <a:rPr lang="ru-RU" altLang="ru-RU" b="1" smtClean="0"/>
              <a:t>Работа с таблицами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65163B-04FC-42E3-8188-EADAA7BE71D4}" type="slidenum">
              <a:rPr lang="ru-RU" altLang="ru-RU"/>
              <a:pPr eaLnBrk="1" hangingPunct="1"/>
              <a:t>29</a:t>
            </a:fld>
            <a:endParaRPr lang="ru-RU" altLang="ru-RU"/>
          </a:p>
        </p:txBody>
      </p:sp>
      <p:sp>
        <p:nvSpPr>
          <p:cNvPr id="30723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Базы данных </a:t>
            </a:r>
            <a:r>
              <a:rPr lang="en-US" altLang="ru-RU" sz="3000" i="1"/>
              <a:t>Access</a:t>
            </a:r>
            <a:r>
              <a:rPr lang="en-US" altLang="ru-RU" sz="3000"/>
              <a:t> (</a:t>
            </a:r>
            <a:r>
              <a:rPr lang="en-US" altLang="ru-RU" sz="3000" i="1"/>
              <a:t>Microsoft Office</a:t>
            </a:r>
            <a:r>
              <a:rPr lang="en-US" altLang="ru-RU" sz="3000"/>
              <a:t>)</a:t>
            </a:r>
            <a:endParaRPr lang="ru-RU" altLang="ru-RU" sz="3000"/>
          </a:p>
        </p:txBody>
      </p:sp>
      <p:sp>
        <p:nvSpPr>
          <p:cNvPr id="308228" name="Rectangle 4"/>
          <p:cNvSpPr>
            <a:spLocks noChangeArrowheads="1"/>
          </p:cNvSpPr>
          <p:nvPr/>
        </p:nvSpPr>
        <p:spPr bwMode="auto">
          <a:xfrm>
            <a:off x="393700" y="984250"/>
            <a:ext cx="8572500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531813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338263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86055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382838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840038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297238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754438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211638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600">
                <a:solidFill>
                  <a:srgbClr val="4040C0"/>
                </a:solidFill>
              </a:rPr>
              <a:t>Расширение: </a:t>
            </a:r>
            <a:r>
              <a:rPr lang="en-US" altLang="ru-RU" sz="2600"/>
              <a:t>*.mdb, </a:t>
            </a:r>
            <a:r>
              <a:rPr lang="ru-RU" altLang="ru-RU" sz="2600" b="0"/>
              <a:t>один файл</a:t>
            </a:r>
            <a:endParaRPr lang="en-US" altLang="ru-RU" sz="2600" b="0"/>
          </a:p>
          <a:p>
            <a:pPr eaLnBrk="1" hangingPunct="1">
              <a:spcBef>
                <a:spcPct val="50000"/>
              </a:spcBef>
            </a:pPr>
            <a:r>
              <a:rPr lang="ru-RU" altLang="ru-RU" sz="2600">
                <a:solidFill>
                  <a:srgbClr val="4040C0"/>
                </a:solidFill>
              </a:rPr>
              <a:t>Состав: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600"/>
              <a:t>таблицы</a:t>
            </a:r>
            <a:r>
              <a:rPr lang="ru-RU" altLang="ru-RU" sz="2600" b="0"/>
              <a:t>;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600"/>
              <a:t>формы</a:t>
            </a:r>
            <a:r>
              <a:rPr lang="ru-RU" altLang="ru-RU" sz="2600" b="0"/>
              <a:t> – диалоговые окна для ввода и редактирования данных;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600"/>
              <a:t>запросы</a:t>
            </a:r>
            <a:r>
              <a:rPr lang="ru-RU" altLang="ru-RU" sz="2600" b="0"/>
              <a:t> – обращения к базе данных для выбора нужной информации или изменения базы;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600"/>
              <a:t>отчеты</a:t>
            </a:r>
            <a:r>
              <a:rPr lang="ru-RU" altLang="ru-RU" sz="2600" b="0"/>
              <a:t> – документы для вывода на печать;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600"/>
              <a:t>макросы</a:t>
            </a:r>
            <a:r>
              <a:rPr lang="ru-RU" altLang="ru-RU" sz="2600" b="0"/>
              <a:t> – средства автоматизации работы;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600"/>
              <a:t>модули</a:t>
            </a:r>
            <a:r>
              <a:rPr lang="ru-RU" altLang="ru-RU" sz="2600" b="0"/>
              <a:t> – дополнительные процедура на языке </a:t>
            </a:r>
            <a:r>
              <a:rPr lang="en-US" altLang="ru-RU" sz="2600" b="0" i="1"/>
              <a:t>Visual Basic</a:t>
            </a:r>
            <a:r>
              <a:rPr lang="en-US" altLang="ru-RU" sz="2600" b="0"/>
              <a:t>.</a:t>
            </a:r>
            <a:endParaRPr lang="ru-RU" altLang="ru-RU" sz="26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8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8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8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8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08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8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8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8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161C2E-E9C6-4870-B56E-64F1FE43D4B9}" type="slidenum">
              <a:rPr lang="ru-RU" altLang="ru-RU"/>
              <a:pPr eaLnBrk="1" hangingPunct="1"/>
              <a:t>3</a:t>
            </a:fld>
            <a:endParaRPr lang="ru-RU" altLang="ru-RU"/>
          </a:p>
        </p:txBody>
      </p:sp>
      <p:sp>
        <p:nvSpPr>
          <p:cNvPr id="4099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Определения</a:t>
            </a:r>
          </a:p>
        </p:txBody>
      </p:sp>
      <p:sp>
        <p:nvSpPr>
          <p:cNvPr id="218120" name="Text Box 8"/>
          <p:cNvSpPr txBox="1">
            <a:spLocks noChangeArrowheads="1"/>
          </p:cNvSpPr>
          <p:nvPr/>
        </p:nvSpPr>
        <p:spPr bwMode="auto">
          <a:xfrm>
            <a:off x="414338" y="892175"/>
            <a:ext cx="8140700" cy="468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0850" indent="-45085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990600" indent="-36036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altLang="ru-RU" sz="2000">
                <a:solidFill>
                  <a:schemeClr val="accent2"/>
                </a:solidFill>
              </a:rPr>
              <a:t>База данных (БД) </a:t>
            </a:r>
            <a:r>
              <a:rPr lang="ru-RU" altLang="ru-RU" sz="2000" b="0"/>
              <a:t>– это хранилище данных о некоторой предметной области, организованное в виде специальной структуры. 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2000" b="0"/>
              <a:t>	</a:t>
            </a:r>
            <a:r>
              <a:rPr lang="ru-RU" altLang="ru-RU" sz="2000"/>
              <a:t>Важно</a:t>
            </a:r>
            <a:r>
              <a:rPr lang="ru-RU" altLang="ru-RU" sz="2000" b="0"/>
              <a:t>: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q"/>
            </a:pPr>
            <a:r>
              <a:rPr lang="ru-RU" altLang="ru-RU" sz="2000" b="0"/>
              <a:t>данные о некоторой области (не обо всем)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q"/>
            </a:pPr>
            <a:r>
              <a:rPr lang="ru-RU" altLang="ru-RU" sz="2000" b="0"/>
              <a:t>упорядоченные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altLang="ru-RU" sz="2000">
                <a:solidFill>
                  <a:schemeClr val="accent2"/>
                </a:solidFill>
              </a:rPr>
              <a:t>Система управления базой данных (СУБД)</a:t>
            </a:r>
            <a:r>
              <a:rPr lang="ru-RU" altLang="ru-RU" sz="2000" b="0"/>
              <a:t> – это программное обеспечение для работы с БД. 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2000" b="0"/>
              <a:t>	</a:t>
            </a:r>
            <a:r>
              <a:rPr lang="ru-RU" altLang="ru-RU" sz="2000"/>
              <a:t>Функции</a:t>
            </a:r>
            <a:r>
              <a:rPr lang="ru-RU" altLang="ru-RU" sz="2000" b="0"/>
              <a:t>: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q"/>
            </a:pPr>
            <a:r>
              <a:rPr lang="ru-RU" altLang="ru-RU" sz="2000" b="0"/>
              <a:t>поиск информации в БД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q"/>
            </a:pPr>
            <a:r>
              <a:rPr lang="ru-RU" altLang="ru-RU" sz="2000" b="0"/>
              <a:t>выполнение несложных расчетов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q"/>
            </a:pPr>
            <a:r>
              <a:rPr lang="ru-RU" altLang="ru-RU" sz="2000" b="0"/>
              <a:t>вывод отчетов на печать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q"/>
            </a:pPr>
            <a:r>
              <a:rPr lang="ru-RU" altLang="ru-RU" sz="2000" b="0"/>
              <a:t>редактирование БД</a:t>
            </a:r>
          </a:p>
        </p:txBody>
      </p:sp>
      <p:sp>
        <p:nvSpPr>
          <p:cNvPr id="218123" name="AutoShape 11"/>
          <p:cNvSpPr>
            <a:spLocks noChangeArrowheads="1"/>
          </p:cNvSpPr>
          <p:nvPr/>
        </p:nvSpPr>
        <p:spPr bwMode="auto">
          <a:xfrm>
            <a:off x="1603375" y="5759450"/>
            <a:ext cx="6042025" cy="61436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 type="none" w="lg" len="lg"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chemeClr val="accent2"/>
                </a:solidFill>
              </a:rPr>
              <a:t>Информационная система</a:t>
            </a:r>
            <a:r>
              <a:rPr lang="ru-RU" altLang="ru-RU" sz="2000" b="0"/>
              <a:t> – это БД + СУБД.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8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8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8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8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8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8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8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81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81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181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1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20" grpId="0" build="p" bldLvl="2" autoUpdateAnimBg="0"/>
      <p:bldP spid="2181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D9A2C4-B793-4F80-9889-950FA10AF457}" type="slidenum">
              <a:rPr lang="ru-RU" altLang="ru-RU"/>
              <a:pPr eaLnBrk="1" hangingPunct="1"/>
              <a:t>30</a:t>
            </a:fld>
            <a:endParaRPr lang="ru-RU" altLang="ru-RU"/>
          </a:p>
        </p:txBody>
      </p:sp>
      <p:sp>
        <p:nvSpPr>
          <p:cNvPr id="31747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Начало работы</a:t>
            </a:r>
          </a:p>
        </p:txBody>
      </p:sp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3863" y="1100138"/>
            <a:ext cx="70008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1158875" y="1279525"/>
            <a:ext cx="7773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/>
              <a:t>Пуск – Программы – </a:t>
            </a:r>
            <a:r>
              <a:rPr lang="en-US" altLang="ru-RU" sz="2000"/>
              <a:t>Microsoft Office – Microsoft Access 2003</a:t>
            </a:r>
            <a:endParaRPr lang="ru-RU" altLang="ru-RU" sz="2000"/>
          </a:p>
        </p:txBody>
      </p:sp>
      <p:pic>
        <p:nvPicPr>
          <p:cNvPr id="310279" name="Picture 7" descr="MsAc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5800" y="2217738"/>
            <a:ext cx="3810000" cy="3409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284" name="Rectangle 12"/>
          <p:cNvSpPr>
            <a:spLocks noChangeArrowheads="1"/>
          </p:cNvSpPr>
          <p:nvPr/>
        </p:nvSpPr>
        <p:spPr bwMode="auto">
          <a:xfrm>
            <a:off x="3279775" y="4364038"/>
            <a:ext cx="1139825" cy="9429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>
                    <a:alpha val="50195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0280" name="Line 8"/>
          <p:cNvSpPr>
            <a:spLocks noChangeShapeType="1"/>
          </p:cNvSpPr>
          <p:nvPr/>
        </p:nvSpPr>
        <p:spPr bwMode="auto">
          <a:xfrm flipH="1">
            <a:off x="3270250" y="2630488"/>
            <a:ext cx="2271713" cy="17430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281" name="Line 9"/>
          <p:cNvSpPr>
            <a:spLocks noChangeShapeType="1"/>
          </p:cNvSpPr>
          <p:nvPr/>
        </p:nvSpPr>
        <p:spPr bwMode="auto">
          <a:xfrm flipH="1">
            <a:off x="4430713" y="2649538"/>
            <a:ext cx="3987800" cy="17145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282" name="Line 10"/>
          <p:cNvSpPr>
            <a:spLocks noChangeShapeType="1"/>
          </p:cNvSpPr>
          <p:nvPr/>
        </p:nvSpPr>
        <p:spPr bwMode="auto">
          <a:xfrm flipH="1">
            <a:off x="3252788" y="4837113"/>
            <a:ext cx="2328862" cy="4699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283" name="Line 11"/>
          <p:cNvSpPr>
            <a:spLocks noChangeShapeType="1"/>
          </p:cNvSpPr>
          <p:nvPr/>
        </p:nvSpPr>
        <p:spPr bwMode="auto">
          <a:xfrm flipH="1">
            <a:off x="4440238" y="4845050"/>
            <a:ext cx="3949700" cy="45243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102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24500" y="2632075"/>
            <a:ext cx="2894013" cy="22304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dist="81320" dir="2319588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0286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09725" y="2035175"/>
            <a:ext cx="690562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84" grpId="0" animBg="1"/>
      <p:bldP spid="310280" grpId="0" animBg="1"/>
      <p:bldP spid="310281" grpId="0" animBg="1"/>
      <p:bldP spid="310282" grpId="0" animBg="1"/>
      <p:bldP spid="31028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7EFB59-83AD-4E63-B8DB-8E0A0E729C61}" type="slidenum">
              <a:rPr lang="ru-RU" altLang="ru-RU"/>
              <a:pPr eaLnBrk="1" hangingPunct="1"/>
              <a:t>31</a:t>
            </a:fld>
            <a:endParaRPr lang="ru-RU" altLang="ru-RU"/>
          </a:p>
        </p:txBody>
      </p:sp>
      <p:sp>
        <p:nvSpPr>
          <p:cNvPr id="32771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Сервис – Схема данных</a:t>
            </a:r>
          </a:p>
        </p:txBody>
      </p:sp>
      <p:pic>
        <p:nvPicPr>
          <p:cNvPr id="3123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39825" y="1612900"/>
            <a:ext cx="6975475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326" name="AutoShape 6"/>
          <p:cNvSpPr>
            <a:spLocks noChangeArrowheads="1"/>
          </p:cNvSpPr>
          <p:nvPr/>
        </p:nvSpPr>
        <p:spPr bwMode="auto">
          <a:xfrm>
            <a:off x="417513" y="1084263"/>
            <a:ext cx="1263650" cy="415925"/>
          </a:xfrm>
          <a:prstGeom prst="wedgeRoundRectCallout">
            <a:avLst>
              <a:gd name="adj1" fmla="val 45856"/>
              <a:gd name="adj2" fmla="val 103056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таблица</a:t>
            </a:r>
          </a:p>
        </p:txBody>
      </p:sp>
      <p:sp>
        <p:nvSpPr>
          <p:cNvPr id="312327" name="AutoShape 7"/>
          <p:cNvSpPr>
            <a:spLocks noChangeArrowheads="1"/>
          </p:cNvSpPr>
          <p:nvPr/>
        </p:nvSpPr>
        <p:spPr bwMode="auto">
          <a:xfrm>
            <a:off x="3424238" y="971550"/>
            <a:ext cx="2120900" cy="415925"/>
          </a:xfrm>
          <a:prstGeom prst="wedgeRoundRectCallout">
            <a:avLst>
              <a:gd name="adj1" fmla="val 33384"/>
              <a:gd name="adj2" fmla="val 189694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ключевое поле</a:t>
            </a:r>
          </a:p>
        </p:txBody>
      </p:sp>
      <p:sp>
        <p:nvSpPr>
          <p:cNvPr id="312328" name="AutoShape 8"/>
          <p:cNvSpPr>
            <a:spLocks noChangeArrowheads="1"/>
          </p:cNvSpPr>
          <p:nvPr/>
        </p:nvSpPr>
        <p:spPr bwMode="auto">
          <a:xfrm>
            <a:off x="7034213" y="2800350"/>
            <a:ext cx="1697037" cy="415925"/>
          </a:xfrm>
          <a:prstGeom prst="wedgeRoundRectCallout">
            <a:avLst>
              <a:gd name="adj1" fmla="val -76847"/>
              <a:gd name="adj2" fmla="val -116792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связь «1-</a:t>
            </a:r>
            <a:r>
              <a:rPr lang="ru-RU" altLang="ru-RU" sz="2000">
                <a:sym typeface="Symbol" pitchFamily="18" charset="2"/>
              </a:rPr>
              <a:t>»</a:t>
            </a:r>
          </a:p>
        </p:txBody>
      </p:sp>
      <p:sp>
        <p:nvSpPr>
          <p:cNvPr id="312329" name="Rectangle 9"/>
          <p:cNvSpPr>
            <a:spLocks noChangeArrowheads="1"/>
          </p:cNvSpPr>
          <p:nvPr/>
        </p:nvSpPr>
        <p:spPr bwMode="auto">
          <a:xfrm>
            <a:off x="601663" y="4727575"/>
            <a:ext cx="8027987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8775" indent="-3587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>
                <a:solidFill>
                  <a:srgbClr val="4040C0"/>
                </a:solidFill>
              </a:rPr>
              <a:t>Удалить связь</a:t>
            </a:r>
            <a:r>
              <a:rPr lang="en-US" altLang="ru-RU" sz="2400" b="0"/>
              <a:t>:</a:t>
            </a:r>
            <a:r>
              <a:rPr lang="ru-RU" altLang="ru-RU" sz="2400" b="0"/>
              <a:t> ЛКМ + </a:t>
            </a:r>
            <a:r>
              <a:rPr lang="en-US" altLang="ru-RU" sz="2400" b="0"/>
              <a:t>Delete</a:t>
            </a:r>
            <a:r>
              <a:rPr lang="ru-RU" altLang="ru-RU" sz="2400" b="0"/>
              <a:t>. </a:t>
            </a:r>
            <a:endParaRPr lang="en-US" altLang="ru-RU" sz="2400" b="0"/>
          </a:p>
          <a:p>
            <a:pPr eaLnBrk="1" hangingPunct="1">
              <a:spcBef>
                <a:spcPct val="50000"/>
              </a:spcBef>
            </a:pPr>
            <a:r>
              <a:rPr lang="ru-RU" altLang="ru-RU" sz="2400">
                <a:solidFill>
                  <a:srgbClr val="4040C0"/>
                </a:solidFill>
              </a:rPr>
              <a:t>Создать связь</a:t>
            </a:r>
            <a:r>
              <a:rPr lang="ru-RU" altLang="ru-RU" sz="2400" b="0"/>
              <a:t>: перетащить нужное поле на соответствующее поле второй таблицы.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2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2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6" grpId="0" animBg="1"/>
      <p:bldP spid="312327" grpId="0" animBg="1"/>
      <p:bldP spid="312328" grpId="0" animBg="1"/>
      <p:bldP spid="31232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A915BD-E6F8-4824-8798-1ADCF89206A3}" type="slidenum">
              <a:rPr lang="ru-RU" altLang="ru-RU"/>
              <a:pPr eaLnBrk="1" hangingPunct="1"/>
              <a:t>32</a:t>
            </a:fld>
            <a:endParaRPr lang="ru-RU" altLang="ru-RU"/>
          </a:p>
        </p:txBody>
      </p:sp>
      <p:sp>
        <p:nvSpPr>
          <p:cNvPr id="33795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Работа с таблицами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14338" y="901700"/>
            <a:ext cx="7259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/>
              <a:t>Таблицы – Заказы –                  или двойной щелчок ЛКМ</a:t>
            </a:r>
          </a:p>
        </p:txBody>
      </p:sp>
      <p:pic>
        <p:nvPicPr>
          <p:cNvPr id="3379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57400" y="1616075"/>
            <a:ext cx="5191125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AutoShape 11"/>
          <p:cNvSpPr>
            <a:spLocks noChangeArrowheads="1"/>
          </p:cNvSpPr>
          <p:nvPr/>
        </p:nvSpPr>
        <p:spPr bwMode="auto">
          <a:xfrm>
            <a:off x="3141663" y="912813"/>
            <a:ext cx="1103312" cy="404812"/>
          </a:xfrm>
          <a:prstGeom prst="wedgeRectCallout">
            <a:avLst>
              <a:gd name="adj1" fmla="val -99065"/>
              <a:gd name="adj2" fmla="val 193528"/>
            </a:avLst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0"/>
          </a:p>
        </p:txBody>
      </p:sp>
      <p:pic>
        <p:nvPicPr>
          <p:cNvPr id="3380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78175" y="947738"/>
            <a:ext cx="10334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9438A7-F5CA-4B32-9BFF-82BF9ADDAB7A}" type="slidenum">
              <a:rPr lang="ru-RU" altLang="ru-RU"/>
              <a:pPr eaLnBrk="1" hangingPunct="1"/>
              <a:t>33</a:t>
            </a:fld>
            <a:endParaRPr lang="ru-RU" altLang="ru-RU"/>
          </a:p>
        </p:txBody>
      </p:sp>
      <p:sp>
        <p:nvSpPr>
          <p:cNvPr id="34819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Работа с таблицами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19300" y="1836738"/>
            <a:ext cx="5526088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422" name="AutoShape 6"/>
          <p:cNvSpPr>
            <a:spLocks noChangeArrowheads="1"/>
          </p:cNvSpPr>
          <p:nvPr/>
        </p:nvSpPr>
        <p:spPr bwMode="auto">
          <a:xfrm>
            <a:off x="3424238" y="971550"/>
            <a:ext cx="1122362" cy="415925"/>
          </a:xfrm>
          <a:prstGeom prst="wedgeRoundRectCallout">
            <a:avLst>
              <a:gd name="adj1" fmla="val 21005"/>
              <a:gd name="adj2" fmla="val 269083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поля</a:t>
            </a:r>
          </a:p>
        </p:txBody>
      </p:sp>
      <p:sp>
        <p:nvSpPr>
          <p:cNvPr id="316423" name="AutoShape 7"/>
          <p:cNvSpPr>
            <a:spLocks noChangeArrowheads="1"/>
          </p:cNvSpPr>
          <p:nvPr/>
        </p:nvSpPr>
        <p:spPr bwMode="auto">
          <a:xfrm>
            <a:off x="428625" y="1905000"/>
            <a:ext cx="1122363" cy="415925"/>
          </a:xfrm>
          <a:prstGeom prst="wedgeRoundRectCallout">
            <a:avLst>
              <a:gd name="adj1" fmla="val 136847"/>
              <a:gd name="adj2" fmla="val 196185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записи</a:t>
            </a:r>
          </a:p>
        </p:txBody>
      </p:sp>
      <p:sp>
        <p:nvSpPr>
          <p:cNvPr id="316424" name="AutoShape 8"/>
          <p:cNvSpPr>
            <a:spLocks noChangeArrowheads="1"/>
          </p:cNvSpPr>
          <p:nvPr/>
        </p:nvSpPr>
        <p:spPr bwMode="auto">
          <a:xfrm>
            <a:off x="417513" y="2960688"/>
            <a:ext cx="1292225" cy="717550"/>
          </a:xfrm>
          <a:prstGeom prst="wedgeRoundRectCallout">
            <a:avLst>
              <a:gd name="adj1" fmla="val 90907"/>
              <a:gd name="adj2" fmla="val -16370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текущая запись</a:t>
            </a:r>
          </a:p>
        </p:txBody>
      </p:sp>
      <p:sp>
        <p:nvSpPr>
          <p:cNvPr id="316425" name="AutoShape 9"/>
          <p:cNvSpPr>
            <a:spLocks noChangeArrowheads="1"/>
          </p:cNvSpPr>
          <p:nvPr/>
        </p:nvSpPr>
        <p:spPr bwMode="auto">
          <a:xfrm>
            <a:off x="1530350" y="838200"/>
            <a:ext cx="1612900" cy="746125"/>
          </a:xfrm>
          <a:prstGeom prst="wedgeRoundRectCallout">
            <a:avLst>
              <a:gd name="adj1" fmla="val -5907"/>
              <a:gd name="adj2" fmla="val 187236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область выделения</a:t>
            </a:r>
          </a:p>
        </p:txBody>
      </p:sp>
      <p:sp>
        <p:nvSpPr>
          <p:cNvPr id="316426" name="AutoShape 10"/>
          <p:cNvSpPr>
            <a:spLocks noChangeArrowheads="1"/>
          </p:cNvSpPr>
          <p:nvPr/>
        </p:nvSpPr>
        <p:spPr bwMode="auto">
          <a:xfrm>
            <a:off x="360363" y="4373563"/>
            <a:ext cx="1292225" cy="717550"/>
          </a:xfrm>
          <a:prstGeom prst="wedgeRoundRectCallout">
            <a:avLst>
              <a:gd name="adj1" fmla="val 90907"/>
              <a:gd name="adj2" fmla="val -16370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новая запись</a:t>
            </a:r>
          </a:p>
        </p:txBody>
      </p:sp>
      <p:sp>
        <p:nvSpPr>
          <p:cNvPr id="316427" name="AutoShape 11"/>
          <p:cNvSpPr>
            <a:spLocks noChangeArrowheads="1"/>
          </p:cNvSpPr>
          <p:nvPr/>
        </p:nvSpPr>
        <p:spPr bwMode="auto">
          <a:xfrm>
            <a:off x="360363" y="5599113"/>
            <a:ext cx="1292225" cy="717550"/>
          </a:xfrm>
          <a:prstGeom prst="wedgeRoundRectCallout">
            <a:avLst>
              <a:gd name="adj1" fmla="val 150000"/>
              <a:gd name="adj2" fmla="val -134736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на 1-ую запись</a:t>
            </a:r>
          </a:p>
        </p:txBody>
      </p:sp>
      <p:sp>
        <p:nvSpPr>
          <p:cNvPr id="316428" name="AutoShape 12"/>
          <p:cNvSpPr>
            <a:spLocks noChangeArrowheads="1"/>
          </p:cNvSpPr>
          <p:nvPr/>
        </p:nvSpPr>
        <p:spPr bwMode="auto">
          <a:xfrm>
            <a:off x="1860550" y="5870575"/>
            <a:ext cx="1782763" cy="717550"/>
          </a:xfrm>
          <a:prstGeom prst="wedgeRoundRectCallout">
            <a:avLst>
              <a:gd name="adj1" fmla="val 33528"/>
              <a:gd name="adj2" fmla="val -167477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предыдущая запись</a:t>
            </a:r>
          </a:p>
        </p:txBody>
      </p:sp>
      <p:sp>
        <p:nvSpPr>
          <p:cNvPr id="316429" name="AutoShape 13"/>
          <p:cNvSpPr>
            <a:spLocks noChangeArrowheads="1"/>
          </p:cNvSpPr>
          <p:nvPr/>
        </p:nvSpPr>
        <p:spPr bwMode="auto">
          <a:xfrm>
            <a:off x="3960813" y="5654675"/>
            <a:ext cx="1292225" cy="944563"/>
          </a:xfrm>
          <a:prstGeom prst="wedgeRoundRectCallout">
            <a:avLst>
              <a:gd name="adj1" fmla="val -20023"/>
              <a:gd name="adj2" fmla="val -116218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номер текущей записи</a:t>
            </a:r>
          </a:p>
        </p:txBody>
      </p:sp>
      <p:sp>
        <p:nvSpPr>
          <p:cNvPr id="316430" name="AutoShape 14"/>
          <p:cNvSpPr>
            <a:spLocks noChangeArrowheads="1"/>
          </p:cNvSpPr>
          <p:nvPr/>
        </p:nvSpPr>
        <p:spPr bwMode="auto">
          <a:xfrm>
            <a:off x="5367338" y="5765800"/>
            <a:ext cx="1708150" cy="717550"/>
          </a:xfrm>
          <a:prstGeom prst="wedgeRoundRectCallout">
            <a:avLst>
              <a:gd name="adj1" fmla="val -83644"/>
              <a:gd name="adj2" fmla="val -155532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следующая запись</a:t>
            </a:r>
          </a:p>
        </p:txBody>
      </p:sp>
      <p:sp>
        <p:nvSpPr>
          <p:cNvPr id="316431" name="AutoShape 15"/>
          <p:cNvSpPr>
            <a:spLocks noChangeArrowheads="1"/>
          </p:cNvSpPr>
          <p:nvPr/>
        </p:nvSpPr>
        <p:spPr bwMode="auto">
          <a:xfrm>
            <a:off x="4716463" y="3570288"/>
            <a:ext cx="1708150" cy="717550"/>
          </a:xfrm>
          <a:prstGeom prst="wedgeRoundRectCallout">
            <a:avLst>
              <a:gd name="adj1" fmla="val -24537"/>
              <a:gd name="adj2" fmla="val 147787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последняя запись</a:t>
            </a:r>
          </a:p>
        </p:txBody>
      </p:sp>
      <p:sp>
        <p:nvSpPr>
          <p:cNvPr id="316432" name="AutoShape 16"/>
          <p:cNvSpPr>
            <a:spLocks noChangeArrowheads="1"/>
          </p:cNvSpPr>
          <p:nvPr/>
        </p:nvSpPr>
        <p:spPr bwMode="auto">
          <a:xfrm>
            <a:off x="7234238" y="3625850"/>
            <a:ext cx="1444625" cy="1000125"/>
          </a:xfrm>
          <a:prstGeom prst="wedgeRoundRectCallout">
            <a:avLst>
              <a:gd name="adj1" fmla="val -167912"/>
              <a:gd name="adj2" fmla="val 76986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перейти на новую запись</a:t>
            </a:r>
          </a:p>
        </p:txBody>
      </p:sp>
      <p:sp>
        <p:nvSpPr>
          <p:cNvPr id="316433" name="AutoShape 17"/>
          <p:cNvSpPr>
            <a:spLocks noChangeArrowheads="1"/>
          </p:cNvSpPr>
          <p:nvPr/>
        </p:nvSpPr>
        <p:spPr bwMode="auto">
          <a:xfrm>
            <a:off x="7412038" y="5322888"/>
            <a:ext cx="1190625" cy="717550"/>
          </a:xfrm>
          <a:prstGeom prst="wedgeRoundRectCallout">
            <a:avLst>
              <a:gd name="adj1" fmla="val -153602"/>
              <a:gd name="adj2" fmla="val -96458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всего записей</a:t>
            </a:r>
          </a:p>
        </p:txBody>
      </p:sp>
      <p:sp>
        <p:nvSpPr>
          <p:cNvPr id="316434" name="AutoShape 18"/>
          <p:cNvSpPr>
            <a:spLocks noChangeArrowheads="1"/>
          </p:cNvSpPr>
          <p:nvPr/>
        </p:nvSpPr>
        <p:spPr bwMode="auto">
          <a:xfrm>
            <a:off x="6053138" y="895350"/>
            <a:ext cx="1292225" cy="717550"/>
          </a:xfrm>
          <a:prstGeom prst="wedgeRoundRectCallout">
            <a:avLst>
              <a:gd name="adj1" fmla="val -31449"/>
              <a:gd name="adj2" fmla="val 272787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текущее поле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16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16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16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16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16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16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1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1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1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1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2" grpId="0" animBg="1"/>
      <p:bldP spid="316422" grpId="1" animBg="1"/>
      <p:bldP spid="316423" grpId="0" animBg="1"/>
      <p:bldP spid="316423" grpId="1" animBg="1"/>
      <p:bldP spid="316424" grpId="0" animBg="1"/>
      <p:bldP spid="316424" grpId="1" animBg="1"/>
      <p:bldP spid="316425" grpId="0" animBg="1"/>
      <p:bldP spid="316425" grpId="1" animBg="1"/>
      <p:bldP spid="316426" grpId="0" animBg="1"/>
      <p:bldP spid="316426" grpId="1" animBg="1"/>
      <p:bldP spid="316427" grpId="0" animBg="1"/>
      <p:bldP spid="316428" grpId="0" animBg="1"/>
      <p:bldP spid="316429" grpId="0" animBg="1"/>
      <p:bldP spid="316430" grpId="0" animBg="1"/>
      <p:bldP spid="316431" grpId="0" animBg="1"/>
      <p:bldP spid="316432" grpId="0" animBg="1"/>
      <p:bldP spid="316433" grpId="0" animBg="1"/>
      <p:bldP spid="316434" grpId="0" animBg="1"/>
      <p:bldP spid="316434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07F82A-84A1-492E-8C31-8E830261B80E}" type="slidenum">
              <a:rPr lang="ru-RU" altLang="ru-RU"/>
              <a:pPr eaLnBrk="1" hangingPunct="1"/>
              <a:t>34</a:t>
            </a:fld>
            <a:endParaRPr lang="ru-RU" altLang="ru-RU"/>
          </a:p>
        </p:txBody>
      </p:sp>
      <p:sp>
        <p:nvSpPr>
          <p:cNvPr id="35843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Сортировка и поиск</a:t>
            </a:r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355600" y="852488"/>
            <a:ext cx="85550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8775" indent="-3587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>
                <a:solidFill>
                  <a:srgbClr val="4040C0"/>
                </a:solidFill>
              </a:rPr>
              <a:t>Сортировка по текущему полю (столбцу):</a:t>
            </a:r>
            <a:endParaRPr lang="ru-RU" altLang="ru-RU" sz="2400" b="0"/>
          </a:p>
        </p:txBody>
      </p:sp>
      <p:pic>
        <p:nvPicPr>
          <p:cNvPr id="3584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46150" y="1311275"/>
            <a:ext cx="508000" cy="4635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54088" y="1943100"/>
            <a:ext cx="508000" cy="4635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Rectangle 7"/>
          <p:cNvSpPr>
            <a:spLocks noChangeArrowheads="1"/>
          </p:cNvSpPr>
          <p:nvPr/>
        </p:nvSpPr>
        <p:spPr bwMode="auto">
          <a:xfrm>
            <a:off x="1520825" y="1336675"/>
            <a:ext cx="5407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/>
              <a:t>по возрастанию (в алфавитном порядке)</a:t>
            </a:r>
          </a:p>
        </p:txBody>
      </p: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1501775" y="1958975"/>
            <a:ext cx="6378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/>
              <a:t>по убыванию (в обратном алфавитном порядке)</a:t>
            </a:r>
          </a:p>
        </p:txBody>
      </p:sp>
      <p:pic>
        <p:nvPicPr>
          <p:cNvPr id="31847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90825" y="3544888"/>
            <a:ext cx="5881688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474" name="Rectangle 10"/>
          <p:cNvSpPr>
            <a:spLocks noChangeArrowheads="1"/>
          </p:cNvSpPr>
          <p:nvPr/>
        </p:nvSpPr>
        <p:spPr bwMode="auto">
          <a:xfrm>
            <a:off x="365125" y="2568575"/>
            <a:ext cx="85550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8775" indent="-3587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>
                <a:solidFill>
                  <a:srgbClr val="4040C0"/>
                </a:solidFill>
              </a:rPr>
              <a:t>Поиск и замена:</a:t>
            </a:r>
            <a:endParaRPr lang="ru-RU" altLang="ru-RU" sz="2400" b="0"/>
          </a:p>
        </p:txBody>
      </p:sp>
      <p:pic>
        <p:nvPicPr>
          <p:cNvPr id="31847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59113" y="2551113"/>
            <a:ext cx="531812" cy="50323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476" name="AutoShape 12"/>
          <p:cNvSpPr>
            <a:spLocks noChangeArrowheads="1"/>
          </p:cNvSpPr>
          <p:nvPr/>
        </p:nvSpPr>
        <p:spPr bwMode="auto">
          <a:xfrm>
            <a:off x="731838" y="3609975"/>
            <a:ext cx="1612900" cy="1009650"/>
          </a:xfrm>
          <a:prstGeom prst="wedgeRoundRectCallout">
            <a:avLst>
              <a:gd name="adj1" fmla="val 138384"/>
              <a:gd name="adj2" fmla="val 69023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текущее поле или все поля</a:t>
            </a:r>
          </a:p>
        </p:txBody>
      </p:sp>
      <p:sp>
        <p:nvSpPr>
          <p:cNvPr id="318477" name="AutoShape 13"/>
          <p:cNvSpPr>
            <a:spLocks noChangeArrowheads="1"/>
          </p:cNvSpPr>
          <p:nvPr/>
        </p:nvSpPr>
        <p:spPr bwMode="auto">
          <a:xfrm>
            <a:off x="5443538" y="3025775"/>
            <a:ext cx="2330450" cy="963613"/>
          </a:xfrm>
          <a:prstGeom prst="wedgeRoundRectCallout">
            <a:avLst>
              <a:gd name="adj1" fmla="val -55111"/>
              <a:gd name="adj2" fmla="val 160213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целиком, </a:t>
            </a:r>
            <a:br>
              <a:rPr lang="ru-RU" altLang="ru-RU"/>
            </a:br>
            <a:r>
              <a:rPr lang="ru-RU" altLang="ru-RU"/>
              <a:t>с любой частью, с началом</a:t>
            </a:r>
          </a:p>
        </p:txBody>
      </p:sp>
      <p:sp>
        <p:nvSpPr>
          <p:cNvPr id="318478" name="AutoShape 14"/>
          <p:cNvSpPr>
            <a:spLocks noChangeArrowheads="1"/>
          </p:cNvSpPr>
          <p:nvPr/>
        </p:nvSpPr>
        <p:spPr bwMode="auto">
          <a:xfrm>
            <a:off x="862013" y="6061075"/>
            <a:ext cx="2330450" cy="446088"/>
          </a:xfrm>
          <a:prstGeom prst="wedgeRoundRectCallout">
            <a:avLst>
              <a:gd name="adj1" fmla="val 75954"/>
              <a:gd name="adj2" fmla="val -191991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всё, вверх, вниз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8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318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8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74" grpId="0"/>
      <p:bldP spid="318476" grpId="0" animBg="1"/>
      <p:bldP spid="318476" grpId="1" animBg="1"/>
      <p:bldP spid="318477" grpId="0" animBg="1"/>
      <p:bldP spid="318477" grpId="1" animBg="1"/>
      <p:bldP spid="31847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F6BB14-AD42-4185-A317-C54BFD6794F9}" type="slidenum">
              <a:rPr lang="ru-RU" altLang="ru-RU"/>
              <a:pPr eaLnBrk="1" hangingPunct="1"/>
              <a:t>35</a:t>
            </a:fld>
            <a:endParaRPr lang="ru-RU" altLang="ru-RU"/>
          </a:p>
        </p:txBody>
      </p:sp>
      <p:sp>
        <p:nvSpPr>
          <p:cNvPr id="36867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Фильтрация</a:t>
            </a:r>
          </a:p>
        </p:txBody>
      </p:sp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355600" y="852488"/>
            <a:ext cx="8612188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8775" indent="-3587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881063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>
                <a:solidFill>
                  <a:srgbClr val="4040C0"/>
                </a:solidFill>
              </a:rPr>
              <a:t>Фильтрация </a:t>
            </a:r>
            <a:r>
              <a:rPr lang="ru-RU" altLang="ru-RU" sz="2400" b="0"/>
              <a:t>– это отбор записей, удовлетворяющих некоторому условию (</a:t>
            </a:r>
            <a:r>
              <a:rPr lang="ru-RU" altLang="ru-RU" sz="2400"/>
              <a:t>фильтру)</a:t>
            </a:r>
            <a:r>
              <a:rPr lang="ru-RU" altLang="ru-RU" sz="2400" b="0"/>
              <a:t>.</a:t>
            </a:r>
            <a:br>
              <a:rPr lang="ru-RU" altLang="ru-RU" sz="2400" b="0"/>
            </a:br>
            <a:r>
              <a:rPr lang="ru-RU" altLang="ru-RU" sz="2400" b="0"/>
              <a:t>Остальные записи временно скрываются, пока фильтр не будет снят.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>
                <a:solidFill>
                  <a:srgbClr val="4040C0"/>
                </a:solidFill>
              </a:rPr>
              <a:t>Фильтр по выделенному</a:t>
            </a:r>
          </a:p>
          <a:p>
            <a:pPr lvl="1" eaLnBrk="1" hangingPunct="1">
              <a:spcBef>
                <a:spcPct val="20000"/>
              </a:spcBef>
              <a:buFontTx/>
              <a:buAutoNum type="arabicPeriod"/>
            </a:pPr>
            <a:r>
              <a:rPr lang="ru-RU" altLang="ru-RU" sz="2000" b="0"/>
              <a:t>Щелкнуть в нужной ячейке или выделить часть текста.</a:t>
            </a:r>
          </a:p>
          <a:p>
            <a:pPr lvl="1" eaLnBrk="1" hangingPunct="1">
              <a:spcBef>
                <a:spcPct val="20000"/>
              </a:spcBef>
              <a:buFontTx/>
              <a:buAutoNum type="arabicPeriod"/>
            </a:pPr>
            <a:r>
              <a:rPr lang="ru-RU" altLang="ru-RU" sz="2000" b="0"/>
              <a:t>Щелкнуть по кнопке        .</a:t>
            </a:r>
          </a:p>
          <a:p>
            <a:pPr lvl="1" eaLnBrk="1" hangingPunct="1">
              <a:spcBef>
                <a:spcPct val="20000"/>
              </a:spcBef>
              <a:buFontTx/>
              <a:buAutoNum type="arabicPeriod"/>
            </a:pPr>
            <a:r>
              <a:rPr lang="ru-RU" altLang="ru-RU" sz="2000" b="0"/>
              <a:t>Снятие фильтра          .</a:t>
            </a:r>
          </a:p>
        </p:txBody>
      </p:sp>
      <p:pic>
        <p:nvPicPr>
          <p:cNvPr id="3205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51275" y="3335338"/>
            <a:ext cx="300038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51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09963" y="3697288"/>
            <a:ext cx="3270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52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68375" y="4156075"/>
            <a:ext cx="31908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52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70513" y="4156075"/>
            <a:ext cx="31908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52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70388" y="4740275"/>
            <a:ext cx="300037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52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57750" y="5638800"/>
            <a:ext cx="3270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24" name="AutoShape 12"/>
          <p:cNvSpPr>
            <a:spLocks noChangeArrowheads="1"/>
          </p:cNvSpPr>
          <p:nvPr/>
        </p:nvSpPr>
        <p:spPr bwMode="auto">
          <a:xfrm>
            <a:off x="4354513" y="5006975"/>
            <a:ext cx="830262" cy="280988"/>
          </a:xfrm>
          <a:prstGeom prst="rightArrow">
            <a:avLst>
              <a:gd name="adj1" fmla="val 50000"/>
              <a:gd name="adj2" fmla="val 7387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20525" name="AutoShape 13"/>
          <p:cNvSpPr>
            <a:spLocks noChangeArrowheads="1"/>
          </p:cNvSpPr>
          <p:nvPr/>
        </p:nvSpPr>
        <p:spPr bwMode="auto">
          <a:xfrm flipH="1">
            <a:off x="4354513" y="5403850"/>
            <a:ext cx="830262" cy="280988"/>
          </a:xfrm>
          <a:prstGeom prst="rightArrow">
            <a:avLst>
              <a:gd name="adj1" fmla="val 50000"/>
              <a:gd name="adj2" fmla="val 7387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0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0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0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0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20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6" grpId="0" build="p" bldLvl="2"/>
      <p:bldP spid="320524" grpId="0" animBg="1"/>
      <p:bldP spid="3205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926DFA-82BE-4DCE-B971-23AC421CD00D}" type="slidenum">
              <a:rPr lang="ru-RU" altLang="ru-RU"/>
              <a:pPr eaLnBrk="1" hangingPunct="1"/>
              <a:t>36</a:t>
            </a:fld>
            <a:endParaRPr lang="ru-RU" altLang="ru-RU"/>
          </a:p>
        </p:txBody>
      </p:sp>
      <p:sp>
        <p:nvSpPr>
          <p:cNvPr id="37891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Фильтрация</a:t>
            </a:r>
          </a:p>
        </p:txBody>
      </p:sp>
      <p:pic>
        <p:nvPicPr>
          <p:cNvPr id="3225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00363" y="2593975"/>
            <a:ext cx="582453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54025" y="881063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4040C0"/>
                </a:solidFill>
              </a:rPr>
              <a:t>Сложные условия</a:t>
            </a:r>
          </a:p>
        </p:txBody>
      </p:sp>
      <p:sp>
        <p:nvSpPr>
          <p:cNvPr id="322567" name="AutoShape 7"/>
          <p:cNvSpPr>
            <a:spLocks noChangeArrowheads="1"/>
          </p:cNvSpPr>
          <p:nvPr/>
        </p:nvSpPr>
        <p:spPr bwMode="auto">
          <a:xfrm>
            <a:off x="401638" y="2271713"/>
            <a:ext cx="2112962" cy="746125"/>
          </a:xfrm>
          <a:prstGeom prst="wedgeRoundRectCallout">
            <a:avLst>
              <a:gd name="adj1" fmla="val 72838"/>
              <a:gd name="adj2" fmla="val 88296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Одновременно</a:t>
            </a:r>
          </a:p>
          <a:p>
            <a:pPr algn="ctr" eaLnBrk="1" hangingPunct="1"/>
            <a:r>
              <a:rPr lang="ru-RU" altLang="ru-RU"/>
              <a:t>(операция И)</a:t>
            </a:r>
          </a:p>
        </p:txBody>
      </p:sp>
      <p:sp>
        <p:nvSpPr>
          <p:cNvPr id="322568" name="AutoShape 8"/>
          <p:cNvSpPr>
            <a:spLocks noChangeArrowheads="1"/>
          </p:cNvSpPr>
          <p:nvPr/>
        </p:nvSpPr>
        <p:spPr bwMode="auto">
          <a:xfrm>
            <a:off x="6400800" y="2057400"/>
            <a:ext cx="2347913" cy="406400"/>
          </a:xfrm>
          <a:prstGeom prst="wedgeRoundRectCallout">
            <a:avLst>
              <a:gd name="adj1" fmla="val -15042"/>
              <a:gd name="adj2" fmla="val 200782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Начинается с </a:t>
            </a:r>
            <a:r>
              <a:rPr lang="en-US" altLang="ru-RU"/>
              <a:t>‘</a:t>
            </a:r>
            <a:r>
              <a:rPr lang="ru-RU" altLang="ru-RU"/>
              <a:t>С</a:t>
            </a:r>
            <a:r>
              <a:rPr lang="en-US" altLang="ru-RU"/>
              <a:t>’</a:t>
            </a:r>
            <a:endParaRPr lang="ru-RU" altLang="ru-RU"/>
          </a:p>
        </p:txBody>
      </p:sp>
      <p:sp>
        <p:nvSpPr>
          <p:cNvPr id="322569" name="AutoShape 9"/>
          <p:cNvSpPr>
            <a:spLocks noChangeArrowheads="1"/>
          </p:cNvSpPr>
          <p:nvPr/>
        </p:nvSpPr>
        <p:spPr bwMode="auto">
          <a:xfrm>
            <a:off x="4549775" y="4035425"/>
            <a:ext cx="3168650" cy="660400"/>
          </a:xfrm>
          <a:prstGeom prst="wedgeRoundRectCallout">
            <a:avLst>
              <a:gd name="adj1" fmla="val -63880"/>
              <a:gd name="adj2" fmla="val -99278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новое условие, связанное через ИЛИ</a:t>
            </a:r>
          </a:p>
        </p:txBody>
      </p:sp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90600" y="1366838"/>
            <a:ext cx="461963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Rectangle 12"/>
          <p:cNvSpPr>
            <a:spLocks noChangeArrowheads="1"/>
          </p:cNvSpPr>
          <p:nvPr/>
        </p:nvSpPr>
        <p:spPr bwMode="auto">
          <a:xfrm>
            <a:off x="1530350" y="1376363"/>
            <a:ext cx="584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Записи – Фильтр – Изменить фильтр</a:t>
            </a:r>
          </a:p>
        </p:txBody>
      </p:sp>
      <p:sp>
        <p:nvSpPr>
          <p:cNvPr id="322573" name="Rectangle 13"/>
          <p:cNvSpPr>
            <a:spLocks noChangeArrowheads="1"/>
          </p:cNvSpPr>
          <p:nvPr/>
        </p:nvSpPr>
        <p:spPr bwMode="auto">
          <a:xfrm>
            <a:off x="641350" y="4518025"/>
            <a:ext cx="694372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15963" indent="-25876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4040C0"/>
                </a:solidFill>
              </a:rPr>
              <a:t>Полный вариант:</a:t>
            </a:r>
          </a:p>
          <a:p>
            <a:pPr eaLnBrk="1" hangingPunct="1"/>
            <a:r>
              <a:rPr lang="ru-RU" altLang="ru-RU" sz="2400" b="0"/>
              <a:t>     </a:t>
            </a:r>
            <a:r>
              <a:rPr lang="ru-RU" altLang="ru-RU" sz="2400"/>
              <a:t>Записи – Фильтр – Расширенный фильтр</a:t>
            </a:r>
          </a:p>
          <a:p>
            <a:pPr lvl="1" eaLnBrk="1" hangingPunct="1">
              <a:buFontTx/>
              <a:buChar char="•"/>
            </a:pPr>
            <a:r>
              <a:rPr lang="ru-RU" altLang="ru-RU" sz="2000" b="0"/>
              <a:t>можно </a:t>
            </a:r>
            <a:r>
              <a:rPr lang="ru-RU" altLang="ru-RU" sz="2000"/>
              <a:t>переставлять</a:t>
            </a:r>
            <a:r>
              <a:rPr lang="ru-RU" altLang="ru-RU" sz="2000" b="0"/>
              <a:t> столбцы</a:t>
            </a:r>
          </a:p>
          <a:p>
            <a:pPr lvl="1" eaLnBrk="1" hangingPunct="1">
              <a:buFontTx/>
              <a:buChar char="•"/>
            </a:pPr>
            <a:r>
              <a:rPr lang="ru-RU" altLang="ru-RU" sz="2000" b="0"/>
              <a:t>можно выводить </a:t>
            </a:r>
            <a:r>
              <a:rPr lang="ru-RU" altLang="ru-RU" sz="2000"/>
              <a:t>не все</a:t>
            </a:r>
            <a:r>
              <a:rPr lang="ru-RU" altLang="ru-RU" sz="2000" b="0"/>
              <a:t> столбцы</a:t>
            </a:r>
          </a:p>
          <a:p>
            <a:pPr lvl="1" eaLnBrk="1" hangingPunct="1">
              <a:buFontTx/>
              <a:buChar char="•"/>
            </a:pPr>
            <a:r>
              <a:rPr lang="ru-RU" altLang="ru-RU" sz="2000" b="0"/>
              <a:t>можно устанавливать порядок  </a:t>
            </a:r>
            <a:r>
              <a:rPr lang="ru-RU" altLang="ru-RU" sz="2000"/>
              <a:t>сортировки</a:t>
            </a:r>
          </a:p>
        </p:txBody>
      </p:sp>
      <p:sp>
        <p:nvSpPr>
          <p:cNvPr id="322575" name="AutoShape 15"/>
          <p:cNvSpPr>
            <a:spLocks noChangeArrowheads="1"/>
          </p:cNvSpPr>
          <p:nvPr/>
        </p:nvSpPr>
        <p:spPr bwMode="auto">
          <a:xfrm>
            <a:off x="3425825" y="2057400"/>
            <a:ext cx="2789238" cy="406400"/>
          </a:xfrm>
          <a:prstGeom prst="wedgeRoundRectCallout">
            <a:avLst>
              <a:gd name="adj1" fmla="val 14199"/>
              <a:gd name="adj2" fmla="val 235940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Точное совпадение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7" grpId="0" animBg="1"/>
      <p:bldP spid="322568" grpId="0" animBg="1"/>
      <p:bldP spid="322569" grpId="0" animBg="1"/>
      <p:bldP spid="322573" grpId="0"/>
      <p:bldP spid="32257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E6B7B1-63CE-4E73-9DBE-EC22D372AE9A}" type="slidenum">
              <a:rPr lang="ru-RU" altLang="ru-RU"/>
              <a:pPr eaLnBrk="1" hangingPunct="1"/>
              <a:t>37</a:t>
            </a:fld>
            <a:endParaRPr lang="ru-RU" altLang="ru-RU"/>
          </a:p>
        </p:txBody>
      </p:sp>
      <p:sp>
        <p:nvSpPr>
          <p:cNvPr id="38915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Служебные операции</a:t>
            </a: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414338" y="954088"/>
            <a:ext cx="8172450" cy="352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15963" indent="-25876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68400" indent="-2540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4040C0"/>
                </a:solidFill>
              </a:rPr>
              <a:t>Сервис – Служебные программы:</a:t>
            </a:r>
          </a:p>
          <a:p>
            <a:pPr lvl="1" eaLnBrk="1" hangingPunct="1">
              <a:buFontTx/>
              <a:buChar char="•"/>
            </a:pPr>
            <a:r>
              <a:rPr lang="ru-RU" altLang="ru-RU" sz="2400"/>
              <a:t>Преобразовать базу данных</a:t>
            </a:r>
          </a:p>
          <a:p>
            <a:pPr lvl="2" eaLnBrk="1" hangingPunct="1">
              <a:buFontTx/>
              <a:buChar char="•"/>
            </a:pPr>
            <a:r>
              <a:rPr lang="ru-RU" altLang="ru-RU" sz="2000" b="0"/>
              <a:t>в формат </a:t>
            </a:r>
            <a:r>
              <a:rPr lang="en-US" altLang="ru-RU" sz="2000" b="0" i="1"/>
              <a:t>Access</a:t>
            </a:r>
            <a:r>
              <a:rPr lang="en-US" altLang="ru-RU" sz="2000" b="0"/>
              <a:t>-97</a:t>
            </a:r>
          </a:p>
          <a:p>
            <a:pPr lvl="2" eaLnBrk="1" hangingPunct="1">
              <a:buFontTx/>
              <a:buChar char="•"/>
            </a:pPr>
            <a:r>
              <a:rPr lang="ru-RU" altLang="ru-RU" sz="2000" b="0"/>
              <a:t>в формат </a:t>
            </a:r>
            <a:r>
              <a:rPr lang="en-US" altLang="ru-RU" sz="2000" b="0" i="1"/>
              <a:t>Access</a:t>
            </a:r>
            <a:r>
              <a:rPr lang="en-US" altLang="ru-RU" sz="2000" b="0"/>
              <a:t>-2000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400"/>
              <a:t>Сжать и восстановить базу данных</a:t>
            </a:r>
          </a:p>
          <a:p>
            <a:pPr lvl="1" eaLnBrk="1" hangingPunct="1"/>
            <a:r>
              <a:rPr lang="ru-RU" altLang="ru-RU" sz="2000"/>
              <a:t>    </a:t>
            </a:r>
            <a:r>
              <a:rPr lang="ru-RU" altLang="ru-RU" sz="2000" b="0"/>
              <a:t>(физически удалить лишние записи)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400"/>
              <a:t>Резервная копия базы данных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>
                <a:solidFill>
                  <a:srgbClr val="4040C0"/>
                </a:solidFill>
              </a:rPr>
              <a:t>Установка пароля:</a:t>
            </a:r>
          </a:p>
          <a:p>
            <a:pPr lvl="1" eaLnBrk="1" hangingPunct="1">
              <a:buFontTx/>
              <a:buChar char="•"/>
            </a:pPr>
            <a:r>
              <a:rPr lang="ru-RU" altLang="ru-RU" sz="2400"/>
              <a:t>Сервис – Защита – Задать пароль базы данных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4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4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4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24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4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24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4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24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24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2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3" y="1974850"/>
            <a:ext cx="8723312" cy="1508125"/>
          </a:xfrm>
        </p:spPr>
        <p:txBody>
          <a:bodyPr/>
          <a:lstStyle/>
          <a:p>
            <a:pPr eaLnBrk="1" hangingPunct="1"/>
            <a:r>
              <a:rPr lang="ru-RU" altLang="ru-RU" sz="6000" b="1" smtClean="0">
                <a:solidFill>
                  <a:schemeClr val="accent2"/>
                </a:solidFill>
              </a:rPr>
              <a:t>БАЗЫ ДАННЫХ. ИНФОРМАЦИОННЫЕ СИСТЕМЫ</a:t>
            </a:r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300538"/>
            <a:ext cx="8086725" cy="1243012"/>
          </a:xfrm>
          <a:noFill/>
        </p:spPr>
        <p:txBody>
          <a:bodyPr/>
          <a:lstStyle/>
          <a:p>
            <a:pPr eaLnBrk="1" hangingPunct="1"/>
            <a:r>
              <a:rPr lang="ru-RU" altLang="ru-RU" b="1" smtClean="0"/>
              <a:t>Тема 5. Проектирование таблиц</a:t>
            </a:r>
            <a:endParaRPr lang="ru-RU" altLang="ru-RU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A9260F-8A9C-41DE-B8DA-7F539F9654EE}" type="slidenum">
              <a:rPr lang="ru-RU" altLang="ru-RU"/>
              <a:pPr eaLnBrk="1" hangingPunct="1"/>
              <a:t>39</a:t>
            </a:fld>
            <a:endParaRPr lang="ru-RU" altLang="ru-RU"/>
          </a:p>
        </p:txBody>
      </p:sp>
      <p:pic>
        <p:nvPicPr>
          <p:cNvPr id="341009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2450" y="1471613"/>
            <a:ext cx="41529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65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Создание таблиц</a:t>
            </a:r>
          </a:p>
        </p:txBody>
      </p:sp>
      <p:sp>
        <p:nvSpPr>
          <p:cNvPr id="341001" name="AutoShape 9"/>
          <p:cNvSpPr>
            <a:spLocks noChangeArrowheads="1"/>
          </p:cNvSpPr>
          <p:nvPr/>
        </p:nvSpPr>
        <p:spPr bwMode="auto">
          <a:xfrm>
            <a:off x="4816475" y="3233738"/>
            <a:ext cx="4024313" cy="1146175"/>
          </a:xfrm>
          <a:prstGeom prst="wedgeRoundRectCallout">
            <a:avLst>
              <a:gd name="adj1" fmla="val -98954"/>
              <a:gd name="adj2" fmla="val -111218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0"/>
          </a:p>
        </p:txBody>
      </p:sp>
      <p:pic>
        <p:nvPicPr>
          <p:cNvPr id="34099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54588" y="3359150"/>
            <a:ext cx="3795712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1006" name="AutoShape 14"/>
          <p:cNvSpPr>
            <a:spLocks noChangeArrowheads="1"/>
          </p:cNvSpPr>
          <p:nvPr/>
        </p:nvSpPr>
        <p:spPr bwMode="auto">
          <a:xfrm>
            <a:off x="3763963" y="977900"/>
            <a:ext cx="1404937" cy="527050"/>
          </a:xfrm>
          <a:prstGeom prst="wedgeRectCallout">
            <a:avLst>
              <a:gd name="adj1" fmla="val -126949"/>
              <a:gd name="adj2" fmla="val 95782"/>
            </a:avLst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0"/>
          </a:p>
        </p:txBody>
      </p:sp>
      <p:pic>
        <p:nvPicPr>
          <p:cNvPr id="341005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9525" y="1012825"/>
            <a:ext cx="13081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1007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51463" y="1011238"/>
            <a:ext cx="336232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1008" name="Rectangle 16"/>
          <p:cNvSpPr>
            <a:spLocks noChangeArrowheads="1"/>
          </p:cNvSpPr>
          <p:nvPr/>
        </p:nvSpPr>
        <p:spPr bwMode="auto">
          <a:xfrm>
            <a:off x="338138" y="4518025"/>
            <a:ext cx="8221662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96925" indent="-25876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230313" indent="-2540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sz="2000"/>
              <a:t>ввод данных</a:t>
            </a:r>
            <a:r>
              <a:rPr lang="ru-RU" altLang="ru-RU" sz="2000" b="0"/>
              <a:t> и названий полей (режим таблицы);</a:t>
            </a:r>
          </a:p>
          <a:p>
            <a:pPr eaLnBrk="1" hangingPunct="1">
              <a:buFontTx/>
              <a:buChar char="•"/>
            </a:pPr>
            <a:r>
              <a:rPr lang="ru-RU" altLang="ru-RU" sz="2000"/>
              <a:t>конструктор </a:t>
            </a:r>
            <a:r>
              <a:rPr lang="ru-RU" altLang="ru-RU" sz="2000" b="0"/>
              <a:t>– ручная настройка;</a:t>
            </a:r>
          </a:p>
          <a:p>
            <a:pPr eaLnBrk="1" hangingPunct="1">
              <a:buFontTx/>
              <a:buChar char="•"/>
            </a:pPr>
            <a:r>
              <a:rPr lang="ru-RU" altLang="ru-RU" sz="2000"/>
              <a:t>мастер таблиц</a:t>
            </a:r>
            <a:r>
              <a:rPr lang="ru-RU" altLang="ru-RU" sz="2000" b="0"/>
              <a:t> – создание таблиц стандартных типов (Товары, Клиенты, Сотрудники, …);</a:t>
            </a:r>
            <a:endParaRPr lang="ru-RU" altLang="ru-RU" sz="2000"/>
          </a:p>
          <a:p>
            <a:pPr eaLnBrk="1" hangingPunct="1">
              <a:buFontTx/>
              <a:buChar char="•"/>
            </a:pPr>
            <a:r>
              <a:rPr lang="ru-RU" altLang="ru-RU" sz="2000"/>
              <a:t>импорт таблиц</a:t>
            </a:r>
            <a:r>
              <a:rPr lang="ru-RU" altLang="ru-RU" sz="2000" b="0"/>
              <a:t> – загрузка данных из других источников (БД других форматов, </a:t>
            </a:r>
            <a:r>
              <a:rPr lang="en-US" altLang="ru-RU" sz="2000" b="0" i="1"/>
              <a:t>Excel</a:t>
            </a:r>
            <a:r>
              <a:rPr lang="en-US" altLang="ru-RU" sz="2000" b="0"/>
              <a:t>, </a:t>
            </a:r>
            <a:r>
              <a:rPr lang="ru-RU" altLang="ru-RU" sz="2000" b="0"/>
              <a:t>текстовые файлы, …).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4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4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41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410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410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410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01" grpId="0" animBg="1"/>
      <p:bldP spid="341006" grpId="0" animBg="1"/>
      <p:bldP spid="34100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0548E4-7F0F-4234-86E9-B48EA357F665}" type="slidenum">
              <a:rPr lang="ru-RU" altLang="ru-RU"/>
              <a:pPr eaLnBrk="1" hangingPunct="1"/>
              <a:t>4</a:t>
            </a:fld>
            <a:endParaRPr lang="ru-RU" altLang="ru-RU"/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Типы информационных систем</a:t>
            </a:r>
          </a:p>
        </p:txBody>
      </p:sp>
      <p:sp>
        <p:nvSpPr>
          <p:cNvPr id="267268" name="Rectangle 4"/>
          <p:cNvSpPr>
            <a:spLocks noChangeArrowheads="1"/>
          </p:cNvSpPr>
          <p:nvPr/>
        </p:nvSpPr>
        <p:spPr bwMode="auto">
          <a:xfrm>
            <a:off x="385763" y="889000"/>
            <a:ext cx="8389937" cy="563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3525" indent="-26352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1001713" indent="-193675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sz="2800">
                <a:solidFill>
                  <a:schemeClr val="accent2"/>
                </a:solidFill>
              </a:rPr>
              <a:t>локальные ИС</a:t>
            </a:r>
            <a:r>
              <a:rPr lang="ru-RU" altLang="ru-RU" sz="2800" b="0"/>
              <a:t> </a:t>
            </a:r>
            <a:br>
              <a:rPr lang="ru-RU" altLang="ru-RU" sz="2800" b="0"/>
            </a:br>
            <a:r>
              <a:rPr lang="ru-RU" altLang="ru-RU" sz="2800" b="0"/>
              <a:t>    БД и СУБД находятся на одном компьютере.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800">
                <a:solidFill>
                  <a:schemeClr val="accent2"/>
                </a:solidFill>
              </a:rPr>
              <a:t>файл-серверные</a:t>
            </a:r>
            <a:r>
              <a:rPr lang="ru-RU" altLang="ru-RU" sz="2800" b="0"/>
              <a:t/>
            </a:r>
            <a:br>
              <a:rPr lang="ru-RU" altLang="ru-RU" sz="2800" b="0"/>
            </a:br>
            <a:r>
              <a:rPr lang="ru-RU" altLang="ru-RU" sz="2800" b="0"/>
              <a:t>     БД находится на сервере сети (файловом </a:t>
            </a:r>
            <a:br>
              <a:rPr lang="ru-RU" altLang="ru-RU" sz="2800" b="0"/>
            </a:br>
            <a:r>
              <a:rPr lang="ru-RU" altLang="ru-RU" sz="2800" b="0"/>
              <a:t>     сервере), а СУБД на компьютере </a:t>
            </a:r>
            <a:br>
              <a:rPr lang="ru-RU" altLang="ru-RU" sz="2800" b="0"/>
            </a:br>
            <a:r>
              <a:rPr lang="ru-RU" altLang="ru-RU" sz="2800" b="0"/>
              <a:t>     пользователя.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800">
                <a:solidFill>
                  <a:schemeClr val="accent2"/>
                </a:solidFill>
              </a:rPr>
              <a:t>клиент-серверные</a:t>
            </a:r>
            <a:br>
              <a:rPr lang="ru-RU" altLang="ru-RU" sz="2800">
                <a:solidFill>
                  <a:schemeClr val="accent2"/>
                </a:solidFill>
              </a:rPr>
            </a:br>
            <a:r>
              <a:rPr lang="ru-RU" altLang="ru-RU" sz="2800" b="0"/>
              <a:t>     БД и основная СУБД находятся на сервере, </a:t>
            </a:r>
            <a:br>
              <a:rPr lang="ru-RU" altLang="ru-RU" sz="2800" b="0"/>
            </a:br>
            <a:r>
              <a:rPr lang="ru-RU" altLang="ru-RU" sz="2800" b="0"/>
              <a:t>     СУБД на рабочей станции посылает запрос </a:t>
            </a:r>
            <a:br>
              <a:rPr lang="ru-RU" altLang="ru-RU" sz="2800" b="0"/>
            </a:br>
            <a:r>
              <a:rPr lang="ru-RU" altLang="ru-RU" sz="2800" b="0"/>
              <a:t>     и выводит на экран результат.</a:t>
            </a:r>
          </a:p>
          <a:p>
            <a:pPr eaLnBrk="1" hangingPunct="1">
              <a:buFontTx/>
              <a:buChar char="•"/>
            </a:pPr>
            <a:endParaRPr lang="ru-RU" altLang="ru-RU" sz="28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7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7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7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8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703189-40D8-4E00-8399-CBEE065D4A1A}" type="slidenum">
              <a:rPr lang="ru-RU" altLang="ru-RU"/>
              <a:pPr eaLnBrk="1" hangingPunct="1"/>
              <a:t>40</a:t>
            </a:fld>
            <a:endParaRPr lang="ru-RU" altLang="ru-RU"/>
          </a:p>
        </p:txBody>
      </p:sp>
      <p:sp>
        <p:nvSpPr>
          <p:cNvPr id="41987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Создание таблиц</a:t>
            </a:r>
          </a:p>
        </p:txBody>
      </p:sp>
      <p:pic>
        <p:nvPicPr>
          <p:cNvPr id="3430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24513" y="1281113"/>
            <a:ext cx="3048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5273675" y="822325"/>
            <a:ext cx="2217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4040C0"/>
                </a:solidFill>
              </a:rPr>
              <a:t>Ввод данных</a:t>
            </a:r>
          </a:p>
        </p:txBody>
      </p:sp>
      <p:pic>
        <p:nvPicPr>
          <p:cNvPr id="34304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0550" y="1254125"/>
            <a:ext cx="43846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3047" name="Rectangle 7"/>
          <p:cNvSpPr>
            <a:spLocks noChangeArrowheads="1"/>
          </p:cNvSpPr>
          <p:nvPr/>
        </p:nvSpPr>
        <p:spPr bwMode="auto">
          <a:xfrm>
            <a:off x="368300" y="822325"/>
            <a:ext cx="128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4040C0"/>
                </a:solidFill>
              </a:rPr>
              <a:t>Мастер</a:t>
            </a:r>
          </a:p>
        </p:txBody>
      </p:sp>
      <p:sp>
        <p:nvSpPr>
          <p:cNvPr id="343050" name="Rectangle 10"/>
          <p:cNvSpPr>
            <a:spLocks noChangeArrowheads="1"/>
          </p:cNvSpPr>
          <p:nvPr/>
        </p:nvSpPr>
        <p:spPr bwMode="auto">
          <a:xfrm>
            <a:off x="350838" y="4203700"/>
            <a:ext cx="3235325" cy="23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358775" indent="-179388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4040C0"/>
                </a:solidFill>
              </a:rPr>
              <a:t>Импорт</a:t>
            </a:r>
          </a:p>
          <a:p>
            <a:pPr lvl="1" eaLnBrk="1" hangingPunct="1">
              <a:buFontTx/>
              <a:buChar char="•"/>
            </a:pPr>
            <a:r>
              <a:rPr lang="ru-RU" altLang="ru-RU" b="0"/>
              <a:t>из других БД </a:t>
            </a:r>
            <a:r>
              <a:rPr lang="en-US" altLang="ru-RU" b="0"/>
              <a:t>Access</a:t>
            </a:r>
          </a:p>
          <a:p>
            <a:pPr lvl="1" eaLnBrk="1" hangingPunct="1">
              <a:buFontTx/>
              <a:buChar char="•"/>
            </a:pPr>
            <a:r>
              <a:rPr lang="ru-RU" altLang="ru-RU" b="0"/>
              <a:t>из БД других форматов (</a:t>
            </a:r>
            <a:r>
              <a:rPr lang="en-US" altLang="ru-RU"/>
              <a:t>*.db</a:t>
            </a:r>
            <a:r>
              <a:rPr lang="en-US" altLang="ru-RU" b="0"/>
              <a:t>, </a:t>
            </a:r>
            <a:r>
              <a:rPr lang="en-US" altLang="ru-RU"/>
              <a:t>*.dbf</a:t>
            </a:r>
            <a:r>
              <a:rPr lang="ru-RU" altLang="ru-RU" b="0"/>
              <a:t>)</a:t>
            </a:r>
          </a:p>
          <a:p>
            <a:pPr lvl="1" eaLnBrk="1" hangingPunct="1">
              <a:buFontTx/>
              <a:buChar char="•"/>
            </a:pPr>
            <a:r>
              <a:rPr lang="ru-RU" altLang="ru-RU" b="0"/>
              <a:t>из таблиц </a:t>
            </a:r>
            <a:r>
              <a:rPr lang="en-US" altLang="ru-RU" b="0" i="1"/>
              <a:t>Excel</a:t>
            </a:r>
          </a:p>
          <a:p>
            <a:pPr lvl="1" eaLnBrk="1" hangingPunct="1">
              <a:buFontTx/>
              <a:buChar char="•"/>
            </a:pPr>
            <a:r>
              <a:rPr lang="ru-RU" altLang="ru-RU" b="0"/>
              <a:t>из документов </a:t>
            </a:r>
            <a:r>
              <a:rPr lang="en-US" altLang="ru-RU" b="0"/>
              <a:t>XML</a:t>
            </a:r>
          </a:p>
          <a:p>
            <a:pPr lvl="1" eaLnBrk="1" hangingPunct="1">
              <a:buFontTx/>
              <a:buChar char="•"/>
            </a:pPr>
            <a:r>
              <a:rPr lang="ru-RU" altLang="ru-RU" b="0"/>
              <a:t>из текстовых БД (</a:t>
            </a:r>
            <a:r>
              <a:rPr lang="en-US" altLang="ru-RU" b="0"/>
              <a:t>CSV – comma separated values</a:t>
            </a:r>
            <a:r>
              <a:rPr lang="ru-RU" altLang="ru-RU" b="0"/>
              <a:t>)</a:t>
            </a:r>
          </a:p>
        </p:txBody>
      </p:sp>
      <p:pic>
        <p:nvPicPr>
          <p:cNvPr id="343053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14750" y="3595688"/>
            <a:ext cx="50006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4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4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4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5" grpId="0"/>
      <p:bldP spid="343047" grpId="0"/>
      <p:bldP spid="34305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A3CAE6-6FB2-42E5-8285-A41831AE5CB4}" type="slidenum">
              <a:rPr lang="ru-RU" altLang="ru-RU"/>
              <a:pPr eaLnBrk="1" hangingPunct="1"/>
              <a:t>41</a:t>
            </a:fld>
            <a:endParaRPr lang="ru-RU" altLang="ru-RU"/>
          </a:p>
        </p:txBody>
      </p:sp>
      <p:sp>
        <p:nvSpPr>
          <p:cNvPr id="43011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Конструктор таблиц</a:t>
            </a:r>
          </a:p>
        </p:txBody>
      </p:sp>
      <p:pic>
        <p:nvPicPr>
          <p:cNvPr id="32666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0850" y="1128713"/>
            <a:ext cx="41529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662" name="AutoShape 6"/>
          <p:cNvSpPr>
            <a:spLocks noChangeArrowheads="1"/>
          </p:cNvSpPr>
          <p:nvPr/>
        </p:nvSpPr>
        <p:spPr bwMode="auto">
          <a:xfrm>
            <a:off x="5072063" y="873125"/>
            <a:ext cx="1870075" cy="546100"/>
          </a:xfrm>
          <a:prstGeom prst="wedgeRectCallout">
            <a:avLst>
              <a:gd name="adj1" fmla="val -216384"/>
              <a:gd name="adj2" fmla="val 56394"/>
            </a:avLst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0"/>
          </a:p>
        </p:txBody>
      </p:sp>
      <p:pic>
        <p:nvPicPr>
          <p:cNvPr id="32666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27625" y="920750"/>
            <a:ext cx="175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66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44738" y="3049588"/>
            <a:ext cx="582930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6665" name="AutoShape 9"/>
          <p:cNvSpPr>
            <a:spLocks noChangeArrowheads="1"/>
          </p:cNvSpPr>
          <p:nvPr/>
        </p:nvSpPr>
        <p:spPr bwMode="auto">
          <a:xfrm>
            <a:off x="4975225" y="2262188"/>
            <a:ext cx="693738" cy="460375"/>
          </a:xfrm>
          <a:prstGeom prst="wedgeRectCallout">
            <a:avLst>
              <a:gd name="adj1" fmla="val -374713"/>
              <a:gd name="adj2" fmla="val 233102"/>
            </a:avLst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0"/>
          </a:p>
        </p:txBody>
      </p:sp>
      <p:pic>
        <p:nvPicPr>
          <p:cNvPr id="32666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32375" y="2320925"/>
            <a:ext cx="579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670" name="AutoShape 14"/>
          <p:cNvSpPr>
            <a:spLocks noChangeArrowheads="1"/>
          </p:cNvSpPr>
          <p:nvPr/>
        </p:nvSpPr>
        <p:spPr bwMode="auto">
          <a:xfrm>
            <a:off x="5921375" y="2332038"/>
            <a:ext cx="1011238" cy="214312"/>
          </a:xfrm>
          <a:prstGeom prst="rightArrow">
            <a:avLst>
              <a:gd name="adj1" fmla="val 31278"/>
              <a:gd name="adj2" fmla="val 104441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26671" name="AutoShape 15"/>
          <p:cNvSpPr>
            <a:spLocks noChangeArrowheads="1"/>
          </p:cNvSpPr>
          <p:nvPr/>
        </p:nvSpPr>
        <p:spPr bwMode="auto">
          <a:xfrm flipH="1">
            <a:off x="5888038" y="2540000"/>
            <a:ext cx="1011237" cy="214313"/>
          </a:xfrm>
          <a:prstGeom prst="rightArrow">
            <a:avLst>
              <a:gd name="adj1" fmla="val 31278"/>
              <a:gd name="adj2" fmla="val 104441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26672" name="AutoShape 16"/>
          <p:cNvSpPr>
            <a:spLocks noChangeArrowheads="1"/>
          </p:cNvSpPr>
          <p:nvPr/>
        </p:nvSpPr>
        <p:spPr bwMode="auto">
          <a:xfrm>
            <a:off x="7118350" y="2281238"/>
            <a:ext cx="693738" cy="460375"/>
          </a:xfrm>
          <a:prstGeom prst="wedgeRectCallout">
            <a:avLst>
              <a:gd name="adj1" fmla="val -27347"/>
              <a:gd name="adj2" fmla="val -6898"/>
            </a:avLst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0"/>
          </a:p>
        </p:txBody>
      </p:sp>
      <p:pic>
        <p:nvPicPr>
          <p:cNvPr id="326668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0425" y="2352675"/>
            <a:ext cx="5175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673" name="Rectangle 17"/>
          <p:cNvSpPr>
            <a:spLocks noChangeArrowheads="1"/>
          </p:cNvSpPr>
          <p:nvPr/>
        </p:nvSpPr>
        <p:spPr bwMode="auto">
          <a:xfrm>
            <a:off x="4718050" y="1670050"/>
            <a:ext cx="13160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0"/>
              <a:t>перейти в </a:t>
            </a:r>
          </a:p>
          <a:p>
            <a:pPr algn="ctr" eaLnBrk="1" hangingPunct="1"/>
            <a:r>
              <a:rPr lang="ru-RU" altLang="ru-RU" sz="1600" b="0"/>
              <a:t>конструктор</a:t>
            </a:r>
          </a:p>
        </p:txBody>
      </p:sp>
      <p:sp>
        <p:nvSpPr>
          <p:cNvPr id="326674" name="Rectangle 18"/>
          <p:cNvSpPr>
            <a:spLocks noChangeArrowheads="1"/>
          </p:cNvSpPr>
          <p:nvPr/>
        </p:nvSpPr>
        <p:spPr bwMode="auto">
          <a:xfrm>
            <a:off x="6654800" y="1641475"/>
            <a:ext cx="16748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0"/>
              <a:t>перейти в </a:t>
            </a:r>
          </a:p>
          <a:p>
            <a:pPr algn="ctr" eaLnBrk="1" hangingPunct="1"/>
            <a:r>
              <a:rPr lang="ru-RU" altLang="ru-RU" sz="1600" b="0"/>
              <a:t>режим таблицы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2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2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2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2" grpId="0" animBg="1"/>
      <p:bldP spid="326665" grpId="0" animBg="1"/>
      <p:bldP spid="326670" grpId="0" animBg="1"/>
      <p:bldP spid="326670" grpId="1" animBg="1"/>
      <p:bldP spid="326671" grpId="0" animBg="1"/>
      <p:bldP spid="326672" grpId="0" animBg="1"/>
      <p:bldP spid="326673" grpId="0"/>
      <p:bldP spid="32667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589BDD-C001-4374-A7DD-EC5CC02C3367}" type="slidenum">
              <a:rPr lang="ru-RU" altLang="ru-RU"/>
              <a:pPr eaLnBrk="1" hangingPunct="1"/>
              <a:t>42</a:t>
            </a:fld>
            <a:endParaRPr lang="ru-RU" altLang="ru-RU"/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30413" y="1866900"/>
            <a:ext cx="6478587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Конструктор таблиц</a:t>
            </a:r>
          </a:p>
        </p:txBody>
      </p:sp>
      <p:sp>
        <p:nvSpPr>
          <p:cNvPr id="345095" name="AutoShape 7"/>
          <p:cNvSpPr>
            <a:spLocks noChangeArrowheads="1"/>
          </p:cNvSpPr>
          <p:nvPr/>
        </p:nvSpPr>
        <p:spPr bwMode="auto">
          <a:xfrm>
            <a:off x="469900" y="1204913"/>
            <a:ext cx="693738" cy="1031875"/>
          </a:xfrm>
          <a:prstGeom prst="wedgeRectCallout">
            <a:avLst>
              <a:gd name="adj1" fmla="val 175856"/>
              <a:gd name="adj2" fmla="val 53231"/>
            </a:avLst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0"/>
          </a:p>
        </p:txBody>
      </p:sp>
      <p:sp>
        <p:nvSpPr>
          <p:cNvPr id="345096" name="AutoShape 8"/>
          <p:cNvSpPr>
            <a:spLocks noChangeArrowheads="1"/>
          </p:cNvSpPr>
          <p:nvPr/>
        </p:nvSpPr>
        <p:spPr bwMode="auto">
          <a:xfrm>
            <a:off x="460375" y="2376488"/>
            <a:ext cx="722313" cy="965200"/>
          </a:xfrm>
          <a:prstGeom prst="wedgeRectCallout">
            <a:avLst>
              <a:gd name="adj1" fmla="val 168241"/>
              <a:gd name="adj2" fmla="val -7731"/>
            </a:avLst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0"/>
          </a:p>
        </p:txBody>
      </p:sp>
      <p:pic>
        <p:nvPicPr>
          <p:cNvPr id="34509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9275" y="1314450"/>
            <a:ext cx="4857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4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8650" y="2495550"/>
            <a:ext cx="457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7" name="AutoShape 9"/>
          <p:cNvSpPr>
            <a:spLocks noChangeArrowheads="1"/>
          </p:cNvSpPr>
          <p:nvPr/>
        </p:nvSpPr>
        <p:spPr bwMode="auto">
          <a:xfrm>
            <a:off x="4902200" y="909638"/>
            <a:ext cx="2252663" cy="727075"/>
          </a:xfrm>
          <a:prstGeom prst="wedgeRoundRectCallout">
            <a:avLst>
              <a:gd name="adj1" fmla="val -76144"/>
              <a:gd name="adj2" fmla="val 190176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тип поля (выбор из списка)</a:t>
            </a:r>
          </a:p>
        </p:txBody>
      </p:sp>
      <p:sp>
        <p:nvSpPr>
          <p:cNvPr id="345098" name="AutoShape 10"/>
          <p:cNvSpPr>
            <a:spLocks noChangeArrowheads="1"/>
          </p:cNvSpPr>
          <p:nvPr/>
        </p:nvSpPr>
        <p:spPr bwMode="auto">
          <a:xfrm>
            <a:off x="5245100" y="2919413"/>
            <a:ext cx="2252663" cy="727075"/>
          </a:xfrm>
          <a:prstGeom prst="wedgeRoundRectCallout">
            <a:avLst>
              <a:gd name="adj1" fmla="val -76144"/>
              <a:gd name="adj2" fmla="val 190176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свойства текущего поля</a:t>
            </a:r>
          </a:p>
        </p:txBody>
      </p:sp>
      <p:sp>
        <p:nvSpPr>
          <p:cNvPr id="345099" name="Rectangle 11"/>
          <p:cNvSpPr>
            <a:spLocks noChangeArrowheads="1"/>
          </p:cNvSpPr>
          <p:nvPr/>
        </p:nvSpPr>
        <p:spPr bwMode="auto">
          <a:xfrm>
            <a:off x="444500" y="827088"/>
            <a:ext cx="765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0"/>
              <a:t>ключ</a:t>
            </a:r>
          </a:p>
        </p:txBody>
      </p:sp>
      <p:sp>
        <p:nvSpPr>
          <p:cNvPr id="345100" name="Rectangle 12"/>
          <p:cNvSpPr>
            <a:spLocks noChangeArrowheads="1"/>
          </p:cNvSpPr>
          <p:nvPr/>
        </p:nvSpPr>
        <p:spPr bwMode="auto">
          <a:xfrm>
            <a:off x="-4763" y="3394075"/>
            <a:ext cx="1809751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0"/>
              <a:t>текущее поле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45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4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4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5" grpId="0" animBg="1"/>
      <p:bldP spid="345096" grpId="0" animBg="1"/>
      <p:bldP spid="345097" grpId="0" animBg="1"/>
      <p:bldP spid="345098" grpId="0" animBg="1"/>
      <p:bldP spid="345099" grpId="0"/>
      <p:bldP spid="34510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5979E5-2BB3-4147-8AE0-9CFFE1A2C93E}" type="slidenum">
              <a:rPr lang="ru-RU" altLang="ru-RU"/>
              <a:pPr eaLnBrk="1" hangingPunct="1"/>
              <a:t>43</a:t>
            </a:fld>
            <a:endParaRPr lang="ru-RU" altLang="ru-RU"/>
          </a:p>
        </p:txBody>
      </p:sp>
      <p:sp>
        <p:nvSpPr>
          <p:cNvPr id="45059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Свойства полей</a:t>
            </a:r>
          </a:p>
        </p:txBody>
      </p:sp>
      <p:sp>
        <p:nvSpPr>
          <p:cNvPr id="347140" name="Rectangle 4"/>
          <p:cNvSpPr>
            <a:spLocks noChangeArrowheads="1"/>
          </p:cNvSpPr>
          <p:nvPr/>
        </p:nvSpPr>
        <p:spPr bwMode="auto">
          <a:xfrm>
            <a:off x="388938" y="917575"/>
            <a:ext cx="84455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20725" indent="-179388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200">
                <a:solidFill>
                  <a:srgbClr val="4040C0"/>
                </a:solidFill>
              </a:rPr>
              <a:t>Размер поля: </a:t>
            </a:r>
            <a:r>
              <a:rPr lang="ru-RU" altLang="ru-RU" sz="2400" b="0"/>
              <a:t>байт, целое, вещественное, …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2400">
                <a:solidFill>
                  <a:srgbClr val="4040C0"/>
                </a:solidFill>
              </a:rPr>
              <a:t>Формат поля:</a:t>
            </a:r>
            <a:r>
              <a:rPr lang="ru-RU" altLang="ru-RU" sz="2400" b="0"/>
              <a:t> как выводить на экран.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2400">
                <a:solidFill>
                  <a:srgbClr val="4040C0"/>
                </a:solidFill>
              </a:rPr>
              <a:t>Маска ввода: </a:t>
            </a:r>
            <a:r>
              <a:rPr lang="ru-RU" altLang="ru-RU" sz="2400" b="0"/>
              <a:t>шаблон (ввод телефона).</a:t>
            </a:r>
            <a:endParaRPr lang="ru-RU" altLang="ru-RU" sz="2400">
              <a:solidFill>
                <a:srgbClr val="4040C0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ru-RU" altLang="ru-RU" sz="2400">
                <a:solidFill>
                  <a:srgbClr val="4040C0"/>
                </a:solidFill>
              </a:rPr>
              <a:t>Подпись</a:t>
            </a:r>
            <a:r>
              <a:rPr lang="ru-RU" altLang="ru-RU" sz="2400" b="0"/>
              <a:t>: как называется столбец при выводе на экран (можно использовать скобки, знаки и т.д. («</a:t>
            </a:r>
            <a:r>
              <a:rPr lang="ru-RU" altLang="ru-RU" sz="2400" b="0" i="1"/>
              <a:t>Население, млн. чел</a:t>
            </a:r>
            <a:r>
              <a:rPr lang="ru-RU" altLang="ru-RU" sz="2400" b="0"/>
              <a:t>.»)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2400">
                <a:solidFill>
                  <a:srgbClr val="4040C0"/>
                </a:solidFill>
              </a:rPr>
              <a:t>Значение по умолчанию</a:t>
            </a:r>
            <a:r>
              <a:rPr lang="ru-RU" altLang="ru-RU" sz="2400" b="0"/>
              <a:t> (вписывается автоматически).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2400">
                <a:solidFill>
                  <a:srgbClr val="4040C0"/>
                </a:solidFill>
              </a:rPr>
              <a:t>Условие на значение</a:t>
            </a:r>
            <a:r>
              <a:rPr lang="ru-RU" altLang="ru-RU" sz="2400" b="0"/>
              <a:t>: защита от ошибок ввода («</a:t>
            </a:r>
            <a:r>
              <a:rPr lang="en-US" altLang="ru-RU" sz="2400" b="0"/>
              <a:t>&gt;</a:t>
            </a:r>
            <a:r>
              <a:rPr lang="ru-RU" altLang="ru-RU" sz="2400" b="0"/>
              <a:t>18»)</a:t>
            </a:r>
            <a:r>
              <a:rPr lang="en-US" altLang="ru-RU" sz="2400" b="0"/>
              <a:t>.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2400">
                <a:solidFill>
                  <a:srgbClr val="4040C0"/>
                </a:solidFill>
              </a:rPr>
              <a:t>Сообщение об ошибке</a:t>
            </a:r>
            <a:r>
              <a:rPr lang="ru-RU" altLang="ru-RU" sz="2400" b="0"/>
              <a:t> («Возраст должен быть </a:t>
            </a:r>
            <a:br>
              <a:rPr lang="ru-RU" altLang="ru-RU" sz="2400" b="0"/>
            </a:br>
            <a:r>
              <a:rPr lang="ru-RU" altLang="ru-RU" sz="2400" b="0"/>
              <a:t>больше 18 лет!»)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2400">
                <a:solidFill>
                  <a:srgbClr val="4040C0"/>
                </a:solidFill>
              </a:rPr>
              <a:t>Обязательное поле</a:t>
            </a:r>
            <a:r>
              <a:rPr lang="ru-RU" altLang="ru-RU" sz="2400" b="0"/>
              <a:t> (да</a:t>
            </a:r>
            <a:r>
              <a:rPr lang="en-US" altLang="ru-RU" sz="2400" b="0"/>
              <a:t>/</a:t>
            </a:r>
            <a:r>
              <a:rPr lang="ru-RU" altLang="ru-RU" sz="2400" b="0"/>
              <a:t>нет)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2400">
                <a:solidFill>
                  <a:srgbClr val="4040C0"/>
                </a:solidFill>
              </a:rPr>
              <a:t>Индексированное поле</a:t>
            </a:r>
            <a:r>
              <a:rPr lang="ru-RU" altLang="ru-RU" sz="2400" b="0"/>
              <a:t> (да</a:t>
            </a:r>
            <a:r>
              <a:rPr lang="en-US" altLang="ru-RU" sz="2400" b="0"/>
              <a:t>/</a:t>
            </a:r>
            <a:r>
              <a:rPr lang="ru-RU" altLang="ru-RU" sz="2400" b="0"/>
              <a:t>нет)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7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7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7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7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7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7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7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47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47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0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04F6B4-8A2F-4F4E-B73B-1C18F330DE5A}" type="slidenum">
              <a:rPr lang="ru-RU" altLang="ru-RU"/>
              <a:pPr eaLnBrk="1" hangingPunct="1"/>
              <a:t>44</a:t>
            </a:fld>
            <a:endParaRPr lang="ru-RU" altLang="ru-RU"/>
          </a:p>
        </p:txBody>
      </p:sp>
      <p:sp>
        <p:nvSpPr>
          <p:cNvPr id="46083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Операции с полями</a:t>
            </a:r>
          </a:p>
        </p:txBody>
      </p:sp>
      <p:pic>
        <p:nvPicPr>
          <p:cNvPr id="34918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7688" y="928688"/>
            <a:ext cx="6905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18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8150" y="1776413"/>
            <a:ext cx="96202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19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14800" y="1766888"/>
            <a:ext cx="927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191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0538" y="2876550"/>
            <a:ext cx="8953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193" name="Rectangle 9"/>
          <p:cNvSpPr>
            <a:spLocks noChangeArrowheads="1"/>
          </p:cNvSpPr>
          <p:nvPr/>
        </p:nvSpPr>
        <p:spPr bwMode="auto">
          <a:xfrm>
            <a:off x="1500188" y="1073150"/>
            <a:ext cx="51181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200" b="0"/>
              <a:t>сделать поле ключевым (отменить…)</a:t>
            </a:r>
          </a:p>
        </p:txBody>
      </p:sp>
      <p:sp>
        <p:nvSpPr>
          <p:cNvPr id="349194" name="Rectangle 10"/>
          <p:cNvSpPr>
            <a:spLocks noChangeArrowheads="1"/>
          </p:cNvSpPr>
          <p:nvPr/>
        </p:nvSpPr>
        <p:spPr bwMode="auto">
          <a:xfrm>
            <a:off x="1519238" y="1854200"/>
            <a:ext cx="2181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200" b="0"/>
              <a:t>добавить поле </a:t>
            </a:r>
            <a:br>
              <a:rPr lang="ru-RU" altLang="ru-RU" sz="2200" b="0"/>
            </a:br>
            <a:r>
              <a:rPr lang="ru-RU" altLang="ru-RU" sz="2200" b="0"/>
              <a:t>выше текущего</a:t>
            </a:r>
          </a:p>
        </p:txBody>
      </p:sp>
      <p:sp>
        <p:nvSpPr>
          <p:cNvPr id="349195" name="Rectangle 11"/>
          <p:cNvSpPr>
            <a:spLocks noChangeArrowheads="1"/>
          </p:cNvSpPr>
          <p:nvPr/>
        </p:nvSpPr>
        <p:spPr bwMode="auto">
          <a:xfrm>
            <a:off x="5233988" y="1787525"/>
            <a:ext cx="37290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200" b="0"/>
              <a:t>удалить текущее поле (или все выделенные)</a:t>
            </a:r>
          </a:p>
        </p:txBody>
      </p:sp>
      <p:sp>
        <p:nvSpPr>
          <p:cNvPr id="349196" name="Rectangle 12"/>
          <p:cNvSpPr>
            <a:spLocks noChangeArrowheads="1"/>
          </p:cNvSpPr>
          <p:nvPr/>
        </p:nvSpPr>
        <p:spPr bwMode="auto">
          <a:xfrm>
            <a:off x="1500188" y="3006725"/>
            <a:ext cx="12763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200" b="0"/>
              <a:t>индексы</a:t>
            </a:r>
          </a:p>
        </p:txBody>
      </p:sp>
      <p:pic>
        <p:nvPicPr>
          <p:cNvPr id="34919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86038" y="3941763"/>
            <a:ext cx="5207000" cy="263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9198" name="AutoShape 14"/>
          <p:cNvSpPr>
            <a:spLocks noChangeArrowheads="1"/>
          </p:cNvSpPr>
          <p:nvPr/>
        </p:nvSpPr>
        <p:spPr bwMode="auto">
          <a:xfrm>
            <a:off x="5254625" y="3043238"/>
            <a:ext cx="2414588" cy="727075"/>
          </a:xfrm>
          <a:prstGeom prst="wedgeRoundRectCallout">
            <a:avLst>
              <a:gd name="adj1" fmla="val -45991"/>
              <a:gd name="adj2" fmla="val 111574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поле таблицы</a:t>
            </a:r>
          </a:p>
          <a:p>
            <a:pPr algn="ctr" eaLnBrk="1" hangingPunct="1"/>
            <a:r>
              <a:rPr lang="ru-RU" altLang="ru-RU"/>
              <a:t>(выбор из списка)</a:t>
            </a:r>
          </a:p>
        </p:txBody>
      </p:sp>
      <p:sp>
        <p:nvSpPr>
          <p:cNvPr id="349199" name="AutoShape 15"/>
          <p:cNvSpPr>
            <a:spLocks noChangeArrowheads="1"/>
          </p:cNvSpPr>
          <p:nvPr/>
        </p:nvSpPr>
        <p:spPr bwMode="auto">
          <a:xfrm>
            <a:off x="320675" y="4024313"/>
            <a:ext cx="1833563" cy="1028700"/>
          </a:xfrm>
          <a:prstGeom prst="wedgeRoundRectCallout">
            <a:avLst>
              <a:gd name="adj1" fmla="val 72167"/>
              <a:gd name="adj2" fmla="val -11727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/>
              <a:t>Primary Key:</a:t>
            </a:r>
          </a:p>
          <a:p>
            <a:pPr algn="ctr" eaLnBrk="1" hangingPunct="1"/>
            <a:r>
              <a:rPr lang="ru-RU" altLang="ru-RU"/>
              <a:t>ключ таблицы</a:t>
            </a:r>
          </a:p>
        </p:txBody>
      </p:sp>
      <p:sp>
        <p:nvSpPr>
          <p:cNvPr id="349200" name="AutoShape 16"/>
          <p:cNvSpPr>
            <a:spLocks noChangeArrowheads="1"/>
          </p:cNvSpPr>
          <p:nvPr/>
        </p:nvSpPr>
        <p:spPr bwMode="auto">
          <a:xfrm>
            <a:off x="3149600" y="3090863"/>
            <a:ext cx="1481138" cy="698500"/>
          </a:xfrm>
          <a:prstGeom prst="wedgeRoundRectCallout">
            <a:avLst>
              <a:gd name="adj1" fmla="val 2199"/>
              <a:gd name="adj2" fmla="val 119546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название индекса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49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4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49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4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49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49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49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49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49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93" grpId="0"/>
      <p:bldP spid="349194" grpId="0"/>
      <p:bldP spid="349195" grpId="0"/>
      <p:bldP spid="349196" grpId="0"/>
      <p:bldP spid="349198" grpId="0" animBg="1"/>
      <p:bldP spid="349199" grpId="0" animBg="1"/>
      <p:bldP spid="34920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C5680D-AB2E-4352-BEA0-540F655CFC6D}" type="slidenum">
              <a:rPr lang="ru-RU" altLang="ru-RU"/>
              <a:pPr eaLnBrk="1" hangingPunct="1"/>
              <a:t>45</a:t>
            </a:fld>
            <a:endParaRPr lang="ru-RU" altLang="ru-RU"/>
          </a:p>
        </p:txBody>
      </p:sp>
      <p:sp>
        <p:nvSpPr>
          <p:cNvPr id="47107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Подстановки</a:t>
            </a:r>
          </a:p>
        </p:txBody>
      </p:sp>
      <p:sp>
        <p:nvSpPr>
          <p:cNvPr id="353285" name="Rectangle 5"/>
          <p:cNvSpPr>
            <a:spLocks noChangeArrowheads="1"/>
          </p:cNvSpPr>
          <p:nvPr/>
        </p:nvSpPr>
        <p:spPr bwMode="auto">
          <a:xfrm>
            <a:off x="390525" y="885825"/>
            <a:ext cx="4138613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628650" indent="-268288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ru-RU" altLang="ru-RU" sz="2000">
                <a:solidFill>
                  <a:srgbClr val="4040C0"/>
                </a:solidFill>
              </a:rPr>
              <a:t>Цель: </a:t>
            </a:r>
            <a:r>
              <a:rPr lang="ru-RU" altLang="ru-RU" sz="2000" b="0"/>
              <a:t>сделать защиту от ошибок ввода.</a:t>
            </a:r>
          </a:p>
          <a:p>
            <a:pPr eaLnBrk="1" hangingPunct="1">
              <a:spcBef>
                <a:spcPct val="30000"/>
              </a:spcBef>
            </a:pPr>
            <a:r>
              <a:rPr lang="ru-RU" altLang="ru-RU" sz="2000">
                <a:solidFill>
                  <a:srgbClr val="4040C0"/>
                </a:solidFill>
              </a:rPr>
              <a:t>Решение</a:t>
            </a:r>
            <a:r>
              <a:rPr lang="ru-RU" altLang="ru-RU" sz="2000" b="0">
                <a:solidFill>
                  <a:schemeClr val="folHlink"/>
                </a:solidFill>
              </a:rPr>
              <a:t>:</a:t>
            </a:r>
            <a:r>
              <a:rPr lang="ru-RU" altLang="ru-RU" sz="2000" b="0"/>
              <a:t> выбор из списка = поле подстановки</a:t>
            </a:r>
          </a:p>
          <a:p>
            <a:pPr eaLnBrk="1" hangingPunct="1">
              <a:spcBef>
                <a:spcPct val="30000"/>
              </a:spcBef>
            </a:pPr>
            <a:r>
              <a:rPr lang="ru-RU" altLang="ru-RU" sz="2000">
                <a:solidFill>
                  <a:srgbClr val="4040C0"/>
                </a:solidFill>
              </a:rPr>
              <a:t>Варианты: </a:t>
            </a:r>
          </a:p>
          <a:p>
            <a:pPr lvl="1" eaLnBrk="1" hangingPunct="1">
              <a:spcBef>
                <a:spcPct val="30000"/>
              </a:spcBef>
              <a:buFontTx/>
              <a:buChar char="•"/>
            </a:pPr>
            <a:r>
              <a:rPr lang="ru-RU" altLang="ru-RU" sz="2000" b="0"/>
              <a:t>заданный список («да» или «нет», «М» или «Ж»)</a:t>
            </a:r>
          </a:p>
          <a:p>
            <a:pPr lvl="1" eaLnBrk="1" hangingPunct="1">
              <a:spcBef>
                <a:spcPct val="30000"/>
              </a:spcBef>
              <a:buFontTx/>
              <a:buChar char="•"/>
            </a:pPr>
            <a:r>
              <a:rPr lang="ru-RU" altLang="ru-RU" sz="2000" b="0"/>
              <a:t>из другой таблицы (например, выбор названия фирмы)</a:t>
            </a:r>
          </a:p>
          <a:p>
            <a:pPr eaLnBrk="1" hangingPunct="1">
              <a:spcBef>
                <a:spcPct val="30000"/>
              </a:spcBef>
            </a:pPr>
            <a:r>
              <a:rPr lang="ru-RU" altLang="ru-RU" sz="2000">
                <a:solidFill>
                  <a:srgbClr val="4040C0"/>
                </a:solidFill>
              </a:rPr>
              <a:t>Как сделать:</a:t>
            </a:r>
          </a:p>
        </p:txBody>
      </p:sp>
      <p:pic>
        <p:nvPicPr>
          <p:cNvPr id="35328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6000" y="4524375"/>
            <a:ext cx="64785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3290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38738" y="1066800"/>
            <a:ext cx="35528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3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3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3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3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53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53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5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5" grpId="0" build="p" bldLvl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A3B671-09D8-450E-8D65-3B318B7FA3C8}" type="slidenum">
              <a:rPr lang="ru-RU" altLang="ru-RU"/>
              <a:pPr eaLnBrk="1" hangingPunct="1"/>
              <a:t>46</a:t>
            </a:fld>
            <a:endParaRPr lang="ru-RU" altLang="ru-RU"/>
          </a:p>
        </p:txBody>
      </p:sp>
      <p:sp>
        <p:nvSpPr>
          <p:cNvPr id="48131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Мастер подстановок</a:t>
            </a:r>
          </a:p>
        </p:txBody>
      </p:sp>
      <p:pic>
        <p:nvPicPr>
          <p:cNvPr id="3512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6725" y="981075"/>
            <a:ext cx="462915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123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31913" y="1536700"/>
            <a:ext cx="462915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123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95513" y="2090738"/>
            <a:ext cx="462915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123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60700" y="2646363"/>
            <a:ext cx="462915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124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24300" y="3200400"/>
            <a:ext cx="462915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3" y="1974850"/>
            <a:ext cx="8723312" cy="1508125"/>
          </a:xfrm>
        </p:spPr>
        <p:txBody>
          <a:bodyPr/>
          <a:lstStyle/>
          <a:p>
            <a:pPr eaLnBrk="1" hangingPunct="1"/>
            <a:r>
              <a:rPr lang="ru-RU" altLang="ru-RU" sz="6000" b="1" smtClean="0">
                <a:solidFill>
                  <a:schemeClr val="accent2"/>
                </a:solidFill>
              </a:rPr>
              <a:t>БАЗЫ ДАННЫХ. ИНФОРМАЦИОННЫЕ СИСТЕМЫ</a:t>
            </a:r>
          </a:p>
        </p:txBody>
      </p:sp>
      <p:sp>
        <p:nvSpPr>
          <p:cNvPr id="4915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300538"/>
            <a:ext cx="8086725" cy="1243012"/>
          </a:xfrm>
          <a:noFill/>
        </p:spPr>
        <p:txBody>
          <a:bodyPr/>
          <a:lstStyle/>
          <a:p>
            <a:pPr eaLnBrk="1" hangingPunct="1"/>
            <a:r>
              <a:rPr lang="ru-RU" altLang="ru-RU" b="1" smtClean="0"/>
              <a:t>Тема 6. Формы</a:t>
            </a:r>
            <a:endParaRPr lang="ru-RU" altLang="ru-RU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EB42D9-1CC1-4AC5-B942-AD96BA1E35AB}" type="slidenum">
              <a:rPr lang="ru-RU" altLang="ru-RU"/>
              <a:pPr eaLnBrk="1" hangingPunct="1"/>
              <a:t>48</a:t>
            </a:fld>
            <a:endParaRPr lang="ru-RU" altLang="ru-RU"/>
          </a:p>
        </p:txBody>
      </p:sp>
      <p:sp>
        <p:nvSpPr>
          <p:cNvPr id="50179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Формы</a:t>
            </a:r>
          </a:p>
        </p:txBody>
      </p:sp>
      <p:sp>
        <p:nvSpPr>
          <p:cNvPr id="355333" name="Rectangle 5"/>
          <p:cNvSpPr>
            <a:spLocks noChangeArrowheads="1"/>
          </p:cNvSpPr>
          <p:nvPr/>
        </p:nvSpPr>
        <p:spPr bwMode="auto">
          <a:xfrm>
            <a:off x="384175" y="835025"/>
            <a:ext cx="5700713" cy="220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indent="-27781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200">
                <a:solidFill>
                  <a:srgbClr val="4040C0"/>
                </a:solidFill>
              </a:rPr>
              <a:t>Форма</a:t>
            </a:r>
            <a:r>
              <a:rPr lang="ru-RU" altLang="ru-RU" sz="2200" b="0"/>
              <a:t> – это диалоговое окно для</a:t>
            </a:r>
          </a:p>
          <a:p>
            <a:pPr lvl="1" eaLnBrk="1" hangingPunct="1">
              <a:buFontTx/>
              <a:buChar char="•"/>
            </a:pPr>
            <a:r>
              <a:rPr lang="ru-RU" altLang="ru-RU" sz="2200" b="0"/>
              <a:t>просмотра и редактирования данных</a:t>
            </a:r>
          </a:p>
          <a:p>
            <a:pPr lvl="1" eaLnBrk="1" hangingPunct="1">
              <a:buFontTx/>
              <a:buChar char="•"/>
            </a:pPr>
            <a:r>
              <a:rPr lang="ru-RU" altLang="ru-RU" sz="2200" b="0"/>
              <a:t>ввода новых записей</a:t>
            </a:r>
          </a:p>
          <a:p>
            <a:pPr lvl="1" eaLnBrk="1" hangingPunct="1">
              <a:buFontTx/>
              <a:buChar char="•"/>
            </a:pPr>
            <a:r>
              <a:rPr lang="ru-RU" altLang="ru-RU" sz="2200" b="0"/>
              <a:t>управления ходом работы (кнопки)</a:t>
            </a:r>
          </a:p>
          <a:p>
            <a:pPr lvl="1" eaLnBrk="1" hangingPunct="1">
              <a:buFontTx/>
              <a:buChar char="•"/>
            </a:pPr>
            <a:r>
              <a:rPr lang="ru-RU" altLang="ru-RU" sz="2200" b="0"/>
              <a:t>вывода вспомогательной информации</a:t>
            </a:r>
          </a:p>
          <a:p>
            <a:pPr eaLnBrk="1" hangingPunct="1">
              <a:spcBef>
                <a:spcPct val="30000"/>
              </a:spcBef>
            </a:pPr>
            <a:r>
              <a:rPr lang="ru-RU" altLang="ru-RU" sz="2200">
                <a:solidFill>
                  <a:srgbClr val="4040C0"/>
                </a:solidFill>
              </a:rPr>
              <a:t>Создание форм:</a:t>
            </a:r>
          </a:p>
        </p:txBody>
      </p:sp>
      <p:pic>
        <p:nvPicPr>
          <p:cNvPr id="35533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6750" y="3624263"/>
            <a:ext cx="41529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5335" name="AutoShape 7"/>
          <p:cNvSpPr>
            <a:spLocks noChangeArrowheads="1"/>
          </p:cNvSpPr>
          <p:nvPr/>
        </p:nvSpPr>
        <p:spPr bwMode="auto">
          <a:xfrm>
            <a:off x="4616450" y="5462588"/>
            <a:ext cx="4024313" cy="860425"/>
          </a:xfrm>
          <a:prstGeom prst="wedgeRoundRectCallout">
            <a:avLst>
              <a:gd name="adj1" fmla="val -93273"/>
              <a:gd name="adj2" fmla="val -159227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0"/>
          </a:p>
        </p:txBody>
      </p:sp>
      <p:sp>
        <p:nvSpPr>
          <p:cNvPr id="355336" name="AutoShape 8"/>
          <p:cNvSpPr>
            <a:spLocks noChangeArrowheads="1"/>
          </p:cNvSpPr>
          <p:nvPr/>
        </p:nvSpPr>
        <p:spPr bwMode="auto">
          <a:xfrm>
            <a:off x="3421063" y="2844800"/>
            <a:ext cx="1404937" cy="527050"/>
          </a:xfrm>
          <a:prstGeom prst="wedgeRectCallout">
            <a:avLst>
              <a:gd name="adj1" fmla="val -117458"/>
              <a:gd name="adj2" fmla="val 151806"/>
            </a:avLst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0"/>
          </a:p>
        </p:txBody>
      </p:sp>
      <p:pic>
        <p:nvPicPr>
          <p:cNvPr id="35533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86150" y="2879725"/>
            <a:ext cx="13081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5338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76788" y="5605463"/>
            <a:ext cx="36718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5339" name="Picture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19725" y="2819400"/>
            <a:ext cx="3186113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5341" name="AutoShape 13"/>
          <p:cNvSpPr>
            <a:spLocks noChangeArrowheads="1"/>
          </p:cNvSpPr>
          <p:nvPr/>
        </p:nvSpPr>
        <p:spPr bwMode="auto">
          <a:xfrm>
            <a:off x="4503738" y="3630613"/>
            <a:ext cx="1481137" cy="698500"/>
          </a:xfrm>
          <a:prstGeom prst="wedgeRoundRectCallout">
            <a:avLst>
              <a:gd name="adj1" fmla="val 119884"/>
              <a:gd name="adj2" fmla="val 92727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источник данных</a:t>
            </a:r>
          </a:p>
        </p:txBody>
      </p:sp>
      <p:sp>
        <p:nvSpPr>
          <p:cNvPr id="355342" name="AutoShape 14"/>
          <p:cNvSpPr>
            <a:spLocks noChangeArrowheads="1"/>
          </p:cNvSpPr>
          <p:nvPr/>
        </p:nvSpPr>
        <p:spPr bwMode="auto">
          <a:xfrm>
            <a:off x="4886325" y="3027363"/>
            <a:ext cx="493713" cy="258762"/>
          </a:xfrm>
          <a:prstGeom prst="rightArrow">
            <a:avLst>
              <a:gd name="adj1" fmla="val 39880"/>
              <a:gd name="adj2" fmla="val 6319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5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5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5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55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55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55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55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5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5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55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55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55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55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55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3" grpId="0" build="p"/>
      <p:bldP spid="355335" grpId="0" animBg="1"/>
      <p:bldP spid="355336" grpId="0" animBg="1"/>
      <p:bldP spid="355341" grpId="0" animBg="1"/>
      <p:bldP spid="35534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2FEB9F-1D21-4752-BC02-7A28DEA652C0}" type="slidenum">
              <a:rPr lang="ru-RU" altLang="ru-RU"/>
              <a:pPr eaLnBrk="1" hangingPunct="1"/>
              <a:t>49</a:t>
            </a:fld>
            <a:endParaRPr lang="ru-RU" altLang="ru-RU"/>
          </a:p>
        </p:txBody>
      </p:sp>
      <p:sp>
        <p:nvSpPr>
          <p:cNvPr id="51203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Создание форм</a:t>
            </a:r>
          </a:p>
        </p:txBody>
      </p:sp>
      <p:sp>
        <p:nvSpPr>
          <p:cNvPr id="357381" name="Rectangle 5"/>
          <p:cNvSpPr>
            <a:spLocks noChangeArrowheads="1"/>
          </p:cNvSpPr>
          <p:nvPr/>
        </p:nvSpPr>
        <p:spPr bwMode="auto">
          <a:xfrm>
            <a:off x="392113" y="854075"/>
            <a:ext cx="6026150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200">
                <a:solidFill>
                  <a:srgbClr val="4040C0"/>
                </a:solidFill>
              </a:rPr>
              <a:t>Конструктор</a:t>
            </a:r>
            <a:r>
              <a:rPr lang="ru-RU" altLang="ru-RU" sz="2200" b="0"/>
              <a:t> – полностью вручную.</a:t>
            </a:r>
          </a:p>
          <a:p>
            <a:pPr eaLnBrk="1" hangingPunct="1"/>
            <a:r>
              <a:rPr lang="ru-RU" altLang="ru-RU" sz="2200">
                <a:solidFill>
                  <a:srgbClr val="4040C0"/>
                </a:solidFill>
              </a:rPr>
              <a:t>Мастер форм</a:t>
            </a:r>
            <a:r>
              <a:rPr lang="ru-RU" altLang="ru-RU" sz="2200" b="0"/>
              <a:t> – режим «вопросы – ответы».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2200">
                <a:solidFill>
                  <a:srgbClr val="4040C0"/>
                </a:solidFill>
              </a:rPr>
              <a:t>Автоформа в столбец</a:t>
            </a:r>
            <a:r>
              <a:rPr lang="ru-RU" altLang="ru-RU" sz="2200" b="0"/>
              <a:t>:</a:t>
            </a:r>
          </a:p>
        </p:txBody>
      </p:sp>
      <p:pic>
        <p:nvPicPr>
          <p:cNvPr id="35738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3425" y="2005013"/>
            <a:ext cx="2836863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7384" name="Rectangle 8"/>
          <p:cNvSpPr>
            <a:spLocks noChangeArrowheads="1"/>
          </p:cNvSpPr>
          <p:nvPr/>
        </p:nvSpPr>
        <p:spPr bwMode="auto">
          <a:xfrm>
            <a:off x="4311650" y="1597025"/>
            <a:ext cx="3429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200">
                <a:solidFill>
                  <a:srgbClr val="4040C0"/>
                </a:solidFill>
              </a:rPr>
              <a:t>Автоформа ленточная</a:t>
            </a:r>
            <a:r>
              <a:rPr lang="ru-RU" altLang="ru-RU" sz="2200" b="0"/>
              <a:t>:</a:t>
            </a:r>
          </a:p>
        </p:txBody>
      </p:sp>
      <p:pic>
        <p:nvPicPr>
          <p:cNvPr id="357385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91000" y="2009775"/>
            <a:ext cx="44196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738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91000" y="4273550"/>
            <a:ext cx="4445000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7387" name="Rectangle 11"/>
          <p:cNvSpPr>
            <a:spLocks noChangeArrowheads="1"/>
          </p:cNvSpPr>
          <p:nvPr/>
        </p:nvSpPr>
        <p:spPr bwMode="auto">
          <a:xfrm>
            <a:off x="4140200" y="3787775"/>
            <a:ext cx="34337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200">
                <a:solidFill>
                  <a:srgbClr val="4040C0"/>
                </a:solidFill>
              </a:rPr>
              <a:t>Автоформа табличная</a:t>
            </a:r>
            <a:r>
              <a:rPr lang="ru-RU" altLang="ru-RU" sz="2200" b="0"/>
              <a:t>:</a:t>
            </a:r>
          </a:p>
        </p:txBody>
      </p:sp>
      <p:pic>
        <p:nvPicPr>
          <p:cNvPr id="357388" name="Picture 1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8663" y="4286250"/>
            <a:ext cx="2981325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7389" name="Rectangle 13"/>
          <p:cNvSpPr>
            <a:spLocks noChangeArrowheads="1"/>
          </p:cNvSpPr>
          <p:nvPr/>
        </p:nvSpPr>
        <p:spPr bwMode="auto">
          <a:xfrm>
            <a:off x="463550" y="3835400"/>
            <a:ext cx="17986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200">
                <a:solidFill>
                  <a:srgbClr val="4040C0"/>
                </a:solidFill>
              </a:rPr>
              <a:t>Диаграмма</a:t>
            </a:r>
            <a:r>
              <a:rPr lang="ru-RU" altLang="ru-RU" sz="2200" b="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7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7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7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7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7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57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57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57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57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57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1" grpId="0" build="p"/>
      <p:bldP spid="357384" grpId="0"/>
      <p:bldP spid="357387" grpId="0"/>
      <p:bldP spid="3573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2E4D9A-D82E-4CDD-BC05-B464490ADF04}" type="slidenum">
              <a:rPr lang="ru-RU" altLang="ru-RU"/>
              <a:pPr eaLnBrk="1" hangingPunct="1"/>
              <a:t>5</a:t>
            </a:fld>
            <a:endParaRPr lang="ru-RU" altLang="ru-RU"/>
          </a:p>
        </p:txBody>
      </p:sp>
      <p:sp>
        <p:nvSpPr>
          <p:cNvPr id="6147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Локальные ИС</a:t>
            </a:r>
          </a:p>
        </p:txBody>
      </p:sp>
      <p:grpSp>
        <p:nvGrpSpPr>
          <p:cNvPr id="6149" name="Group 162"/>
          <p:cNvGrpSpPr>
            <a:grpSpLocks/>
          </p:cNvGrpSpPr>
          <p:nvPr/>
        </p:nvGrpSpPr>
        <p:grpSpPr bwMode="auto">
          <a:xfrm>
            <a:off x="1871663" y="984250"/>
            <a:ext cx="4022725" cy="1484313"/>
            <a:chOff x="1179" y="620"/>
            <a:chExt cx="2534" cy="935"/>
          </a:xfrm>
        </p:grpSpPr>
        <p:sp>
          <p:nvSpPr>
            <p:cNvPr id="6161" name="Freeform 148"/>
            <p:cNvSpPr>
              <a:spLocks/>
            </p:cNvSpPr>
            <p:nvPr/>
          </p:nvSpPr>
          <p:spPr bwMode="auto">
            <a:xfrm>
              <a:off x="2118" y="1377"/>
              <a:ext cx="489" cy="46"/>
            </a:xfrm>
            <a:custGeom>
              <a:avLst/>
              <a:gdLst>
                <a:gd name="T0" fmla="*/ 0 w 489"/>
                <a:gd name="T1" fmla="*/ 46 h 46"/>
                <a:gd name="T2" fmla="*/ 131 w 489"/>
                <a:gd name="T3" fmla="*/ 10 h 46"/>
                <a:gd name="T4" fmla="*/ 287 w 489"/>
                <a:gd name="T5" fmla="*/ 41 h 46"/>
                <a:gd name="T6" fmla="*/ 489 w 489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9" h="46">
                  <a:moveTo>
                    <a:pt x="0" y="46"/>
                  </a:moveTo>
                  <a:cubicBezTo>
                    <a:pt x="41" y="38"/>
                    <a:pt x="83" y="11"/>
                    <a:pt x="131" y="10"/>
                  </a:cubicBezTo>
                  <a:cubicBezTo>
                    <a:pt x="179" y="9"/>
                    <a:pt x="227" y="43"/>
                    <a:pt x="287" y="41"/>
                  </a:cubicBezTo>
                  <a:cubicBezTo>
                    <a:pt x="347" y="39"/>
                    <a:pt x="447" y="9"/>
                    <a:pt x="4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62" name="Group 6"/>
            <p:cNvGrpSpPr>
              <a:grpSpLocks/>
            </p:cNvGrpSpPr>
            <p:nvPr/>
          </p:nvGrpSpPr>
          <p:grpSpPr bwMode="auto">
            <a:xfrm>
              <a:off x="2360" y="620"/>
              <a:ext cx="1353" cy="903"/>
              <a:chOff x="425" y="2794"/>
              <a:chExt cx="1303" cy="1003"/>
            </a:xfrm>
          </p:grpSpPr>
          <p:sp>
            <p:nvSpPr>
              <p:cNvPr id="6165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425" y="2794"/>
                <a:ext cx="1303" cy="1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6" name="Freeform 8"/>
              <p:cNvSpPr>
                <a:spLocks/>
              </p:cNvSpPr>
              <p:nvPr/>
            </p:nvSpPr>
            <p:spPr bwMode="auto">
              <a:xfrm>
                <a:off x="584" y="3671"/>
                <a:ext cx="19" cy="34"/>
              </a:xfrm>
              <a:custGeom>
                <a:avLst/>
                <a:gdLst>
                  <a:gd name="T0" fmla="*/ 19 w 19"/>
                  <a:gd name="T1" fmla="*/ 0 h 34"/>
                  <a:gd name="T2" fmla="*/ 19 w 19"/>
                  <a:gd name="T3" fmla="*/ 11 h 34"/>
                  <a:gd name="T4" fmla="*/ 12 w 19"/>
                  <a:gd name="T5" fmla="*/ 12 h 34"/>
                  <a:gd name="T6" fmla="*/ 4 w 19"/>
                  <a:gd name="T7" fmla="*/ 16 h 34"/>
                  <a:gd name="T8" fmla="*/ 3 w 19"/>
                  <a:gd name="T9" fmla="*/ 27 h 34"/>
                  <a:gd name="T10" fmla="*/ 0 w 19"/>
                  <a:gd name="T11" fmla="*/ 34 h 34"/>
                  <a:gd name="T12" fmla="*/ 0 w 19"/>
                  <a:gd name="T13" fmla="*/ 0 h 34"/>
                  <a:gd name="T14" fmla="*/ 19 w 19"/>
                  <a:gd name="T15" fmla="*/ 0 h 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34">
                    <a:moveTo>
                      <a:pt x="19" y="0"/>
                    </a:moveTo>
                    <a:lnTo>
                      <a:pt x="19" y="11"/>
                    </a:lnTo>
                    <a:lnTo>
                      <a:pt x="12" y="12"/>
                    </a:lnTo>
                    <a:lnTo>
                      <a:pt x="4" y="16"/>
                    </a:lnTo>
                    <a:lnTo>
                      <a:pt x="3" y="27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8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7" name="Freeform 9"/>
              <p:cNvSpPr>
                <a:spLocks/>
              </p:cNvSpPr>
              <p:nvPr/>
            </p:nvSpPr>
            <p:spPr bwMode="auto">
              <a:xfrm>
                <a:off x="627" y="3671"/>
                <a:ext cx="72" cy="36"/>
              </a:xfrm>
              <a:custGeom>
                <a:avLst/>
                <a:gdLst>
                  <a:gd name="T0" fmla="*/ 0 w 72"/>
                  <a:gd name="T1" fmla="*/ 0 h 36"/>
                  <a:gd name="T2" fmla="*/ 72 w 72"/>
                  <a:gd name="T3" fmla="*/ 3 h 36"/>
                  <a:gd name="T4" fmla="*/ 68 w 72"/>
                  <a:gd name="T5" fmla="*/ 13 h 36"/>
                  <a:gd name="T6" fmla="*/ 64 w 72"/>
                  <a:gd name="T7" fmla="*/ 26 h 36"/>
                  <a:gd name="T8" fmla="*/ 62 w 72"/>
                  <a:gd name="T9" fmla="*/ 36 h 36"/>
                  <a:gd name="T10" fmla="*/ 39 w 72"/>
                  <a:gd name="T11" fmla="*/ 33 h 36"/>
                  <a:gd name="T12" fmla="*/ 25 w 72"/>
                  <a:gd name="T13" fmla="*/ 33 h 36"/>
                  <a:gd name="T14" fmla="*/ 22 w 72"/>
                  <a:gd name="T15" fmla="*/ 23 h 36"/>
                  <a:gd name="T16" fmla="*/ 20 w 72"/>
                  <a:gd name="T17" fmla="*/ 14 h 36"/>
                  <a:gd name="T18" fmla="*/ 13 w 72"/>
                  <a:gd name="T19" fmla="*/ 13 h 36"/>
                  <a:gd name="T20" fmla="*/ 7 w 72"/>
                  <a:gd name="T21" fmla="*/ 11 h 36"/>
                  <a:gd name="T22" fmla="*/ 0 w 72"/>
                  <a:gd name="T23" fmla="*/ 11 h 36"/>
                  <a:gd name="T24" fmla="*/ 0 w 72"/>
                  <a:gd name="T25" fmla="*/ 0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2" h="36">
                    <a:moveTo>
                      <a:pt x="0" y="0"/>
                    </a:moveTo>
                    <a:lnTo>
                      <a:pt x="72" y="3"/>
                    </a:lnTo>
                    <a:lnTo>
                      <a:pt x="68" y="13"/>
                    </a:lnTo>
                    <a:lnTo>
                      <a:pt x="64" y="26"/>
                    </a:lnTo>
                    <a:lnTo>
                      <a:pt x="62" y="36"/>
                    </a:lnTo>
                    <a:lnTo>
                      <a:pt x="39" y="33"/>
                    </a:lnTo>
                    <a:lnTo>
                      <a:pt x="25" y="33"/>
                    </a:lnTo>
                    <a:lnTo>
                      <a:pt x="22" y="23"/>
                    </a:lnTo>
                    <a:lnTo>
                      <a:pt x="20" y="14"/>
                    </a:lnTo>
                    <a:lnTo>
                      <a:pt x="13" y="13"/>
                    </a:lnTo>
                    <a:lnTo>
                      <a:pt x="7" y="1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8" name="Freeform 10"/>
              <p:cNvSpPr>
                <a:spLocks/>
              </p:cNvSpPr>
              <p:nvPr/>
            </p:nvSpPr>
            <p:spPr bwMode="auto">
              <a:xfrm>
                <a:off x="677" y="3750"/>
                <a:ext cx="35" cy="16"/>
              </a:xfrm>
              <a:custGeom>
                <a:avLst/>
                <a:gdLst>
                  <a:gd name="T0" fmla="*/ 29 w 35"/>
                  <a:gd name="T1" fmla="*/ 0 h 16"/>
                  <a:gd name="T2" fmla="*/ 29 w 35"/>
                  <a:gd name="T3" fmla="*/ 5 h 16"/>
                  <a:gd name="T4" fmla="*/ 31 w 35"/>
                  <a:gd name="T5" fmla="*/ 11 h 16"/>
                  <a:gd name="T6" fmla="*/ 32 w 35"/>
                  <a:gd name="T7" fmla="*/ 13 h 16"/>
                  <a:gd name="T8" fmla="*/ 35 w 35"/>
                  <a:gd name="T9" fmla="*/ 16 h 16"/>
                  <a:gd name="T10" fmla="*/ 5 w 35"/>
                  <a:gd name="T11" fmla="*/ 16 h 16"/>
                  <a:gd name="T12" fmla="*/ 0 w 35"/>
                  <a:gd name="T13" fmla="*/ 12 h 16"/>
                  <a:gd name="T14" fmla="*/ 12 w 35"/>
                  <a:gd name="T15" fmla="*/ 9 h 16"/>
                  <a:gd name="T16" fmla="*/ 22 w 35"/>
                  <a:gd name="T17" fmla="*/ 5 h 16"/>
                  <a:gd name="T18" fmla="*/ 29 w 35"/>
                  <a:gd name="T19" fmla="*/ 0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5" h="16">
                    <a:moveTo>
                      <a:pt x="29" y="0"/>
                    </a:moveTo>
                    <a:lnTo>
                      <a:pt x="29" y="5"/>
                    </a:lnTo>
                    <a:lnTo>
                      <a:pt x="31" y="11"/>
                    </a:lnTo>
                    <a:lnTo>
                      <a:pt x="32" y="13"/>
                    </a:lnTo>
                    <a:lnTo>
                      <a:pt x="35" y="16"/>
                    </a:lnTo>
                    <a:lnTo>
                      <a:pt x="5" y="16"/>
                    </a:lnTo>
                    <a:lnTo>
                      <a:pt x="0" y="12"/>
                    </a:lnTo>
                    <a:lnTo>
                      <a:pt x="12" y="9"/>
                    </a:lnTo>
                    <a:lnTo>
                      <a:pt x="22" y="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8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9" name="Freeform 11"/>
              <p:cNvSpPr>
                <a:spLocks/>
              </p:cNvSpPr>
              <p:nvPr/>
            </p:nvSpPr>
            <p:spPr bwMode="auto">
              <a:xfrm>
                <a:off x="721" y="3604"/>
                <a:ext cx="535" cy="162"/>
              </a:xfrm>
              <a:custGeom>
                <a:avLst/>
                <a:gdLst>
                  <a:gd name="T0" fmla="*/ 492 w 535"/>
                  <a:gd name="T1" fmla="*/ 9 h 162"/>
                  <a:gd name="T2" fmla="*/ 490 w 535"/>
                  <a:gd name="T3" fmla="*/ 17 h 162"/>
                  <a:gd name="T4" fmla="*/ 485 w 535"/>
                  <a:gd name="T5" fmla="*/ 15 h 162"/>
                  <a:gd name="T6" fmla="*/ 482 w 535"/>
                  <a:gd name="T7" fmla="*/ 20 h 162"/>
                  <a:gd name="T8" fmla="*/ 474 w 535"/>
                  <a:gd name="T9" fmla="*/ 13 h 162"/>
                  <a:gd name="T10" fmla="*/ 297 w 535"/>
                  <a:gd name="T11" fmla="*/ 109 h 162"/>
                  <a:gd name="T12" fmla="*/ 295 w 535"/>
                  <a:gd name="T13" fmla="*/ 109 h 162"/>
                  <a:gd name="T14" fmla="*/ 67 w 535"/>
                  <a:gd name="T15" fmla="*/ 107 h 162"/>
                  <a:gd name="T16" fmla="*/ 66 w 535"/>
                  <a:gd name="T17" fmla="*/ 87 h 162"/>
                  <a:gd name="T18" fmla="*/ 66 w 535"/>
                  <a:gd name="T19" fmla="*/ 70 h 162"/>
                  <a:gd name="T20" fmla="*/ 58 w 535"/>
                  <a:gd name="T21" fmla="*/ 71 h 162"/>
                  <a:gd name="T22" fmla="*/ 40 w 535"/>
                  <a:gd name="T23" fmla="*/ 71 h 162"/>
                  <a:gd name="T24" fmla="*/ 42 w 535"/>
                  <a:gd name="T25" fmla="*/ 83 h 162"/>
                  <a:gd name="T26" fmla="*/ 40 w 535"/>
                  <a:gd name="T27" fmla="*/ 96 h 162"/>
                  <a:gd name="T28" fmla="*/ 36 w 535"/>
                  <a:gd name="T29" fmla="*/ 106 h 162"/>
                  <a:gd name="T30" fmla="*/ 27 w 535"/>
                  <a:gd name="T31" fmla="*/ 114 h 162"/>
                  <a:gd name="T32" fmla="*/ 18 w 535"/>
                  <a:gd name="T33" fmla="*/ 123 h 162"/>
                  <a:gd name="T34" fmla="*/ 7 w 535"/>
                  <a:gd name="T35" fmla="*/ 129 h 162"/>
                  <a:gd name="T36" fmla="*/ 3 w 535"/>
                  <a:gd name="T37" fmla="*/ 136 h 162"/>
                  <a:gd name="T38" fmla="*/ 2 w 535"/>
                  <a:gd name="T39" fmla="*/ 141 h 162"/>
                  <a:gd name="T40" fmla="*/ 2 w 535"/>
                  <a:gd name="T41" fmla="*/ 146 h 162"/>
                  <a:gd name="T42" fmla="*/ 3 w 535"/>
                  <a:gd name="T43" fmla="*/ 153 h 162"/>
                  <a:gd name="T44" fmla="*/ 3 w 535"/>
                  <a:gd name="T45" fmla="*/ 158 h 162"/>
                  <a:gd name="T46" fmla="*/ 0 w 535"/>
                  <a:gd name="T47" fmla="*/ 162 h 162"/>
                  <a:gd name="T48" fmla="*/ 457 w 535"/>
                  <a:gd name="T49" fmla="*/ 162 h 162"/>
                  <a:gd name="T50" fmla="*/ 462 w 535"/>
                  <a:gd name="T51" fmla="*/ 149 h 162"/>
                  <a:gd name="T52" fmla="*/ 469 w 535"/>
                  <a:gd name="T53" fmla="*/ 140 h 162"/>
                  <a:gd name="T54" fmla="*/ 481 w 535"/>
                  <a:gd name="T55" fmla="*/ 128 h 162"/>
                  <a:gd name="T56" fmla="*/ 494 w 535"/>
                  <a:gd name="T57" fmla="*/ 122 h 162"/>
                  <a:gd name="T58" fmla="*/ 503 w 535"/>
                  <a:gd name="T59" fmla="*/ 88 h 162"/>
                  <a:gd name="T60" fmla="*/ 531 w 535"/>
                  <a:gd name="T61" fmla="*/ 27 h 162"/>
                  <a:gd name="T62" fmla="*/ 529 w 535"/>
                  <a:gd name="T63" fmla="*/ 22 h 162"/>
                  <a:gd name="T64" fmla="*/ 535 w 535"/>
                  <a:gd name="T65" fmla="*/ 0 h 162"/>
                  <a:gd name="T66" fmla="*/ 516 w 535"/>
                  <a:gd name="T67" fmla="*/ 0 h 162"/>
                  <a:gd name="T68" fmla="*/ 510 w 535"/>
                  <a:gd name="T69" fmla="*/ 6 h 162"/>
                  <a:gd name="T70" fmla="*/ 492 w 535"/>
                  <a:gd name="T71" fmla="*/ 9 h 16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35" h="162">
                    <a:moveTo>
                      <a:pt x="492" y="9"/>
                    </a:moveTo>
                    <a:lnTo>
                      <a:pt x="490" y="17"/>
                    </a:lnTo>
                    <a:lnTo>
                      <a:pt x="485" y="15"/>
                    </a:lnTo>
                    <a:lnTo>
                      <a:pt x="482" y="20"/>
                    </a:lnTo>
                    <a:lnTo>
                      <a:pt x="474" y="13"/>
                    </a:lnTo>
                    <a:lnTo>
                      <a:pt x="297" y="109"/>
                    </a:lnTo>
                    <a:lnTo>
                      <a:pt x="295" y="109"/>
                    </a:lnTo>
                    <a:lnTo>
                      <a:pt x="67" y="107"/>
                    </a:lnTo>
                    <a:lnTo>
                      <a:pt x="66" y="87"/>
                    </a:lnTo>
                    <a:lnTo>
                      <a:pt x="66" y="70"/>
                    </a:lnTo>
                    <a:lnTo>
                      <a:pt x="58" y="71"/>
                    </a:lnTo>
                    <a:lnTo>
                      <a:pt x="40" y="71"/>
                    </a:lnTo>
                    <a:lnTo>
                      <a:pt x="42" y="83"/>
                    </a:lnTo>
                    <a:lnTo>
                      <a:pt x="40" y="96"/>
                    </a:lnTo>
                    <a:lnTo>
                      <a:pt x="36" y="106"/>
                    </a:lnTo>
                    <a:lnTo>
                      <a:pt x="27" y="114"/>
                    </a:lnTo>
                    <a:lnTo>
                      <a:pt x="18" y="123"/>
                    </a:lnTo>
                    <a:lnTo>
                      <a:pt x="7" y="129"/>
                    </a:lnTo>
                    <a:lnTo>
                      <a:pt x="3" y="136"/>
                    </a:lnTo>
                    <a:lnTo>
                      <a:pt x="2" y="141"/>
                    </a:lnTo>
                    <a:lnTo>
                      <a:pt x="2" y="146"/>
                    </a:lnTo>
                    <a:lnTo>
                      <a:pt x="3" y="153"/>
                    </a:lnTo>
                    <a:lnTo>
                      <a:pt x="3" y="158"/>
                    </a:lnTo>
                    <a:lnTo>
                      <a:pt x="0" y="162"/>
                    </a:lnTo>
                    <a:lnTo>
                      <a:pt x="457" y="162"/>
                    </a:lnTo>
                    <a:lnTo>
                      <a:pt x="462" y="149"/>
                    </a:lnTo>
                    <a:lnTo>
                      <a:pt x="469" y="140"/>
                    </a:lnTo>
                    <a:lnTo>
                      <a:pt x="481" y="128"/>
                    </a:lnTo>
                    <a:lnTo>
                      <a:pt x="494" y="122"/>
                    </a:lnTo>
                    <a:lnTo>
                      <a:pt x="503" y="88"/>
                    </a:lnTo>
                    <a:lnTo>
                      <a:pt x="531" y="27"/>
                    </a:lnTo>
                    <a:lnTo>
                      <a:pt x="529" y="22"/>
                    </a:lnTo>
                    <a:lnTo>
                      <a:pt x="535" y="0"/>
                    </a:lnTo>
                    <a:lnTo>
                      <a:pt x="516" y="0"/>
                    </a:lnTo>
                    <a:lnTo>
                      <a:pt x="510" y="6"/>
                    </a:lnTo>
                    <a:lnTo>
                      <a:pt x="492" y="9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0" name="Freeform 12"/>
              <p:cNvSpPr>
                <a:spLocks/>
              </p:cNvSpPr>
              <p:nvPr/>
            </p:nvSpPr>
            <p:spPr bwMode="auto">
              <a:xfrm>
                <a:off x="709" y="3674"/>
                <a:ext cx="38" cy="45"/>
              </a:xfrm>
              <a:custGeom>
                <a:avLst/>
                <a:gdLst>
                  <a:gd name="T0" fmla="*/ 12 w 38"/>
                  <a:gd name="T1" fmla="*/ 45 h 45"/>
                  <a:gd name="T2" fmla="*/ 9 w 38"/>
                  <a:gd name="T3" fmla="*/ 43 h 45"/>
                  <a:gd name="T4" fmla="*/ 5 w 38"/>
                  <a:gd name="T5" fmla="*/ 40 h 45"/>
                  <a:gd name="T6" fmla="*/ 1 w 38"/>
                  <a:gd name="T7" fmla="*/ 37 h 45"/>
                  <a:gd name="T8" fmla="*/ 0 w 38"/>
                  <a:gd name="T9" fmla="*/ 24 h 45"/>
                  <a:gd name="T10" fmla="*/ 3 w 38"/>
                  <a:gd name="T11" fmla="*/ 14 h 45"/>
                  <a:gd name="T12" fmla="*/ 8 w 38"/>
                  <a:gd name="T13" fmla="*/ 6 h 45"/>
                  <a:gd name="T14" fmla="*/ 14 w 38"/>
                  <a:gd name="T15" fmla="*/ 1 h 45"/>
                  <a:gd name="T16" fmla="*/ 23 w 38"/>
                  <a:gd name="T17" fmla="*/ 0 h 45"/>
                  <a:gd name="T18" fmla="*/ 32 w 38"/>
                  <a:gd name="T19" fmla="*/ 2 h 45"/>
                  <a:gd name="T20" fmla="*/ 36 w 38"/>
                  <a:gd name="T21" fmla="*/ 9 h 45"/>
                  <a:gd name="T22" fmla="*/ 38 w 38"/>
                  <a:gd name="T23" fmla="*/ 18 h 45"/>
                  <a:gd name="T24" fmla="*/ 32 w 38"/>
                  <a:gd name="T25" fmla="*/ 27 h 45"/>
                  <a:gd name="T26" fmla="*/ 22 w 38"/>
                  <a:gd name="T27" fmla="*/ 39 h 45"/>
                  <a:gd name="T28" fmla="*/ 12 w 38"/>
                  <a:gd name="T29" fmla="*/ 45 h 4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8" h="45">
                    <a:moveTo>
                      <a:pt x="12" y="45"/>
                    </a:moveTo>
                    <a:lnTo>
                      <a:pt x="9" y="43"/>
                    </a:lnTo>
                    <a:lnTo>
                      <a:pt x="5" y="40"/>
                    </a:lnTo>
                    <a:lnTo>
                      <a:pt x="1" y="37"/>
                    </a:lnTo>
                    <a:lnTo>
                      <a:pt x="0" y="24"/>
                    </a:lnTo>
                    <a:lnTo>
                      <a:pt x="3" y="14"/>
                    </a:lnTo>
                    <a:lnTo>
                      <a:pt x="8" y="6"/>
                    </a:lnTo>
                    <a:lnTo>
                      <a:pt x="14" y="1"/>
                    </a:lnTo>
                    <a:lnTo>
                      <a:pt x="23" y="0"/>
                    </a:lnTo>
                    <a:lnTo>
                      <a:pt x="32" y="2"/>
                    </a:lnTo>
                    <a:lnTo>
                      <a:pt x="36" y="9"/>
                    </a:lnTo>
                    <a:lnTo>
                      <a:pt x="38" y="18"/>
                    </a:lnTo>
                    <a:lnTo>
                      <a:pt x="32" y="27"/>
                    </a:lnTo>
                    <a:lnTo>
                      <a:pt x="22" y="39"/>
                    </a:lnTo>
                    <a:lnTo>
                      <a:pt x="12" y="45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1" name="Freeform 13"/>
              <p:cNvSpPr>
                <a:spLocks/>
              </p:cNvSpPr>
              <p:nvPr/>
            </p:nvSpPr>
            <p:spPr bwMode="auto">
              <a:xfrm>
                <a:off x="1068" y="3537"/>
                <a:ext cx="140" cy="45"/>
              </a:xfrm>
              <a:custGeom>
                <a:avLst/>
                <a:gdLst>
                  <a:gd name="T0" fmla="*/ 128 w 140"/>
                  <a:gd name="T1" fmla="*/ 45 h 45"/>
                  <a:gd name="T2" fmla="*/ 128 w 140"/>
                  <a:gd name="T3" fmla="*/ 37 h 45"/>
                  <a:gd name="T4" fmla="*/ 123 w 140"/>
                  <a:gd name="T5" fmla="*/ 34 h 45"/>
                  <a:gd name="T6" fmla="*/ 125 w 140"/>
                  <a:gd name="T7" fmla="*/ 28 h 45"/>
                  <a:gd name="T8" fmla="*/ 140 w 140"/>
                  <a:gd name="T9" fmla="*/ 12 h 45"/>
                  <a:gd name="T10" fmla="*/ 140 w 140"/>
                  <a:gd name="T11" fmla="*/ 6 h 45"/>
                  <a:gd name="T12" fmla="*/ 105 w 140"/>
                  <a:gd name="T13" fmla="*/ 0 h 45"/>
                  <a:gd name="T14" fmla="*/ 84 w 140"/>
                  <a:gd name="T15" fmla="*/ 7 h 45"/>
                  <a:gd name="T16" fmla="*/ 62 w 140"/>
                  <a:gd name="T17" fmla="*/ 12 h 45"/>
                  <a:gd name="T18" fmla="*/ 40 w 140"/>
                  <a:gd name="T19" fmla="*/ 8 h 45"/>
                  <a:gd name="T20" fmla="*/ 21 w 140"/>
                  <a:gd name="T21" fmla="*/ 8 h 45"/>
                  <a:gd name="T22" fmla="*/ 0 w 140"/>
                  <a:gd name="T23" fmla="*/ 13 h 45"/>
                  <a:gd name="T24" fmla="*/ 128 w 140"/>
                  <a:gd name="T25" fmla="*/ 45 h 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0" h="45">
                    <a:moveTo>
                      <a:pt x="128" y="45"/>
                    </a:moveTo>
                    <a:lnTo>
                      <a:pt x="128" y="37"/>
                    </a:lnTo>
                    <a:lnTo>
                      <a:pt x="123" y="34"/>
                    </a:lnTo>
                    <a:lnTo>
                      <a:pt x="125" y="28"/>
                    </a:lnTo>
                    <a:lnTo>
                      <a:pt x="140" y="12"/>
                    </a:lnTo>
                    <a:lnTo>
                      <a:pt x="140" y="6"/>
                    </a:lnTo>
                    <a:lnTo>
                      <a:pt x="105" y="0"/>
                    </a:lnTo>
                    <a:lnTo>
                      <a:pt x="84" y="7"/>
                    </a:lnTo>
                    <a:lnTo>
                      <a:pt x="62" y="12"/>
                    </a:lnTo>
                    <a:lnTo>
                      <a:pt x="40" y="8"/>
                    </a:lnTo>
                    <a:lnTo>
                      <a:pt x="21" y="8"/>
                    </a:lnTo>
                    <a:lnTo>
                      <a:pt x="0" y="13"/>
                    </a:lnTo>
                    <a:lnTo>
                      <a:pt x="128" y="45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2" name="Freeform 14"/>
              <p:cNvSpPr>
                <a:spLocks/>
              </p:cNvSpPr>
              <p:nvPr/>
            </p:nvSpPr>
            <p:spPr bwMode="auto">
              <a:xfrm>
                <a:off x="1591" y="3550"/>
                <a:ext cx="38" cy="216"/>
              </a:xfrm>
              <a:custGeom>
                <a:avLst/>
                <a:gdLst>
                  <a:gd name="T0" fmla="*/ 38 w 38"/>
                  <a:gd name="T1" fmla="*/ 216 h 216"/>
                  <a:gd name="T2" fmla="*/ 38 w 38"/>
                  <a:gd name="T3" fmla="*/ 0 h 216"/>
                  <a:gd name="T4" fmla="*/ 29 w 38"/>
                  <a:gd name="T5" fmla="*/ 30 h 216"/>
                  <a:gd name="T6" fmla="*/ 18 w 38"/>
                  <a:gd name="T7" fmla="*/ 93 h 216"/>
                  <a:gd name="T8" fmla="*/ 1 w 38"/>
                  <a:gd name="T9" fmla="*/ 167 h 216"/>
                  <a:gd name="T10" fmla="*/ 0 w 38"/>
                  <a:gd name="T11" fmla="*/ 216 h 216"/>
                  <a:gd name="T12" fmla="*/ 38 w 38"/>
                  <a:gd name="T13" fmla="*/ 216 h 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216">
                    <a:moveTo>
                      <a:pt x="38" y="216"/>
                    </a:moveTo>
                    <a:lnTo>
                      <a:pt x="38" y="0"/>
                    </a:lnTo>
                    <a:lnTo>
                      <a:pt x="29" y="30"/>
                    </a:lnTo>
                    <a:lnTo>
                      <a:pt x="18" y="93"/>
                    </a:lnTo>
                    <a:lnTo>
                      <a:pt x="1" y="167"/>
                    </a:lnTo>
                    <a:lnTo>
                      <a:pt x="0" y="216"/>
                    </a:lnTo>
                    <a:lnTo>
                      <a:pt x="38" y="216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3" name="Freeform 15"/>
              <p:cNvSpPr>
                <a:spLocks/>
              </p:cNvSpPr>
              <p:nvPr/>
            </p:nvSpPr>
            <p:spPr bwMode="auto">
              <a:xfrm>
                <a:off x="1335" y="2795"/>
                <a:ext cx="388" cy="474"/>
              </a:xfrm>
              <a:custGeom>
                <a:avLst/>
                <a:gdLst>
                  <a:gd name="T0" fmla="*/ 309 w 388"/>
                  <a:gd name="T1" fmla="*/ 460 h 474"/>
                  <a:gd name="T2" fmla="*/ 332 w 388"/>
                  <a:gd name="T3" fmla="*/ 471 h 474"/>
                  <a:gd name="T4" fmla="*/ 358 w 388"/>
                  <a:gd name="T5" fmla="*/ 474 h 474"/>
                  <a:gd name="T6" fmla="*/ 362 w 388"/>
                  <a:gd name="T7" fmla="*/ 467 h 474"/>
                  <a:gd name="T8" fmla="*/ 388 w 388"/>
                  <a:gd name="T9" fmla="*/ 460 h 474"/>
                  <a:gd name="T10" fmla="*/ 352 w 388"/>
                  <a:gd name="T11" fmla="*/ 449 h 474"/>
                  <a:gd name="T12" fmla="*/ 349 w 388"/>
                  <a:gd name="T13" fmla="*/ 441 h 474"/>
                  <a:gd name="T14" fmla="*/ 372 w 388"/>
                  <a:gd name="T15" fmla="*/ 440 h 474"/>
                  <a:gd name="T16" fmla="*/ 364 w 388"/>
                  <a:gd name="T17" fmla="*/ 435 h 474"/>
                  <a:gd name="T18" fmla="*/ 361 w 388"/>
                  <a:gd name="T19" fmla="*/ 422 h 474"/>
                  <a:gd name="T20" fmla="*/ 339 w 388"/>
                  <a:gd name="T21" fmla="*/ 390 h 474"/>
                  <a:gd name="T22" fmla="*/ 319 w 388"/>
                  <a:gd name="T23" fmla="*/ 327 h 474"/>
                  <a:gd name="T24" fmla="*/ 300 w 388"/>
                  <a:gd name="T25" fmla="*/ 299 h 474"/>
                  <a:gd name="T26" fmla="*/ 279 w 388"/>
                  <a:gd name="T27" fmla="*/ 284 h 474"/>
                  <a:gd name="T28" fmla="*/ 259 w 388"/>
                  <a:gd name="T29" fmla="*/ 288 h 474"/>
                  <a:gd name="T30" fmla="*/ 267 w 388"/>
                  <a:gd name="T31" fmla="*/ 253 h 474"/>
                  <a:gd name="T32" fmla="*/ 275 w 388"/>
                  <a:gd name="T33" fmla="*/ 200 h 474"/>
                  <a:gd name="T34" fmla="*/ 280 w 388"/>
                  <a:gd name="T35" fmla="*/ 155 h 474"/>
                  <a:gd name="T36" fmla="*/ 276 w 388"/>
                  <a:gd name="T37" fmla="*/ 117 h 474"/>
                  <a:gd name="T38" fmla="*/ 270 w 388"/>
                  <a:gd name="T39" fmla="*/ 96 h 474"/>
                  <a:gd name="T40" fmla="*/ 270 w 388"/>
                  <a:gd name="T41" fmla="*/ 79 h 474"/>
                  <a:gd name="T42" fmla="*/ 249 w 388"/>
                  <a:gd name="T43" fmla="*/ 51 h 474"/>
                  <a:gd name="T44" fmla="*/ 209 w 388"/>
                  <a:gd name="T45" fmla="*/ 22 h 474"/>
                  <a:gd name="T46" fmla="*/ 188 w 388"/>
                  <a:gd name="T47" fmla="*/ 21 h 474"/>
                  <a:gd name="T48" fmla="*/ 166 w 388"/>
                  <a:gd name="T49" fmla="*/ 5 h 474"/>
                  <a:gd name="T50" fmla="*/ 130 w 388"/>
                  <a:gd name="T51" fmla="*/ 0 h 474"/>
                  <a:gd name="T52" fmla="*/ 87 w 388"/>
                  <a:gd name="T53" fmla="*/ 18 h 474"/>
                  <a:gd name="T54" fmla="*/ 48 w 388"/>
                  <a:gd name="T55" fmla="*/ 25 h 474"/>
                  <a:gd name="T56" fmla="*/ 13 w 388"/>
                  <a:gd name="T57" fmla="*/ 53 h 474"/>
                  <a:gd name="T58" fmla="*/ 0 w 388"/>
                  <a:gd name="T59" fmla="*/ 73 h 474"/>
                  <a:gd name="T60" fmla="*/ 7 w 388"/>
                  <a:gd name="T61" fmla="*/ 89 h 474"/>
                  <a:gd name="T62" fmla="*/ 30 w 388"/>
                  <a:gd name="T63" fmla="*/ 70 h 474"/>
                  <a:gd name="T64" fmla="*/ 43 w 388"/>
                  <a:gd name="T65" fmla="*/ 66 h 474"/>
                  <a:gd name="T66" fmla="*/ 68 w 388"/>
                  <a:gd name="T67" fmla="*/ 86 h 474"/>
                  <a:gd name="T68" fmla="*/ 77 w 388"/>
                  <a:gd name="T69" fmla="*/ 122 h 474"/>
                  <a:gd name="T70" fmla="*/ 81 w 388"/>
                  <a:gd name="T71" fmla="*/ 168 h 474"/>
                  <a:gd name="T72" fmla="*/ 99 w 388"/>
                  <a:gd name="T73" fmla="*/ 194 h 474"/>
                  <a:gd name="T74" fmla="*/ 110 w 388"/>
                  <a:gd name="T75" fmla="*/ 209 h 474"/>
                  <a:gd name="T76" fmla="*/ 136 w 388"/>
                  <a:gd name="T77" fmla="*/ 220 h 474"/>
                  <a:gd name="T78" fmla="*/ 161 w 388"/>
                  <a:gd name="T79" fmla="*/ 223 h 474"/>
                  <a:gd name="T80" fmla="*/ 175 w 388"/>
                  <a:gd name="T81" fmla="*/ 235 h 474"/>
                  <a:gd name="T82" fmla="*/ 179 w 388"/>
                  <a:gd name="T83" fmla="*/ 247 h 474"/>
                  <a:gd name="T84" fmla="*/ 200 w 388"/>
                  <a:gd name="T85" fmla="*/ 275 h 474"/>
                  <a:gd name="T86" fmla="*/ 226 w 388"/>
                  <a:gd name="T87" fmla="*/ 291 h 474"/>
                  <a:gd name="T88" fmla="*/ 246 w 388"/>
                  <a:gd name="T89" fmla="*/ 299 h 474"/>
                  <a:gd name="T90" fmla="*/ 253 w 388"/>
                  <a:gd name="T91" fmla="*/ 309 h 474"/>
                  <a:gd name="T92" fmla="*/ 263 w 388"/>
                  <a:gd name="T93" fmla="*/ 369 h 474"/>
                  <a:gd name="T94" fmla="*/ 252 w 388"/>
                  <a:gd name="T95" fmla="*/ 374 h 474"/>
                  <a:gd name="T96" fmla="*/ 288 w 388"/>
                  <a:gd name="T97" fmla="*/ 430 h 474"/>
                  <a:gd name="T98" fmla="*/ 293 w 388"/>
                  <a:gd name="T99" fmla="*/ 444 h 47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8" h="474">
                    <a:moveTo>
                      <a:pt x="293" y="444"/>
                    </a:moveTo>
                    <a:lnTo>
                      <a:pt x="309" y="460"/>
                    </a:lnTo>
                    <a:lnTo>
                      <a:pt x="318" y="466"/>
                    </a:lnTo>
                    <a:lnTo>
                      <a:pt x="332" y="471"/>
                    </a:lnTo>
                    <a:lnTo>
                      <a:pt x="348" y="474"/>
                    </a:lnTo>
                    <a:lnTo>
                      <a:pt x="358" y="474"/>
                    </a:lnTo>
                    <a:lnTo>
                      <a:pt x="345" y="469"/>
                    </a:lnTo>
                    <a:lnTo>
                      <a:pt x="362" y="467"/>
                    </a:lnTo>
                    <a:lnTo>
                      <a:pt x="375" y="465"/>
                    </a:lnTo>
                    <a:lnTo>
                      <a:pt x="388" y="460"/>
                    </a:lnTo>
                    <a:lnTo>
                      <a:pt x="367" y="456"/>
                    </a:lnTo>
                    <a:lnTo>
                      <a:pt x="352" y="449"/>
                    </a:lnTo>
                    <a:lnTo>
                      <a:pt x="355" y="447"/>
                    </a:lnTo>
                    <a:lnTo>
                      <a:pt x="349" y="441"/>
                    </a:lnTo>
                    <a:lnTo>
                      <a:pt x="362" y="441"/>
                    </a:lnTo>
                    <a:lnTo>
                      <a:pt x="372" y="440"/>
                    </a:lnTo>
                    <a:lnTo>
                      <a:pt x="374" y="440"/>
                    </a:lnTo>
                    <a:lnTo>
                      <a:pt x="364" y="435"/>
                    </a:lnTo>
                    <a:lnTo>
                      <a:pt x="376" y="434"/>
                    </a:lnTo>
                    <a:lnTo>
                      <a:pt x="361" y="422"/>
                    </a:lnTo>
                    <a:lnTo>
                      <a:pt x="349" y="412"/>
                    </a:lnTo>
                    <a:lnTo>
                      <a:pt x="339" y="390"/>
                    </a:lnTo>
                    <a:lnTo>
                      <a:pt x="328" y="352"/>
                    </a:lnTo>
                    <a:lnTo>
                      <a:pt x="319" y="327"/>
                    </a:lnTo>
                    <a:lnTo>
                      <a:pt x="309" y="309"/>
                    </a:lnTo>
                    <a:lnTo>
                      <a:pt x="300" y="299"/>
                    </a:lnTo>
                    <a:lnTo>
                      <a:pt x="288" y="290"/>
                    </a:lnTo>
                    <a:lnTo>
                      <a:pt x="279" y="284"/>
                    </a:lnTo>
                    <a:lnTo>
                      <a:pt x="272" y="292"/>
                    </a:lnTo>
                    <a:lnTo>
                      <a:pt x="259" y="288"/>
                    </a:lnTo>
                    <a:lnTo>
                      <a:pt x="266" y="264"/>
                    </a:lnTo>
                    <a:lnTo>
                      <a:pt x="267" y="253"/>
                    </a:lnTo>
                    <a:lnTo>
                      <a:pt x="274" y="214"/>
                    </a:lnTo>
                    <a:lnTo>
                      <a:pt x="275" y="200"/>
                    </a:lnTo>
                    <a:lnTo>
                      <a:pt x="279" y="178"/>
                    </a:lnTo>
                    <a:lnTo>
                      <a:pt x="280" y="155"/>
                    </a:lnTo>
                    <a:lnTo>
                      <a:pt x="280" y="135"/>
                    </a:lnTo>
                    <a:lnTo>
                      <a:pt x="276" y="117"/>
                    </a:lnTo>
                    <a:lnTo>
                      <a:pt x="274" y="105"/>
                    </a:lnTo>
                    <a:lnTo>
                      <a:pt x="270" y="96"/>
                    </a:lnTo>
                    <a:lnTo>
                      <a:pt x="271" y="89"/>
                    </a:lnTo>
                    <a:lnTo>
                      <a:pt x="270" y="79"/>
                    </a:lnTo>
                    <a:lnTo>
                      <a:pt x="263" y="68"/>
                    </a:lnTo>
                    <a:lnTo>
                      <a:pt x="249" y="51"/>
                    </a:lnTo>
                    <a:lnTo>
                      <a:pt x="226" y="33"/>
                    </a:lnTo>
                    <a:lnTo>
                      <a:pt x="209" y="22"/>
                    </a:lnTo>
                    <a:lnTo>
                      <a:pt x="197" y="21"/>
                    </a:lnTo>
                    <a:lnTo>
                      <a:pt x="188" y="21"/>
                    </a:lnTo>
                    <a:lnTo>
                      <a:pt x="176" y="9"/>
                    </a:lnTo>
                    <a:lnTo>
                      <a:pt x="166" y="5"/>
                    </a:lnTo>
                    <a:lnTo>
                      <a:pt x="147" y="2"/>
                    </a:lnTo>
                    <a:lnTo>
                      <a:pt x="130" y="0"/>
                    </a:lnTo>
                    <a:lnTo>
                      <a:pt x="113" y="5"/>
                    </a:lnTo>
                    <a:lnTo>
                      <a:pt x="87" y="18"/>
                    </a:lnTo>
                    <a:lnTo>
                      <a:pt x="62" y="25"/>
                    </a:lnTo>
                    <a:lnTo>
                      <a:pt x="48" y="25"/>
                    </a:lnTo>
                    <a:lnTo>
                      <a:pt x="38" y="31"/>
                    </a:lnTo>
                    <a:lnTo>
                      <a:pt x="13" y="53"/>
                    </a:lnTo>
                    <a:lnTo>
                      <a:pt x="4" y="64"/>
                    </a:lnTo>
                    <a:lnTo>
                      <a:pt x="0" y="73"/>
                    </a:lnTo>
                    <a:lnTo>
                      <a:pt x="3" y="78"/>
                    </a:lnTo>
                    <a:lnTo>
                      <a:pt x="7" y="89"/>
                    </a:lnTo>
                    <a:lnTo>
                      <a:pt x="20" y="77"/>
                    </a:lnTo>
                    <a:lnTo>
                      <a:pt x="30" y="70"/>
                    </a:lnTo>
                    <a:lnTo>
                      <a:pt x="38" y="64"/>
                    </a:lnTo>
                    <a:lnTo>
                      <a:pt x="43" y="66"/>
                    </a:lnTo>
                    <a:lnTo>
                      <a:pt x="55" y="73"/>
                    </a:lnTo>
                    <a:lnTo>
                      <a:pt x="68" y="86"/>
                    </a:lnTo>
                    <a:lnTo>
                      <a:pt x="73" y="103"/>
                    </a:lnTo>
                    <a:lnTo>
                      <a:pt x="77" y="122"/>
                    </a:lnTo>
                    <a:lnTo>
                      <a:pt x="77" y="153"/>
                    </a:lnTo>
                    <a:lnTo>
                      <a:pt x="81" y="168"/>
                    </a:lnTo>
                    <a:lnTo>
                      <a:pt x="88" y="182"/>
                    </a:lnTo>
                    <a:lnTo>
                      <a:pt x="99" y="194"/>
                    </a:lnTo>
                    <a:lnTo>
                      <a:pt x="101" y="198"/>
                    </a:lnTo>
                    <a:lnTo>
                      <a:pt x="110" y="209"/>
                    </a:lnTo>
                    <a:lnTo>
                      <a:pt x="123" y="217"/>
                    </a:lnTo>
                    <a:lnTo>
                      <a:pt x="136" y="220"/>
                    </a:lnTo>
                    <a:lnTo>
                      <a:pt x="148" y="222"/>
                    </a:lnTo>
                    <a:lnTo>
                      <a:pt x="161" y="223"/>
                    </a:lnTo>
                    <a:lnTo>
                      <a:pt x="165" y="227"/>
                    </a:lnTo>
                    <a:lnTo>
                      <a:pt x="175" y="235"/>
                    </a:lnTo>
                    <a:lnTo>
                      <a:pt x="178" y="236"/>
                    </a:lnTo>
                    <a:lnTo>
                      <a:pt x="179" y="247"/>
                    </a:lnTo>
                    <a:lnTo>
                      <a:pt x="191" y="266"/>
                    </a:lnTo>
                    <a:lnTo>
                      <a:pt x="200" y="275"/>
                    </a:lnTo>
                    <a:lnTo>
                      <a:pt x="213" y="286"/>
                    </a:lnTo>
                    <a:lnTo>
                      <a:pt x="226" y="291"/>
                    </a:lnTo>
                    <a:lnTo>
                      <a:pt x="232" y="305"/>
                    </a:lnTo>
                    <a:lnTo>
                      <a:pt x="246" y="299"/>
                    </a:lnTo>
                    <a:lnTo>
                      <a:pt x="250" y="297"/>
                    </a:lnTo>
                    <a:lnTo>
                      <a:pt x="253" y="309"/>
                    </a:lnTo>
                    <a:lnTo>
                      <a:pt x="256" y="322"/>
                    </a:lnTo>
                    <a:lnTo>
                      <a:pt x="263" y="369"/>
                    </a:lnTo>
                    <a:lnTo>
                      <a:pt x="250" y="374"/>
                    </a:lnTo>
                    <a:lnTo>
                      <a:pt x="252" y="374"/>
                    </a:lnTo>
                    <a:lnTo>
                      <a:pt x="276" y="404"/>
                    </a:lnTo>
                    <a:lnTo>
                      <a:pt x="288" y="430"/>
                    </a:lnTo>
                    <a:lnTo>
                      <a:pt x="293" y="447"/>
                    </a:lnTo>
                    <a:lnTo>
                      <a:pt x="293" y="4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4" name="Freeform 16"/>
              <p:cNvSpPr>
                <a:spLocks/>
              </p:cNvSpPr>
              <p:nvPr/>
            </p:nvSpPr>
            <p:spPr bwMode="auto">
              <a:xfrm>
                <a:off x="1418" y="2938"/>
                <a:ext cx="46" cy="51"/>
              </a:xfrm>
              <a:custGeom>
                <a:avLst/>
                <a:gdLst>
                  <a:gd name="T0" fmla="*/ 0 w 46"/>
                  <a:gd name="T1" fmla="*/ 0 h 51"/>
                  <a:gd name="T2" fmla="*/ 0 w 46"/>
                  <a:gd name="T3" fmla="*/ 8 h 51"/>
                  <a:gd name="T4" fmla="*/ 8 w 46"/>
                  <a:gd name="T5" fmla="*/ 29 h 51"/>
                  <a:gd name="T6" fmla="*/ 17 w 46"/>
                  <a:gd name="T7" fmla="*/ 40 h 51"/>
                  <a:gd name="T8" fmla="*/ 27 w 46"/>
                  <a:gd name="T9" fmla="*/ 48 h 51"/>
                  <a:gd name="T10" fmla="*/ 34 w 46"/>
                  <a:gd name="T11" fmla="*/ 51 h 51"/>
                  <a:gd name="T12" fmla="*/ 42 w 46"/>
                  <a:gd name="T13" fmla="*/ 51 h 51"/>
                  <a:gd name="T14" fmla="*/ 46 w 46"/>
                  <a:gd name="T15" fmla="*/ 48 h 51"/>
                  <a:gd name="T16" fmla="*/ 36 w 46"/>
                  <a:gd name="T17" fmla="*/ 45 h 51"/>
                  <a:gd name="T18" fmla="*/ 25 w 46"/>
                  <a:gd name="T19" fmla="*/ 39 h 51"/>
                  <a:gd name="T20" fmla="*/ 14 w 46"/>
                  <a:gd name="T21" fmla="*/ 29 h 51"/>
                  <a:gd name="T22" fmla="*/ 1 w 46"/>
                  <a:gd name="T23" fmla="*/ 8 h 51"/>
                  <a:gd name="T24" fmla="*/ 0 w 46"/>
                  <a:gd name="T25" fmla="*/ 0 h 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51">
                    <a:moveTo>
                      <a:pt x="0" y="0"/>
                    </a:moveTo>
                    <a:lnTo>
                      <a:pt x="0" y="8"/>
                    </a:lnTo>
                    <a:lnTo>
                      <a:pt x="8" y="29"/>
                    </a:lnTo>
                    <a:lnTo>
                      <a:pt x="17" y="40"/>
                    </a:lnTo>
                    <a:lnTo>
                      <a:pt x="27" y="48"/>
                    </a:lnTo>
                    <a:lnTo>
                      <a:pt x="34" y="51"/>
                    </a:lnTo>
                    <a:lnTo>
                      <a:pt x="42" y="51"/>
                    </a:lnTo>
                    <a:lnTo>
                      <a:pt x="46" y="48"/>
                    </a:lnTo>
                    <a:lnTo>
                      <a:pt x="36" y="45"/>
                    </a:lnTo>
                    <a:lnTo>
                      <a:pt x="25" y="39"/>
                    </a:lnTo>
                    <a:lnTo>
                      <a:pt x="14" y="29"/>
                    </a:lnTo>
                    <a:lnTo>
                      <a:pt x="1" y="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5" name="Freeform 17"/>
              <p:cNvSpPr>
                <a:spLocks/>
              </p:cNvSpPr>
              <p:nvPr/>
            </p:nvSpPr>
            <p:spPr bwMode="auto">
              <a:xfrm>
                <a:off x="1491" y="2973"/>
                <a:ext cx="24" cy="12"/>
              </a:xfrm>
              <a:custGeom>
                <a:avLst/>
                <a:gdLst>
                  <a:gd name="T0" fmla="*/ 0 w 24"/>
                  <a:gd name="T1" fmla="*/ 10 h 12"/>
                  <a:gd name="T2" fmla="*/ 10 w 24"/>
                  <a:gd name="T3" fmla="*/ 5 h 12"/>
                  <a:gd name="T4" fmla="*/ 18 w 24"/>
                  <a:gd name="T5" fmla="*/ 0 h 12"/>
                  <a:gd name="T6" fmla="*/ 24 w 24"/>
                  <a:gd name="T7" fmla="*/ 4 h 12"/>
                  <a:gd name="T8" fmla="*/ 19 w 24"/>
                  <a:gd name="T9" fmla="*/ 8 h 12"/>
                  <a:gd name="T10" fmla="*/ 11 w 24"/>
                  <a:gd name="T11" fmla="*/ 10 h 12"/>
                  <a:gd name="T12" fmla="*/ 2 w 24"/>
                  <a:gd name="T13" fmla="*/ 12 h 12"/>
                  <a:gd name="T14" fmla="*/ 0 w 24"/>
                  <a:gd name="T15" fmla="*/ 1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" h="12">
                    <a:moveTo>
                      <a:pt x="0" y="10"/>
                    </a:moveTo>
                    <a:lnTo>
                      <a:pt x="10" y="5"/>
                    </a:lnTo>
                    <a:lnTo>
                      <a:pt x="18" y="0"/>
                    </a:lnTo>
                    <a:lnTo>
                      <a:pt x="24" y="4"/>
                    </a:lnTo>
                    <a:lnTo>
                      <a:pt x="19" y="8"/>
                    </a:lnTo>
                    <a:lnTo>
                      <a:pt x="11" y="10"/>
                    </a:lnTo>
                    <a:lnTo>
                      <a:pt x="2" y="1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6" name="Freeform 18"/>
              <p:cNvSpPr>
                <a:spLocks/>
              </p:cNvSpPr>
              <p:nvPr/>
            </p:nvSpPr>
            <p:spPr bwMode="auto">
              <a:xfrm>
                <a:off x="1330" y="2859"/>
                <a:ext cx="105" cy="140"/>
              </a:xfrm>
              <a:custGeom>
                <a:avLst/>
                <a:gdLst>
                  <a:gd name="T0" fmla="*/ 82 w 105"/>
                  <a:gd name="T1" fmla="*/ 58 h 140"/>
                  <a:gd name="T2" fmla="*/ 78 w 105"/>
                  <a:gd name="T3" fmla="*/ 39 h 140"/>
                  <a:gd name="T4" fmla="*/ 73 w 105"/>
                  <a:gd name="T5" fmla="*/ 22 h 140"/>
                  <a:gd name="T6" fmla="*/ 60 w 105"/>
                  <a:gd name="T7" fmla="*/ 9 h 140"/>
                  <a:gd name="T8" fmla="*/ 48 w 105"/>
                  <a:gd name="T9" fmla="*/ 2 h 140"/>
                  <a:gd name="T10" fmla="*/ 43 w 105"/>
                  <a:gd name="T11" fmla="*/ 0 h 140"/>
                  <a:gd name="T12" fmla="*/ 35 w 105"/>
                  <a:gd name="T13" fmla="*/ 6 h 140"/>
                  <a:gd name="T14" fmla="*/ 25 w 105"/>
                  <a:gd name="T15" fmla="*/ 13 h 140"/>
                  <a:gd name="T16" fmla="*/ 12 w 105"/>
                  <a:gd name="T17" fmla="*/ 25 h 140"/>
                  <a:gd name="T18" fmla="*/ 5 w 105"/>
                  <a:gd name="T19" fmla="*/ 50 h 140"/>
                  <a:gd name="T20" fmla="*/ 3 w 105"/>
                  <a:gd name="T21" fmla="*/ 62 h 140"/>
                  <a:gd name="T22" fmla="*/ 5 w 105"/>
                  <a:gd name="T23" fmla="*/ 78 h 140"/>
                  <a:gd name="T24" fmla="*/ 4 w 105"/>
                  <a:gd name="T25" fmla="*/ 86 h 140"/>
                  <a:gd name="T26" fmla="*/ 1 w 105"/>
                  <a:gd name="T27" fmla="*/ 95 h 140"/>
                  <a:gd name="T28" fmla="*/ 3 w 105"/>
                  <a:gd name="T29" fmla="*/ 98 h 140"/>
                  <a:gd name="T30" fmla="*/ 5 w 105"/>
                  <a:gd name="T31" fmla="*/ 106 h 140"/>
                  <a:gd name="T32" fmla="*/ 6 w 105"/>
                  <a:gd name="T33" fmla="*/ 118 h 140"/>
                  <a:gd name="T34" fmla="*/ 0 w 105"/>
                  <a:gd name="T35" fmla="*/ 127 h 140"/>
                  <a:gd name="T36" fmla="*/ 4 w 105"/>
                  <a:gd name="T37" fmla="*/ 134 h 140"/>
                  <a:gd name="T38" fmla="*/ 4 w 105"/>
                  <a:gd name="T39" fmla="*/ 137 h 140"/>
                  <a:gd name="T40" fmla="*/ 18 w 105"/>
                  <a:gd name="T41" fmla="*/ 136 h 140"/>
                  <a:gd name="T42" fmla="*/ 23 w 105"/>
                  <a:gd name="T43" fmla="*/ 136 h 140"/>
                  <a:gd name="T44" fmla="*/ 25 w 105"/>
                  <a:gd name="T45" fmla="*/ 140 h 140"/>
                  <a:gd name="T46" fmla="*/ 105 w 105"/>
                  <a:gd name="T47" fmla="*/ 130 h 140"/>
                  <a:gd name="T48" fmla="*/ 104 w 105"/>
                  <a:gd name="T49" fmla="*/ 130 h 140"/>
                  <a:gd name="T50" fmla="*/ 93 w 105"/>
                  <a:gd name="T51" fmla="*/ 118 h 140"/>
                  <a:gd name="T52" fmla="*/ 86 w 105"/>
                  <a:gd name="T53" fmla="*/ 104 h 140"/>
                  <a:gd name="T54" fmla="*/ 82 w 105"/>
                  <a:gd name="T55" fmla="*/ 89 h 140"/>
                  <a:gd name="T56" fmla="*/ 82 w 105"/>
                  <a:gd name="T57" fmla="*/ 58 h 14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5" h="140">
                    <a:moveTo>
                      <a:pt x="82" y="58"/>
                    </a:moveTo>
                    <a:lnTo>
                      <a:pt x="78" y="39"/>
                    </a:lnTo>
                    <a:lnTo>
                      <a:pt x="73" y="22"/>
                    </a:lnTo>
                    <a:lnTo>
                      <a:pt x="60" y="9"/>
                    </a:lnTo>
                    <a:lnTo>
                      <a:pt x="48" y="2"/>
                    </a:lnTo>
                    <a:lnTo>
                      <a:pt x="43" y="0"/>
                    </a:lnTo>
                    <a:lnTo>
                      <a:pt x="35" y="6"/>
                    </a:lnTo>
                    <a:lnTo>
                      <a:pt x="25" y="13"/>
                    </a:lnTo>
                    <a:lnTo>
                      <a:pt x="12" y="25"/>
                    </a:lnTo>
                    <a:lnTo>
                      <a:pt x="5" y="50"/>
                    </a:lnTo>
                    <a:lnTo>
                      <a:pt x="3" y="62"/>
                    </a:lnTo>
                    <a:lnTo>
                      <a:pt x="5" y="78"/>
                    </a:lnTo>
                    <a:lnTo>
                      <a:pt x="4" y="86"/>
                    </a:lnTo>
                    <a:lnTo>
                      <a:pt x="1" y="95"/>
                    </a:lnTo>
                    <a:lnTo>
                      <a:pt x="3" y="98"/>
                    </a:lnTo>
                    <a:lnTo>
                      <a:pt x="5" y="106"/>
                    </a:lnTo>
                    <a:lnTo>
                      <a:pt x="6" y="118"/>
                    </a:lnTo>
                    <a:lnTo>
                      <a:pt x="0" y="127"/>
                    </a:lnTo>
                    <a:lnTo>
                      <a:pt x="4" y="134"/>
                    </a:lnTo>
                    <a:lnTo>
                      <a:pt x="4" y="137"/>
                    </a:lnTo>
                    <a:lnTo>
                      <a:pt x="18" y="136"/>
                    </a:lnTo>
                    <a:lnTo>
                      <a:pt x="23" y="136"/>
                    </a:lnTo>
                    <a:lnTo>
                      <a:pt x="25" y="140"/>
                    </a:lnTo>
                    <a:lnTo>
                      <a:pt x="105" y="130"/>
                    </a:lnTo>
                    <a:lnTo>
                      <a:pt x="104" y="130"/>
                    </a:lnTo>
                    <a:lnTo>
                      <a:pt x="93" y="118"/>
                    </a:lnTo>
                    <a:lnTo>
                      <a:pt x="86" y="104"/>
                    </a:lnTo>
                    <a:lnTo>
                      <a:pt x="82" y="89"/>
                    </a:lnTo>
                    <a:lnTo>
                      <a:pt x="82" y="58"/>
                    </a:lnTo>
                    <a:close/>
                  </a:path>
                </a:pathLst>
              </a:custGeom>
              <a:solidFill>
                <a:srgbClr val="FCE6C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7" name="Freeform 19"/>
              <p:cNvSpPr>
                <a:spLocks/>
              </p:cNvSpPr>
              <p:nvPr/>
            </p:nvSpPr>
            <p:spPr bwMode="auto">
              <a:xfrm>
                <a:off x="1323" y="2983"/>
                <a:ext cx="11" cy="13"/>
              </a:xfrm>
              <a:custGeom>
                <a:avLst/>
                <a:gdLst>
                  <a:gd name="T0" fmla="*/ 3 w 11"/>
                  <a:gd name="T1" fmla="*/ 12 h 13"/>
                  <a:gd name="T2" fmla="*/ 2 w 11"/>
                  <a:gd name="T3" fmla="*/ 8 h 13"/>
                  <a:gd name="T4" fmla="*/ 0 w 11"/>
                  <a:gd name="T5" fmla="*/ 3 h 13"/>
                  <a:gd name="T6" fmla="*/ 4 w 11"/>
                  <a:gd name="T7" fmla="*/ 0 h 13"/>
                  <a:gd name="T8" fmla="*/ 7 w 11"/>
                  <a:gd name="T9" fmla="*/ 3 h 13"/>
                  <a:gd name="T10" fmla="*/ 11 w 11"/>
                  <a:gd name="T11" fmla="*/ 10 h 13"/>
                  <a:gd name="T12" fmla="*/ 11 w 11"/>
                  <a:gd name="T13" fmla="*/ 13 h 13"/>
                  <a:gd name="T14" fmla="*/ 4 w 11"/>
                  <a:gd name="T15" fmla="*/ 13 h 13"/>
                  <a:gd name="T16" fmla="*/ 3 w 11"/>
                  <a:gd name="T17" fmla="*/ 11 h 13"/>
                  <a:gd name="T18" fmla="*/ 3 w 11"/>
                  <a:gd name="T19" fmla="*/ 12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" h="13">
                    <a:moveTo>
                      <a:pt x="3" y="12"/>
                    </a:moveTo>
                    <a:lnTo>
                      <a:pt x="2" y="8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7" y="3"/>
                    </a:lnTo>
                    <a:lnTo>
                      <a:pt x="11" y="10"/>
                    </a:lnTo>
                    <a:lnTo>
                      <a:pt x="11" y="13"/>
                    </a:lnTo>
                    <a:lnTo>
                      <a:pt x="4" y="13"/>
                    </a:lnTo>
                    <a:lnTo>
                      <a:pt x="3" y="11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8" name="Freeform 20"/>
              <p:cNvSpPr>
                <a:spLocks/>
              </p:cNvSpPr>
              <p:nvPr/>
            </p:nvSpPr>
            <p:spPr bwMode="auto">
              <a:xfrm>
                <a:off x="1305" y="2990"/>
                <a:ext cx="21" cy="22"/>
              </a:xfrm>
              <a:custGeom>
                <a:avLst/>
                <a:gdLst>
                  <a:gd name="T0" fmla="*/ 20 w 21"/>
                  <a:gd name="T1" fmla="*/ 1 h 22"/>
                  <a:gd name="T2" fmla="*/ 21 w 21"/>
                  <a:gd name="T3" fmla="*/ 5 h 22"/>
                  <a:gd name="T4" fmla="*/ 17 w 21"/>
                  <a:gd name="T5" fmla="*/ 8 h 22"/>
                  <a:gd name="T6" fmla="*/ 7 w 21"/>
                  <a:gd name="T7" fmla="*/ 22 h 22"/>
                  <a:gd name="T8" fmla="*/ 3 w 21"/>
                  <a:gd name="T9" fmla="*/ 19 h 22"/>
                  <a:gd name="T10" fmla="*/ 0 w 21"/>
                  <a:gd name="T11" fmla="*/ 12 h 22"/>
                  <a:gd name="T12" fmla="*/ 0 w 21"/>
                  <a:gd name="T13" fmla="*/ 0 h 22"/>
                  <a:gd name="T14" fmla="*/ 20 w 21"/>
                  <a:gd name="T15" fmla="*/ 1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" h="22">
                    <a:moveTo>
                      <a:pt x="20" y="1"/>
                    </a:moveTo>
                    <a:lnTo>
                      <a:pt x="21" y="5"/>
                    </a:lnTo>
                    <a:lnTo>
                      <a:pt x="17" y="8"/>
                    </a:lnTo>
                    <a:lnTo>
                      <a:pt x="7" y="22"/>
                    </a:lnTo>
                    <a:lnTo>
                      <a:pt x="3" y="19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C2FFFF"/>
              </a:solidFill>
              <a:ln w="0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9" name="Freeform 21"/>
              <p:cNvSpPr>
                <a:spLocks/>
              </p:cNvSpPr>
              <p:nvPr/>
            </p:nvSpPr>
            <p:spPr bwMode="auto">
              <a:xfrm>
                <a:off x="1327" y="2995"/>
                <a:ext cx="28" cy="27"/>
              </a:xfrm>
              <a:custGeom>
                <a:avLst/>
                <a:gdLst>
                  <a:gd name="T0" fmla="*/ 7 w 28"/>
                  <a:gd name="T1" fmla="*/ 1 h 27"/>
                  <a:gd name="T2" fmla="*/ 21 w 28"/>
                  <a:gd name="T3" fmla="*/ 0 h 27"/>
                  <a:gd name="T4" fmla="*/ 26 w 28"/>
                  <a:gd name="T5" fmla="*/ 0 h 27"/>
                  <a:gd name="T6" fmla="*/ 28 w 28"/>
                  <a:gd name="T7" fmla="*/ 4 h 27"/>
                  <a:gd name="T8" fmla="*/ 28 w 28"/>
                  <a:gd name="T9" fmla="*/ 21 h 27"/>
                  <a:gd name="T10" fmla="*/ 24 w 28"/>
                  <a:gd name="T11" fmla="*/ 26 h 27"/>
                  <a:gd name="T12" fmla="*/ 20 w 28"/>
                  <a:gd name="T13" fmla="*/ 27 h 27"/>
                  <a:gd name="T14" fmla="*/ 11 w 28"/>
                  <a:gd name="T15" fmla="*/ 26 h 27"/>
                  <a:gd name="T16" fmla="*/ 0 w 28"/>
                  <a:gd name="T17" fmla="*/ 1 h 27"/>
                  <a:gd name="T18" fmla="*/ 7 w 28"/>
                  <a:gd name="T19" fmla="*/ 1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" h="27">
                    <a:moveTo>
                      <a:pt x="7" y="1"/>
                    </a:moveTo>
                    <a:lnTo>
                      <a:pt x="21" y="0"/>
                    </a:lnTo>
                    <a:lnTo>
                      <a:pt x="26" y="0"/>
                    </a:lnTo>
                    <a:lnTo>
                      <a:pt x="28" y="4"/>
                    </a:lnTo>
                    <a:lnTo>
                      <a:pt x="28" y="21"/>
                    </a:lnTo>
                    <a:lnTo>
                      <a:pt x="24" y="26"/>
                    </a:lnTo>
                    <a:lnTo>
                      <a:pt x="20" y="27"/>
                    </a:lnTo>
                    <a:lnTo>
                      <a:pt x="11" y="26"/>
                    </a:lnTo>
                    <a:lnTo>
                      <a:pt x="0" y="1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C2FFFF"/>
              </a:solidFill>
              <a:ln w="0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0" name="Freeform 22"/>
              <p:cNvSpPr>
                <a:spLocks/>
              </p:cNvSpPr>
              <p:nvPr/>
            </p:nvSpPr>
            <p:spPr bwMode="auto">
              <a:xfrm>
                <a:off x="1304" y="2991"/>
                <a:ext cx="263" cy="175"/>
              </a:xfrm>
              <a:custGeom>
                <a:avLst/>
                <a:gdLst>
                  <a:gd name="T0" fmla="*/ 206 w 263"/>
                  <a:gd name="T1" fmla="*/ 39 h 175"/>
                  <a:gd name="T2" fmla="*/ 196 w 263"/>
                  <a:gd name="T3" fmla="*/ 31 h 175"/>
                  <a:gd name="T4" fmla="*/ 192 w 263"/>
                  <a:gd name="T5" fmla="*/ 27 h 175"/>
                  <a:gd name="T6" fmla="*/ 191 w 263"/>
                  <a:gd name="T7" fmla="*/ 27 h 175"/>
                  <a:gd name="T8" fmla="*/ 179 w 263"/>
                  <a:gd name="T9" fmla="*/ 26 h 175"/>
                  <a:gd name="T10" fmla="*/ 167 w 263"/>
                  <a:gd name="T11" fmla="*/ 24 h 175"/>
                  <a:gd name="T12" fmla="*/ 154 w 263"/>
                  <a:gd name="T13" fmla="*/ 21 h 175"/>
                  <a:gd name="T14" fmla="*/ 141 w 263"/>
                  <a:gd name="T15" fmla="*/ 13 h 175"/>
                  <a:gd name="T16" fmla="*/ 132 w 263"/>
                  <a:gd name="T17" fmla="*/ 2 h 175"/>
                  <a:gd name="T18" fmla="*/ 132 w 263"/>
                  <a:gd name="T19" fmla="*/ 0 h 175"/>
                  <a:gd name="T20" fmla="*/ 51 w 263"/>
                  <a:gd name="T21" fmla="*/ 12 h 175"/>
                  <a:gd name="T22" fmla="*/ 51 w 263"/>
                  <a:gd name="T23" fmla="*/ 25 h 175"/>
                  <a:gd name="T24" fmla="*/ 47 w 263"/>
                  <a:gd name="T25" fmla="*/ 30 h 175"/>
                  <a:gd name="T26" fmla="*/ 43 w 263"/>
                  <a:gd name="T27" fmla="*/ 31 h 175"/>
                  <a:gd name="T28" fmla="*/ 34 w 263"/>
                  <a:gd name="T29" fmla="*/ 30 h 175"/>
                  <a:gd name="T30" fmla="*/ 23 w 263"/>
                  <a:gd name="T31" fmla="*/ 5 h 175"/>
                  <a:gd name="T32" fmla="*/ 22 w 263"/>
                  <a:gd name="T33" fmla="*/ 4 h 175"/>
                  <a:gd name="T34" fmla="*/ 18 w 263"/>
                  <a:gd name="T35" fmla="*/ 7 h 175"/>
                  <a:gd name="T36" fmla="*/ 8 w 263"/>
                  <a:gd name="T37" fmla="*/ 21 h 175"/>
                  <a:gd name="T38" fmla="*/ 0 w 263"/>
                  <a:gd name="T39" fmla="*/ 31 h 175"/>
                  <a:gd name="T40" fmla="*/ 0 w 263"/>
                  <a:gd name="T41" fmla="*/ 42 h 175"/>
                  <a:gd name="T42" fmla="*/ 17 w 263"/>
                  <a:gd name="T43" fmla="*/ 46 h 175"/>
                  <a:gd name="T44" fmla="*/ 23 w 263"/>
                  <a:gd name="T45" fmla="*/ 42 h 175"/>
                  <a:gd name="T46" fmla="*/ 36 w 263"/>
                  <a:gd name="T47" fmla="*/ 44 h 175"/>
                  <a:gd name="T48" fmla="*/ 31 w 263"/>
                  <a:gd name="T49" fmla="*/ 46 h 175"/>
                  <a:gd name="T50" fmla="*/ 21 w 263"/>
                  <a:gd name="T51" fmla="*/ 51 h 175"/>
                  <a:gd name="T52" fmla="*/ 21 w 263"/>
                  <a:gd name="T53" fmla="*/ 57 h 175"/>
                  <a:gd name="T54" fmla="*/ 17 w 263"/>
                  <a:gd name="T55" fmla="*/ 70 h 175"/>
                  <a:gd name="T56" fmla="*/ 21 w 263"/>
                  <a:gd name="T57" fmla="*/ 73 h 175"/>
                  <a:gd name="T58" fmla="*/ 27 w 263"/>
                  <a:gd name="T59" fmla="*/ 79 h 175"/>
                  <a:gd name="T60" fmla="*/ 22 w 263"/>
                  <a:gd name="T61" fmla="*/ 85 h 175"/>
                  <a:gd name="T62" fmla="*/ 22 w 263"/>
                  <a:gd name="T63" fmla="*/ 92 h 175"/>
                  <a:gd name="T64" fmla="*/ 30 w 263"/>
                  <a:gd name="T65" fmla="*/ 98 h 175"/>
                  <a:gd name="T66" fmla="*/ 36 w 263"/>
                  <a:gd name="T67" fmla="*/ 112 h 175"/>
                  <a:gd name="T68" fmla="*/ 26 w 263"/>
                  <a:gd name="T69" fmla="*/ 139 h 175"/>
                  <a:gd name="T70" fmla="*/ 34 w 263"/>
                  <a:gd name="T71" fmla="*/ 149 h 175"/>
                  <a:gd name="T72" fmla="*/ 45 w 263"/>
                  <a:gd name="T73" fmla="*/ 156 h 175"/>
                  <a:gd name="T74" fmla="*/ 65 w 263"/>
                  <a:gd name="T75" fmla="*/ 148 h 175"/>
                  <a:gd name="T76" fmla="*/ 86 w 263"/>
                  <a:gd name="T77" fmla="*/ 152 h 175"/>
                  <a:gd name="T78" fmla="*/ 105 w 263"/>
                  <a:gd name="T79" fmla="*/ 151 h 175"/>
                  <a:gd name="T80" fmla="*/ 121 w 263"/>
                  <a:gd name="T81" fmla="*/ 147 h 175"/>
                  <a:gd name="T82" fmla="*/ 135 w 263"/>
                  <a:gd name="T83" fmla="*/ 140 h 175"/>
                  <a:gd name="T84" fmla="*/ 121 w 263"/>
                  <a:gd name="T85" fmla="*/ 159 h 175"/>
                  <a:gd name="T86" fmla="*/ 117 w 263"/>
                  <a:gd name="T87" fmla="*/ 169 h 175"/>
                  <a:gd name="T88" fmla="*/ 121 w 263"/>
                  <a:gd name="T89" fmla="*/ 175 h 175"/>
                  <a:gd name="T90" fmla="*/ 210 w 263"/>
                  <a:gd name="T91" fmla="*/ 133 h 175"/>
                  <a:gd name="T92" fmla="*/ 263 w 263"/>
                  <a:gd name="T93" fmla="*/ 109 h 175"/>
                  <a:gd name="T94" fmla="*/ 257 w 263"/>
                  <a:gd name="T95" fmla="*/ 95 h 175"/>
                  <a:gd name="T96" fmla="*/ 258 w 263"/>
                  <a:gd name="T97" fmla="*/ 96 h 175"/>
                  <a:gd name="T98" fmla="*/ 244 w 263"/>
                  <a:gd name="T99" fmla="*/ 90 h 175"/>
                  <a:gd name="T100" fmla="*/ 231 w 263"/>
                  <a:gd name="T101" fmla="*/ 79 h 175"/>
                  <a:gd name="T102" fmla="*/ 222 w 263"/>
                  <a:gd name="T103" fmla="*/ 70 h 175"/>
                  <a:gd name="T104" fmla="*/ 210 w 263"/>
                  <a:gd name="T105" fmla="*/ 51 h 175"/>
                  <a:gd name="T106" fmla="*/ 209 w 263"/>
                  <a:gd name="T107" fmla="*/ 40 h 175"/>
                  <a:gd name="T108" fmla="*/ 206 w 263"/>
                  <a:gd name="T109" fmla="*/ 39 h 1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63" h="175">
                    <a:moveTo>
                      <a:pt x="206" y="39"/>
                    </a:moveTo>
                    <a:lnTo>
                      <a:pt x="196" y="31"/>
                    </a:lnTo>
                    <a:lnTo>
                      <a:pt x="192" y="27"/>
                    </a:lnTo>
                    <a:lnTo>
                      <a:pt x="191" y="27"/>
                    </a:lnTo>
                    <a:lnTo>
                      <a:pt x="179" y="26"/>
                    </a:lnTo>
                    <a:lnTo>
                      <a:pt x="167" y="24"/>
                    </a:lnTo>
                    <a:lnTo>
                      <a:pt x="154" y="21"/>
                    </a:lnTo>
                    <a:lnTo>
                      <a:pt x="141" y="13"/>
                    </a:lnTo>
                    <a:lnTo>
                      <a:pt x="132" y="2"/>
                    </a:lnTo>
                    <a:lnTo>
                      <a:pt x="132" y="0"/>
                    </a:lnTo>
                    <a:lnTo>
                      <a:pt x="51" y="12"/>
                    </a:lnTo>
                    <a:lnTo>
                      <a:pt x="51" y="25"/>
                    </a:lnTo>
                    <a:lnTo>
                      <a:pt x="47" y="30"/>
                    </a:lnTo>
                    <a:lnTo>
                      <a:pt x="43" y="31"/>
                    </a:lnTo>
                    <a:lnTo>
                      <a:pt x="34" y="30"/>
                    </a:lnTo>
                    <a:lnTo>
                      <a:pt x="23" y="5"/>
                    </a:lnTo>
                    <a:lnTo>
                      <a:pt x="22" y="4"/>
                    </a:lnTo>
                    <a:lnTo>
                      <a:pt x="18" y="7"/>
                    </a:lnTo>
                    <a:lnTo>
                      <a:pt x="8" y="21"/>
                    </a:lnTo>
                    <a:lnTo>
                      <a:pt x="0" y="31"/>
                    </a:lnTo>
                    <a:lnTo>
                      <a:pt x="0" y="42"/>
                    </a:lnTo>
                    <a:lnTo>
                      <a:pt x="17" y="46"/>
                    </a:lnTo>
                    <a:lnTo>
                      <a:pt x="23" y="42"/>
                    </a:lnTo>
                    <a:lnTo>
                      <a:pt x="36" y="44"/>
                    </a:lnTo>
                    <a:lnTo>
                      <a:pt x="31" y="46"/>
                    </a:lnTo>
                    <a:lnTo>
                      <a:pt x="21" y="51"/>
                    </a:lnTo>
                    <a:lnTo>
                      <a:pt x="21" y="57"/>
                    </a:lnTo>
                    <a:lnTo>
                      <a:pt x="17" y="70"/>
                    </a:lnTo>
                    <a:lnTo>
                      <a:pt x="21" y="73"/>
                    </a:lnTo>
                    <a:lnTo>
                      <a:pt x="27" y="79"/>
                    </a:lnTo>
                    <a:lnTo>
                      <a:pt x="22" y="85"/>
                    </a:lnTo>
                    <a:lnTo>
                      <a:pt x="22" y="92"/>
                    </a:lnTo>
                    <a:lnTo>
                      <a:pt x="30" y="98"/>
                    </a:lnTo>
                    <a:lnTo>
                      <a:pt x="36" y="112"/>
                    </a:lnTo>
                    <a:lnTo>
                      <a:pt x="26" y="139"/>
                    </a:lnTo>
                    <a:lnTo>
                      <a:pt x="34" y="149"/>
                    </a:lnTo>
                    <a:lnTo>
                      <a:pt x="45" y="156"/>
                    </a:lnTo>
                    <a:lnTo>
                      <a:pt x="65" y="148"/>
                    </a:lnTo>
                    <a:lnTo>
                      <a:pt x="86" y="152"/>
                    </a:lnTo>
                    <a:lnTo>
                      <a:pt x="105" y="151"/>
                    </a:lnTo>
                    <a:lnTo>
                      <a:pt x="121" y="147"/>
                    </a:lnTo>
                    <a:lnTo>
                      <a:pt x="135" y="140"/>
                    </a:lnTo>
                    <a:lnTo>
                      <a:pt x="121" y="159"/>
                    </a:lnTo>
                    <a:lnTo>
                      <a:pt x="117" y="169"/>
                    </a:lnTo>
                    <a:lnTo>
                      <a:pt x="121" y="175"/>
                    </a:lnTo>
                    <a:lnTo>
                      <a:pt x="210" y="133"/>
                    </a:lnTo>
                    <a:lnTo>
                      <a:pt x="263" y="109"/>
                    </a:lnTo>
                    <a:lnTo>
                      <a:pt x="257" y="95"/>
                    </a:lnTo>
                    <a:lnTo>
                      <a:pt x="258" y="96"/>
                    </a:lnTo>
                    <a:lnTo>
                      <a:pt x="244" y="90"/>
                    </a:lnTo>
                    <a:lnTo>
                      <a:pt x="231" y="79"/>
                    </a:lnTo>
                    <a:lnTo>
                      <a:pt x="222" y="70"/>
                    </a:lnTo>
                    <a:lnTo>
                      <a:pt x="210" y="51"/>
                    </a:lnTo>
                    <a:lnTo>
                      <a:pt x="209" y="40"/>
                    </a:lnTo>
                    <a:lnTo>
                      <a:pt x="206" y="39"/>
                    </a:lnTo>
                    <a:close/>
                  </a:path>
                </a:pathLst>
              </a:custGeom>
              <a:solidFill>
                <a:srgbClr val="FCE6C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1" name="Freeform 23"/>
              <p:cNvSpPr>
                <a:spLocks/>
              </p:cNvSpPr>
              <p:nvPr/>
            </p:nvSpPr>
            <p:spPr bwMode="auto">
              <a:xfrm>
                <a:off x="1321" y="3033"/>
                <a:ext cx="19" cy="9"/>
              </a:xfrm>
              <a:custGeom>
                <a:avLst/>
                <a:gdLst>
                  <a:gd name="T0" fmla="*/ 0 w 19"/>
                  <a:gd name="T1" fmla="*/ 4 h 9"/>
                  <a:gd name="T2" fmla="*/ 6 w 19"/>
                  <a:gd name="T3" fmla="*/ 0 h 9"/>
                  <a:gd name="T4" fmla="*/ 19 w 19"/>
                  <a:gd name="T5" fmla="*/ 2 h 9"/>
                  <a:gd name="T6" fmla="*/ 14 w 19"/>
                  <a:gd name="T7" fmla="*/ 4 h 9"/>
                  <a:gd name="T8" fmla="*/ 4 w 19"/>
                  <a:gd name="T9" fmla="*/ 9 h 9"/>
                  <a:gd name="T10" fmla="*/ 4 w 19"/>
                  <a:gd name="T11" fmla="*/ 6 h 9"/>
                  <a:gd name="T12" fmla="*/ 0 w 19"/>
                  <a:gd name="T13" fmla="*/ 4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9">
                    <a:moveTo>
                      <a:pt x="0" y="4"/>
                    </a:moveTo>
                    <a:lnTo>
                      <a:pt x="6" y="0"/>
                    </a:lnTo>
                    <a:lnTo>
                      <a:pt x="19" y="2"/>
                    </a:lnTo>
                    <a:lnTo>
                      <a:pt x="14" y="4"/>
                    </a:lnTo>
                    <a:lnTo>
                      <a:pt x="4" y="9"/>
                    </a:lnTo>
                    <a:lnTo>
                      <a:pt x="4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857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2" name="Freeform 24"/>
              <p:cNvSpPr>
                <a:spLocks/>
              </p:cNvSpPr>
              <p:nvPr/>
            </p:nvSpPr>
            <p:spPr bwMode="auto">
              <a:xfrm>
                <a:off x="1409" y="3131"/>
                <a:ext cx="30" cy="29"/>
              </a:xfrm>
              <a:custGeom>
                <a:avLst/>
                <a:gdLst>
                  <a:gd name="T0" fmla="*/ 0 w 30"/>
                  <a:gd name="T1" fmla="*/ 11 h 29"/>
                  <a:gd name="T2" fmla="*/ 16 w 30"/>
                  <a:gd name="T3" fmla="*/ 7 h 29"/>
                  <a:gd name="T4" fmla="*/ 30 w 30"/>
                  <a:gd name="T5" fmla="*/ 0 h 29"/>
                  <a:gd name="T6" fmla="*/ 16 w 30"/>
                  <a:gd name="T7" fmla="*/ 19 h 29"/>
                  <a:gd name="T8" fmla="*/ 12 w 30"/>
                  <a:gd name="T9" fmla="*/ 29 h 29"/>
                  <a:gd name="T10" fmla="*/ 0 w 30"/>
                  <a:gd name="T11" fmla="*/ 11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" h="29">
                    <a:moveTo>
                      <a:pt x="0" y="11"/>
                    </a:moveTo>
                    <a:lnTo>
                      <a:pt x="16" y="7"/>
                    </a:lnTo>
                    <a:lnTo>
                      <a:pt x="30" y="0"/>
                    </a:lnTo>
                    <a:lnTo>
                      <a:pt x="16" y="19"/>
                    </a:lnTo>
                    <a:lnTo>
                      <a:pt x="12" y="2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A857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3" name="Freeform 25"/>
              <p:cNvSpPr>
                <a:spLocks/>
              </p:cNvSpPr>
              <p:nvPr/>
            </p:nvSpPr>
            <p:spPr bwMode="auto">
              <a:xfrm>
                <a:off x="1265" y="3092"/>
                <a:ext cx="323" cy="276"/>
              </a:xfrm>
              <a:custGeom>
                <a:avLst/>
                <a:gdLst>
                  <a:gd name="T0" fmla="*/ 22 w 323"/>
                  <a:gd name="T1" fmla="*/ 263 h 276"/>
                  <a:gd name="T2" fmla="*/ 16 w 323"/>
                  <a:gd name="T3" fmla="*/ 255 h 276"/>
                  <a:gd name="T4" fmla="*/ 17 w 323"/>
                  <a:gd name="T5" fmla="*/ 250 h 276"/>
                  <a:gd name="T6" fmla="*/ 27 w 323"/>
                  <a:gd name="T7" fmla="*/ 224 h 276"/>
                  <a:gd name="T8" fmla="*/ 36 w 323"/>
                  <a:gd name="T9" fmla="*/ 207 h 276"/>
                  <a:gd name="T10" fmla="*/ 39 w 323"/>
                  <a:gd name="T11" fmla="*/ 204 h 276"/>
                  <a:gd name="T12" fmla="*/ 16 w 323"/>
                  <a:gd name="T13" fmla="*/ 220 h 276"/>
                  <a:gd name="T14" fmla="*/ 0 w 323"/>
                  <a:gd name="T15" fmla="*/ 234 h 276"/>
                  <a:gd name="T16" fmla="*/ 3 w 323"/>
                  <a:gd name="T17" fmla="*/ 216 h 276"/>
                  <a:gd name="T18" fmla="*/ 11 w 323"/>
                  <a:gd name="T19" fmla="*/ 198 h 276"/>
                  <a:gd name="T20" fmla="*/ 14 w 323"/>
                  <a:gd name="T21" fmla="*/ 191 h 276"/>
                  <a:gd name="T22" fmla="*/ 27 w 323"/>
                  <a:gd name="T23" fmla="*/ 181 h 276"/>
                  <a:gd name="T24" fmla="*/ 36 w 323"/>
                  <a:gd name="T25" fmla="*/ 174 h 276"/>
                  <a:gd name="T26" fmla="*/ 43 w 323"/>
                  <a:gd name="T27" fmla="*/ 165 h 276"/>
                  <a:gd name="T28" fmla="*/ 51 w 323"/>
                  <a:gd name="T29" fmla="*/ 148 h 276"/>
                  <a:gd name="T30" fmla="*/ 56 w 323"/>
                  <a:gd name="T31" fmla="*/ 138 h 276"/>
                  <a:gd name="T32" fmla="*/ 71 w 323"/>
                  <a:gd name="T33" fmla="*/ 130 h 276"/>
                  <a:gd name="T34" fmla="*/ 84 w 323"/>
                  <a:gd name="T35" fmla="*/ 126 h 276"/>
                  <a:gd name="T36" fmla="*/ 99 w 323"/>
                  <a:gd name="T37" fmla="*/ 116 h 276"/>
                  <a:gd name="T38" fmla="*/ 118 w 323"/>
                  <a:gd name="T39" fmla="*/ 93 h 276"/>
                  <a:gd name="T40" fmla="*/ 126 w 323"/>
                  <a:gd name="T41" fmla="*/ 89 h 276"/>
                  <a:gd name="T42" fmla="*/ 160 w 323"/>
                  <a:gd name="T43" fmla="*/ 74 h 276"/>
                  <a:gd name="T44" fmla="*/ 249 w 323"/>
                  <a:gd name="T45" fmla="*/ 32 h 276"/>
                  <a:gd name="T46" fmla="*/ 302 w 323"/>
                  <a:gd name="T47" fmla="*/ 8 h 276"/>
                  <a:gd name="T48" fmla="*/ 316 w 323"/>
                  <a:gd name="T49" fmla="*/ 2 h 276"/>
                  <a:gd name="T50" fmla="*/ 320 w 323"/>
                  <a:gd name="T51" fmla="*/ 0 h 276"/>
                  <a:gd name="T52" fmla="*/ 323 w 323"/>
                  <a:gd name="T53" fmla="*/ 12 h 276"/>
                  <a:gd name="T54" fmla="*/ 256 w 323"/>
                  <a:gd name="T55" fmla="*/ 45 h 276"/>
                  <a:gd name="T56" fmla="*/ 201 w 323"/>
                  <a:gd name="T57" fmla="*/ 73 h 276"/>
                  <a:gd name="T58" fmla="*/ 153 w 323"/>
                  <a:gd name="T59" fmla="*/ 102 h 276"/>
                  <a:gd name="T60" fmla="*/ 140 w 323"/>
                  <a:gd name="T61" fmla="*/ 117 h 276"/>
                  <a:gd name="T62" fmla="*/ 93 w 323"/>
                  <a:gd name="T63" fmla="*/ 182 h 276"/>
                  <a:gd name="T64" fmla="*/ 55 w 323"/>
                  <a:gd name="T65" fmla="*/ 228 h 276"/>
                  <a:gd name="T66" fmla="*/ 25 w 323"/>
                  <a:gd name="T67" fmla="*/ 276 h 276"/>
                  <a:gd name="T68" fmla="*/ 22 w 323"/>
                  <a:gd name="T69" fmla="*/ 263 h 27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23" h="276">
                    <a:moveTo>
                      <a:pt x="22" y="263"/>
                    </a:moveTo>
                    <a:lnTo>
                      <a:pt x="16" y="255"/>
                    </a:lnTo>
                    <a:lnTo>
                      <a:pt x="17" y="250"/>
                    </a:lnTo>
                    <a:lnTo>
                      <a:pt x="27" y="224"/>
                    </a:lnTo>
                    <a:lnTo>
                      <a:pt x="36" y="207"/>
                    </a:lnTo>
                    <a:lnTo>
                      <a:pt x="39" y="204"/>
                    </a:lnTo>
                    <a:lnTo>
                      <a:pt x="16" y="220"/>
                    </a:lnTo>
                    <a:lnTo>
                      <a:pt x="0" y="234"/>
                    </a:lnTo>
                    <a:lnTo>
                      <a:pt x="3" y="216"/>
                    </a:lnTo>
                    <a:lnTo>
                      <a:pt x="11" y="198"/>
                    </a:lnTo>
                    <a:lnTo>
                      <a:pt x="14" y="191"/>
                    </a:lnTo>
                    <a:lnTo>
                      <a:pt x="27" y="181"/>
                    </a:lnTo>
                    <a:lnTo>
                      <a:pt x="36" y="174"/>
                    </a:lnTo>
                    <a:lnTo>
                      <a:pt x="43" y="165"/>
                    </a:lnTo>
                    <a:lnTo>
                      <a:pt x="51" y="148"/>
                    </a:lnTo>
                    <a:lnTo>
                      <a:pt x="56" y="138"/>
                    </a:lnTo>
                    <a:lnTo>
                      <a:pt x="71" y="130"/>
                    </a:lnTo>
                    <a:lnTo>
                      <a:pt x="84" y="126"/>
                    </a:lnTo>
                    <a:lnTo>
                      <a:pt x="99" y="116"/>
                    </a:lnTo>
                    <a:lnTo>
                      <a:pt x="118" y="93"/>
                    </a:lnTo>
                    <a:lnTo>
                      <a:pt x="126" y="89"/>
                    </a:lnTo>
                    <a:lnTo>
                      <a:pt x="160" y="74"/>
                    </a:lnTo>
                    <a:lnTo>
                      <a:pt x="249" y="32"/>
                    </a:lnTo>
                    <a:lnTo>
                      <a:pt x="302" y="8"/>
                    </a:lnTo>
                    <a:lnTo>
                      <a:pt x="316" y="2"/>
                    </a:lnTo>
                    <a:lnTo>
                      <a:pt x="320" y="0"/>
                    </a:lnTo>
                    <a:lnTo>
                      <a:pt x="323" y="12"/>
                    </a:lnTo>
                    <a:lnTo>
                      <a:pt x="256" y="45"/>
                    </a:lnTo>
                    <a:lnTo>
                      <a:pt x="201" y="73"/>
                    </a:lnTo>
                    <a:lnTo>
                      <a:pt x="153" y="102"/>
                    </a:lnTo>
                    <a:lnTo>
                      <a:pt x="140" y="117"/>
                    </a:lnTo>
                    <a:lnTo>
                      <a:pt x="93" y="182"/>
                    </a:lnTo>
                    <a:lnTo>
                      <a:pt x="55" y="228"/>
                    </a:lnTo>
                    <a:lnTo>
                      <a:pt x="25" y="276"/>
                    </a:lnTo>
                    <a:lnTo>
                      <a:pt x="22" y="26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4" name="Freeform 26"/>
              <p:cNvSpPr>
                <a:spLocks/>
              </p:cNvSpPr>
              <p:nvPr/>
            </p:nvSpPr>
            <p:spPr bwMode="auto">
              <a:xfrm>
                <a:off x="1255" y="3117"/>
                <a:ext cx="343" cy="396"/>
              </a:xfrm>
              <a:custGeom>
                <a:avLst/>
                <a:gdLst>
                  <a:gd name="T0" fmla="*/ 1 w 343"/>
                  <a:gd name="T1" fmla="*/ 396 h 396"/>
                  <a:gd name="T2" fmla="*/ 13 w 343"/>
                  <a:gd name="T3" fmla="*/ 358 h 396"/>
                  <a:gd name="T4" fmla="*/ 18 w 343"/>
                  <a:gd name="T5" fmla="*/ 341 h 396"/>
                  <a:gd name="T6" fmla="*/ 27 w 343"/>
                  <a:gd name="T7" fmla="*/ 324 h 396"/>
                  <a:gd name="T8" fmla="*/ 41 w 343"/>
                  <a:gd name="T9" fmla="*/ 302 h 396"/>
                  <a:gd name="T10" fmla="*/ 61 w 343"/>
                  <a:gd name="T11" fmla="*/ 276 h 396"/>
                  <a:gd name="T12" fmla="*/ 97 w 343"/>
                  <a:gd name="T13" fmla="*/ 241 h 396"/>
                  <a:gd name="T14" fmla="*/ 138 w 343"/>
                  <a:gd name="T15" fmla="*/ 214 h 396"/>
                  <a:gd name="T16" fmla="*/ 145 w 343"/>
                  <a:gd name="T17" fmla="*/ 209 h 396"/>
                  <a:gd name="T18" fmla="*/ 137 w 343"/>
                  <a:gd name="T19" fmla="*/ 188 h 396"/>
                  <a:gd name="T20" fmla="*/ 131 w 343"/>
                  <a:gd name="T21" fmla="*/ 179 h 396"/>
                  <a:gd name="T22" fmla="*/ 171 w 343"/>
                  <a:gd name="T23" fmla="*/ 177 h 396"/>
                  <a:gd name="T24" fmla="*/ 181 w 343"/>
                  <a:gd name="T25" fmla="*/ 160 h 396"/>
                  <a:gd name="T26" fmla="*/ 197 w 343"/>
                  <a:gd name="T27" fmla="*/ 140 h 396"/>
                  <a:gd name="T28" fmla="*/ 211 w 343"/>
                  <a:gd name="T29" fmla="*/ 125 h 396"/>
                  <a:gd name="T30" fmla="*/ 236 w 343"/>
                  <a:gd name="T31" fmla="*/ 104 h 396"/>
                  <a:gd name="T32" fmla="*/ 272 w 343"/>
                  <a:gd name="T33" fmla="*/ 81 h 396"/>
                  <a:gd name="T34" fmla="*/ 310 w 343"/>
                  <a:gd name="T35" fmla="*/ 61 h 396"/>
                  <a:gd name="T36" fmla="*/ 330 w 343"/>
                  <a:gd name="T37" fmla="*/ 52 h 396"/>
                  <a:gd name="T38" fmla="*/ 343 w 343"/>
                  <a:gd name="T39" fmla="*/ 47 h 396"/>
                  <a:gd name="T40" fmla="*/ 336 w 343"/>
                  <a:gd name="T41" fmla="*/ 0 h 396"/>
                  <a:gd name="T42" fmla="*/ 308 w 343"/>
                  <a:gd name="T43" fmla="*/ 8 h 396"/>
                  <a:gd name="T44" fmla="*/ 271 w 343"/>
                  <a:gd name="T45" fmla="*/ 26 h 396"/>
                  <a:gd name="T46" fmla="*/ 228 w 343"/>
                  <a:gd name="T47" fmla="*/ 49 h 396"/>
                  <a:gd name="T48" fmla="*/ 170 w 343"/>
                  <a:gd name="T49" fmla="*/ 87 h 396"/>
                  <a:gd name="T50" fmla="*/ 103 w 343"/>
                  <a:gd name="T51" fmla="*/ 157 h 396"/>
                  <a:gd name="T52" fmla="*/ 65 w 343"/>
                  <a:gd name="T53" fmla="*/ 203 h 396"/>
                  <a:gd name="T54" fmla="*/ 35 w 343"/>
                  <a:gd name="T55" fmla="*/ 251 h 396"/>
                  <a:gd name="T56" fmla="*/ 21 w 343"/>
                  <a:gd name="T57" fmla="*/ 288 h 396"/>
                  <a:gd name="T58" fmla="*/ 8 w 343"/>
                  <a:gd name="T59" fmla="*/ 326 h 396"/>
                  <a:gd name="T60" fmla="*/ 4 w 343"/>
                  <a:gd name="T61" fmla="*/ 343 h 396"/>
                  <a:gd name="T62" fmla="*/ 1 w 343"/>
                  <a:gd name="T63" fmla="*/ 369 h 396"/>
                  <a:gd name="T64" fmla="*/ 0 w 343"/>
                  <a:gd name="T65" fmla="*/ 396 h 396"/>
                  <a:gd name="T66" fmla="*/ 1 w 343"/>
                  <a:gd name="T67" fmla="*/ 396 h 3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43" h="396">
                    <a:moveTo>
                      <a:pt x="1" y="396"/>
                    </a:moveTo>
                    <a:lnTo>
                      <a:pt x="13" y="358"/>
                    </a:lnTo>
                    <a:lnTo>
                      <a:pt x="18" y="341"/>
                    </a:lnTo>
                    <a:lnTo>
                      <a:pt x="27" y="324"/>
                    </a:lnTo>
                    <a:lnTo>
                      <a:pt x="41" y="302"/>
                    </a:lnTo>
                    <a:lnTo>
                      <a:pt x="61" y="276"/>
                    </a:lnTo>
                    <a:lnTo>
                      <a:pt x="97" y="241"/>
                    </a:lnTo>
                    <a:lnTo>
                      <a:pt x="138" y="214"/>
                    </a:lnTo>
                    <a:lnTo>
                      <a:pt x="145" y="209"/>
                    </a:lnTo>
                    <a:lnTo>
                      <a:pt x="137" y="188"/>
                    </a:lnTo>
                    <a:lnTo>
                      <a:pt x="131" y="179"/>
                    </a:lnTo>
                    <a:lnTo>
                      <a:pt x="171" y="177"/>
                    </a:lnTo>
                    <a:lnTo>
                      <a:pt x="181" y="160"/>
                    </a:lnTo>
                    <a:lnTo>
                      <a:pt x="197" y="140"/>
                    </a:lnTo>
                    <a:lnTo>
                      <a:pt x="211" y="125"/>
                    </a:lnTo>
                    <a:lnTo>
                      <a:pt x="236" y="104"/>
                    </a:lnTo>
                    <a:lnTo>
                      <a:pt x="272" y="81"/>
                    </a:lnTo>
                    <a:lnTo>
                      <a:pt x="310" y="61"/>
                    </a:lnTo>
                    <a:lnTo>
                      <a:pt x="330" y="52"/>
                    </a:lnTo>
                    <a:lnTo>
                      <a:pt x="343" y="47"/>
                    </a:lnTo>
                    <a:lnTo>
                      <a:pt x="336" y="0"/>
                    </a:lnTo>
                    <a:lnTo>
                      <a:pt x="308" y="8"/>
                    </a:lnTo>
                    <a:lnTo>
                      <a:pt x="271" y="26"/>
                    </a:lnTo>
                    <a:lnTo>
                      <a:pt x="228" y="49"/>
                    </a:lnTo>
                    <a:lnTo>
                      <a:pt x="170" y="87"/>
                    </a:lnTo>
                    <a:lnTo>
                      <a:pt x="103" y="157"/>
                    </a:lnTo>
                    <a:lnTo>
                      <a:pt x="65" y="203"/>
                    </a:lnTo>
                    <a:lnTo>
                      <a:pt x="35" y="251"/>
                    </a:lnTo>
                    <a:lnTo>
                      <a:pt x="21" y="288"/>
                    </a:lnTo>
                    <a:lnTo>
                      <a:pt x="8" y="326"/>
                    </a:lnTo>
                    <a:lnTo>
                      <a:pt x="4" y="343"/>
                    </a:lnTo>
                    <a:lnTo>
                      <a:pt x="1" y="369"/>
                    </a:lnTo>
                    <a:lnTo>
                      <a:pt x="0" y="396"/>
                    </a:lnTo>
                    <a:lnTo>
                      <a:pt x="1" y="396"/>
                    </a:lnTo>
                    <a:close/>
                  </a:path>
                </a:pathLst>
              </a:custGeom>
              <a:solidFill>
                <a:srgbClr val="FFC08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5" name="Freeform 27"/>
              <p:cNvSpPr>
                <a:spLocks/>
              </p:cNvSpPr>
              <p:nvPr/>
            </p:nvSpPr>
            <p:spPr bwMode="auto">
              <a:xfrm>
                <a:off x="1213" y="3482"/>
                <a:ext cx="51" cy="131"/>
              </a:xfrm>
              <a:custGeom>
                <a:avLst/>
                <a:gdLst>
                  <a:gd name="T0" fmla="*/ 43 w 51"/>
                  <a:gd name="T1" fmla="*/ 4 h 131"/>
                  <a:gd name="T2" fmla="*/ 5 w 51"/>
                  <a:gd name="T3" fmla="*/ 1 h 131"/>
                  <a:gd name="T4" fmla="*/ 5 w 51"/>
                  <a:gd name="T5" fmla="*/ 0 h 131"/>
                  <a:gd name="T6" fmla="*/ 9 w 51"/>
                  <a:gd name="T7" fmla="*/ 27 h 131"/>
                  <a:gd name="T8" fmla="*/ 11 w 51"/>
                  <a:gd name="T9" fmla="*/ 62 h 131"/>
                  <a:gd name="T10" fmla="*/ 8 w 51"/>
                  <a:gd name="T11" fmla="*/ 96 h 131"/>
                  <a:gd name="T12" fmla="*/ 0 w 51"/>
                  <a:gd name="T13" fmla="*/ 131 h 131"/>
                  <a:gd name="T14" fmla="*/ 18 w 51"/>
                  <a:gd name="T15" fmla="*/ 128 h 131"/>
                  <a:gd name="T16" fmla="*/ 24 w 51"/>
                  <a:gd name="T17" fmla="*/ 122 h 131"/>
                  <a:gd name="T18" fmla="*/ 43 w 51"/>
                  <a:gd name="T19" fmla="*/ 122 h 131"/>
                  <a:gd name="T20" fmla="*/ 51 w 51"/>
                  <a:gd name="T21" fmla="*/ 94 h 131"/>
                  <a:gd name="T22" fmla="*/ 46 w 51"/>
                  <a:gd name="T23" fmla="*/ 76 h 131"/>
                  <a:gd name="T24" fmla="*/ 43 w 51"/>
                  <a:gd name="T25" fmla="*/ 50 h 131"/>
                  <a:gd name="T26" fmla="*/ 42 w 51"/>
                  <a:gd name="T27" fmla="*/ 31 h 131"/>
                  <a:gd name="T28" fmla="*/ 43 w 51"/>
                  <a:gd name="T29" fmla="*/ 4 h 1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1" h="131">
                    <a:moveTo>
                      <a:pt x="43" y="4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9" y="27"/>
                    </a:lnTo>
                    <a:lnTo>
                      <a:pt x="11" y="62"/>
                    </a:lnTo>
                    <a:lnTo>
                      <a:pt x="8" y="96"/>
                    </a:lnTo>
                    <a:lnTo>
                      <a:pt x="0" y="131"/>
                    </a:lnTo>
                    <a:lnTo>
                      <a:pt x="18" y="128"/>
                    </a:lnTo>
                    <a:lnTo>
                      <a:pt x="24" y="122"/>
                    </a:lnTo>
                    <a:lnTo>
                      <a:pt x="43" y="122"/>
                    </a:lnTo>
                    <a:lnTo>
                      <a:pt x="51" y="94"/>
                    </a:lnTo>
                    <a:lnTo>
                      <a:pt x="46" y="76"/>
                    </a:lnTo>
                    <a:lnTo>
                      <a:pt x="43" y="50"/>
                    </a:lnTo>
                    <a:lnTo>
                      <a:pt x="42" y="31"/>
                    </a:lnTo>
                    <a:lnTo>
                      <a:pt x="43" y="4"/>
                    </a:lnTo>
                    <a:close/>
                  </a:path>
                </a:pathLst>
              </a:custGeom>
              <a:solidFill>
                <a:srgbClr val="FFC08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6" name="Freeform 28"/>
              <p:cNvSpPr>
                <a:spLocks/>
              </p:cNvSpPr>
              <p:nvPr/>
            </p:nvSpPr>
            <p:spPr bwMode="auto">
              <a:xfrm>
                <a:off x="1183" y="3479"/>
                <a:ext cx="41" cy="145"/>
              </a:xfrm>
              <a:custGeom>
                <a:avLst/>
                <a:gdLst>
                  <a:gd name="T0" fmla="*/ 35 w 41"/>
                  <a:gd name="T1" fmla="*/ 4 h 145"/>
                  <a:gd name="T2" fmla="*/ 24 w 41"/>
                  <a:gd name="T3" fmla="*/ 0 h 145"/>
                  <a:gd name="T4" fmla="*/ 11 w 41"/>
                  <a:gd name="T5" fmla="*/ 0 h 145"/>
                  <a:gd name="T6" fmla="*/ 24 w 41"/>
                  <a:gd name="T7" fmla="*/ 9 h 145"/>
                  <a:gd name="T8" fmla="*/ 29 w 41"/>
                  <a:gd name="T9" fmla="*/ 13 h 145"/>
                  <a:gd name="T10" fmla="*/ 20 w 41"/>
                  <a:gd name="T11" fmla="*/ 30 h 145"/>
                  <a:gd name="T12" fmla="*/ 24 w 41"/>
                  <a:gd name="T13" fmla="*/ 39 h 145"/>
                  <a:gd name="T14" fmla="*/ 28 w 41"/>
                  <a:gd name="T15" fmla="*/ 48 h 145"/>
                  <a:gd name="T16" fmla="*/ 25 w 41"/>
                  <a:gd name="T17" fmla="*/ 65 h 145"/>
                  <a:gd name="T18" fmla="*/ 25 w 41"/>
                  <a:gd name="T19" fmla="*/ 69 h 145"/>
                  <a:gd name="T20" fmla="*/ 21 w 41"/>
                  <a:gd name="T21" fmla="*/ 74 h 145"/>
                  <a:gd name="T22" fmla="*/ 19 w 41"/>
                  <a:gd name="T23" fmla="*/ 75 h 145"/>
                  <a:gd name="T24" fmla="*/ 16 w 41"/>
                  <a:gd name="T25" fmla="*/ 79 h 145"/>
                  <a:gd name="T26" fmla="*/ 13 w 41"/>
                  <a:gd name="T27" fmla="*/ 82 h 145"/>
                  <a:gd name="T28" fmla="*/ 10 w 41"/>
                  <a:gd name="T29" fmla="*/ 84 h 145"/>
                  <a:gd name="T30" fmla="*/ 8 w 41"/>
                  <a:gd name="T31" fmla="*/ 92 h 145"/>
                  <a:gd name="T32" fmla="*/ 13 w 41"/>
                  <a:gd name="T33" fmla="*/ 95 h 145"/>
                  <a:gd name="T34" fmla="*/ 13 w 41"/>
                  <a:gd name="T35" fmla="*/ 103 h 145"/>
                  <a:gd name="T36" fmla="*/ 6 w 41"/>
                  <a:gd name="T37" fmla="*/ 113 h 145"/>
                  <a:gd name="T38" fmla="*/ 0 w 41"/>
                  <a:gd name="T39" fmla="*/ 125 h 145"/>
                  <a:gd name="T40" fmla="*/ 11 w 41"/>
                  <a:gd name="T41" fmla="*/ 132 h 145"/>
                  <a:gd name="T42" fmla="*/ 12 w 41"/>
                  <a:gd name="T43" fmla="*/ 138 h 145"/>
                  <a:gd name="T44" fmla="*/ 20 w 41"/>
                  <a:gd name="T45" fmla="*/ 145 h 145"/>
                  <a:gd name="T46" fmla="*/ 23 w 41"/>
                  <a:gd name="T47" fmla="*/ 140 h 145"/>
                  <a:gd name="T48" fmla="*/ 28 w 41"/>
                  <a:gd name="T49" fmla="*/ 142 h 145"/>
                  <a:gd name="T50" fmla="*/ 30 w 41"/>
                  <a:gd name="T51" fmla="*/ 134 h 145"/>
                  <a:gd name="T52" fmla="*/ 38 w 41"/>
                  <a:gd name="T53" fmla="*/ 99 h 145"/>
                  <a:gd name="T54" fmla="*/ 41 w 41"/>
                  <a:gd name="T55" fmla="*/ 65 h 145"/>
                  <a:gd name="T56" fmla="*/ 39 w 41"/>
                  <a:gd name="T57" fmla="*/ 30 h 145"/>
                  <a:gd name="T58" fmla="*/ 35 w 41"/>
                  <a:gd name="T59" fmla="*/ 3 h 145"/>
                  <a:gd name="T60" fmla="*/ 35 w 41"/>
                  <a:gd name="T61" fmla="*/ 4 h 14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41" h="145">
                    <a:moveTo>
                      <a:pt x="35" y="4"/>
                    </a:moveTo>
                    <a:lnTo>
                      <a:pt x="24" y="0"/>
                    </a:lnTo>
                    <a:lnTo>
                      <a:pt x="11" y="0"/>
                    </a:lnTo>
                    <a:lnTo>
                      <a:pt x="24" y="9"/>
                    </a:lnTo>
                    <a:lnTo>
                      <a:pt x="29" y="13"/>
                    </a:lnTo>
                    <a:lnTo>
                      <a:pt x="20" y="30"/>
                    </a:lnTo>
                    <a:lnTo>
                      <a:pt x="24" y="39"/>
                    </a:lnTo>
                    <a:lnTo>
                      <a:pt x="28" y="48"/>
                    </a:lnTo>
                    <a:lnTo>
                      <a:pt x="25" y="65"/>
                    </a:lnTo>
                    <a:lnTo>
                      <a:pt x="25" y="69"/>
                    </a:lnTo>
                    <a:lnTo>
                      <a:pt x="21" y="74"/>
                    </a:lnTo>
                    <a:lnTo>
                      <a:pt x="19" y="75"/>
                    </a:lnTo>
                    <a:lnTo>
                      <a:pt x="16" y="79"/>
                    </a:lnTo>
                    <a:lnTo>
                      <a:pt x="13" y="82"/>
                    </a:lnTo>
                    <a:lnTo>
                      <a:pt x="10" y="84"/>
                    </a:lnTo>
                    <a:lnTo>
                      <a:pt x="8" y="92"/>
                    </a:lnTo>
                    <a:lnTo>
                      <a:pt x="13" y="95"/>
                    </a:lnTo>
                    <a:lnTo>
                      <a:pt x="13" y="103"/>
                    </a:lnTo>
                    <a:lnTo>
                      <a:pt x="6" y="113"/>
                    </a:lnTo>
                    <a:lnTo>
                      <a:pt x="0" y="125"/>
                    </a:lnTo>
                    <a:lnTo>
                      <a:pt x="11" y="132"/>
                    </a:lnTo>
                    <a:lnTo>
                      <a:pt x="12" y="138"/>
                    </a:lnTo>
                    <a:lnTo>
                      <a:pt x="20" y="145"/>
                    </a:lnTo>
                    <a:lnTo>
                      <a:pt x="23" y="140"/>
                    </a:lnTo>
                    <a:lnTo>
                      <a:pt x="28" y="142"/>
                    </a:lnTo>
                    <a:lnTo>
                      <a:pt x="30" y="134"/>
                    </a:lnTo>
                    <a:lnTo>
                      <a:pt x="38" y="99"/>
                    </a:lnTo>
                    <a:lnTo>
                      <a:pt x="41" y="65"/>
                    </a:lnTo>
                    <a:lnTo>
                      <a:pt x="39" y="30"/>
                    </a:lnTo>
                    <a:lnTo>
                      <a:pt x="35" y="3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7" name="Freeform 29"/>
              <p:cNvSpPr>
                <a:spLocks/>
              </p:cNvSpPr>
              <p:nvPr/>
            </p:nvSpPr>
            <p:spPr bwMode="auto">
              <a:xfrm>
                <a:off x="1178" y="3169"/>
                <a:ext cx="468" cy="597"/>
              </a:xfrm>
              <a:custGeom>
                <a:avLst/>
                <a:gdLst>
                  <a:gd name="T0" fmla="*/ 441 w 468"/>
                  <a:gd name="T1" fmla="*/ 332 h 597"/>
                  <a:gd name="T2" fmla="*/ 420 w 468"/>
                  <a:gd name="T3" fmla="*/ 397 h 597"/>
                  <a:gd name="T4" fmla="*/ 394 w 468"/>
                  <a:gd name="T5" fmla="*/ 442 h 597"/>
                  <a:gd name="T6" fmla="*/ 358 w 468"/>
                  <a:gd name="T7" fmla="*/ 497 h 597"/>
                  <a:gd name="T8" fmla="*/ 326 w 468"/>
                  <a:gd name="T9" fmla="*/ 549 h 597"/>
                  <a:gd name="T10" fmla="*/ 298 w 468"/>
                  <a:gd name="T11" fmla="*/ 584 h 597"/>
                  <a:gd name="T12" fmla="*/ 0 w 468"/>
                  <a:gd name="T13" fmla="*/ 597 h 597"/>
                  <a:gd name="T14" fmla="*/ 12 w 468"/>
                  <a:gd name="T15" fmla="*/ 575 h 597"/>
                  <a:gd name="T16" fmla="*/ 37 w 468"/>
                  <a:gd name="T17" fmla="*/ 557 h 597"/>
                  <a:gd name="T18" fmla="*/ 74 w 468"/>
                  <a:gd name="T19" fmla="*/ 462 h 597"/>
                  <a:gd name="T20" fmla="*/ 78 w 468"/>
                  <a:gd name="T21" fmla="*/ 435 h 597"/>
                  <a:gd name="T22" fmla="*/ 81 w 468"/>
                  <a:gd name="T23" fmla="*/ 389 h 597"/>
                  <a:gd name="T24" fmla="*/ 77 w 468"/>
                  <a:gd name="T25" fmla="*/ 344 h 597"/>
                  <a:gd name="T26" fmla="*/ 90 w 468"/>
                  <a:gd name="T27" fmla="*/ 306 h 597"/>
                  <a:gd name="T28" fmla="*/ 116 w 468"/>
                  <a:gd name="T29" fmla="*/ 262 h 597"/>
                  <a:gd name="T30" fmla="*/ 151 w 468"/>
                  <a:gd name="T31" fmla="*/ 221 h 597"/>
                  <a:gd name="T32" fmla="*/ 200 w 468"/>
                  <a:gd name="T33" fmla="*/ 184 h 597"/>
                  <a:gd name="T34" fmla="*/ 215 w 468"/>
                  <a:gd name="T35" fmla="*/ 162 h 597"/>
                  <a:gd name="T36" fmla="*/ 214 w 468"/>
                  <a:gd name="T37" fmla="*/ 136 h 597"/>
                  <a:gd name="T38" fmla="*/ 247 w 468"/>
                  <a:gd name="T39" fmla="*/ 123 h 597"/>
                  <a:gd name="T40" fmla="*/ 258 w 468"/>
                  <a:gd name="T41" fmla="*/ 108 h 597"/>
                  <a:gd name="T42" fmla="*/ 288 w 468"/>
                  <a:gd name="T43" fmla="*/ 73 h 597"/>
                  <a:gd name="T44" fmla="*/ 349 w 468"/>
                  <a:gd name="T45" fmla="*/ 29 h 597"/>
                  <a:gd name="T46" fmla="*/ 407 w 468"/>
                  <a:gd name="T47" fmla="*/ 0 h 597"/>
                  <a:gd name="T48" fmla="*/ 433 w 468"/>
                  <a:gd name="T49" fmla="*/ 30 h 597"/>
                  <a:gd name="T50" fmla="*/ 450 w 468"/>
                  <a:gd name="T51" fmla="*/ 73 h 597"/>
                  <a:gd name="T52" fmla="*/ 431 w 468"/>
                  <a:gd name="T53" fmla="*/ 79 h 597"/>
                  <a:gd name="T54" fmla="*/ 401 w 468"/>
                  <a:gd name="T55" fmla="*/ 73 h 597"/>
                  <a:gd name="T56" fmla="*/ 375 w 468"/>
                  <a:gd name="T57" fmla="*/ 74 h 597"/>
                  <a:gd name="T58" fmla="*/ 431 w 468"/>
                  <a:gd name="T59" fmla="*/ 91 h 597"/>
                  <a:gd name="T60" fmla="*/ 453 w 468"/>
                  <a:gd name="T61" fmla="*/ 112 h 597"/>
                  <a:gd name="T62" fmla="*/ 462 w 468"/>
                  <a:gd name="T63" fmla="*/ 126 h 597"/>
                  <a:gd name="T64" fmla="*/ 468 w 468"/>
                  <a:gd name="T65" fmla="*/ 153 h 597"/>
                  <a:gd name="T66" fmla="*/ 459 w 468"/>
                  <a:gd name="T67" fmla="*/ 211 h 597"/>
                  <a:gd name="T68" fmla="*/ 454 w 468"/>
                  <a:gd name="T69" fmla="*/ 245 h 59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468" h="597">
                    <a:moveTo>
                      <a:pt x="453" y="267"/>
                    </a:moveTo>
                    <a:lnTo>
                      <a:pt x="441" y="332"/>
                    </a:lnTo>
                    <a:lnTo>
                      <a:pt x="431" y="366"/>
                    </a:lnTo>
                    <a:lnTo>
                      <a:pt x="420" y="397"/>
                    </a:lnTo>
                    <a:lnTo>
                      <a:pt x="403" y="428"/>
                    </a:lnTo>
                    <a:lnTo>
                      <a:pt x="394" y="442"/>
                    </a:lnTo>
                    <a:lnTo>
                      <a:pt x="379" y="463"/>
                    </a:lnTo>
                    <a:lnTo>
                      <a:pt x="358" y="497"/>
                    </a:lnTo>
                    <a:lnTo>
                      <a:pt x="343" y="516"/>
                    </a:lnTo>
                    <a:lnTo>
                      <a:pt x="326" y="549"/>
                    </a:lnTo>
                    <a:lnTo>
                      <a:pt x="313" y="568"/>
                    </a:lnTo>
                    <a:lnTo>
                      <a:pt x="298" y="584"/>
                    </a:lnTo>
                    <a:lnTo>
                      <a:pt x="282" y="597"/>
                    </a:lnTo>
                    <a:lnTo>
                      <a:pt x="0" y="597"/>
                    </a:lnTo>
                    <a:lnTo>
                      <a:pt x="5" y="584"/>
                    </a:lnTo>
                    <a:lnTo>
                      <a:pt x="12" y="575"/>
                    </a:lnTo>
                    <a:lnTo>
                      <a:pt x="24" y="563"/>
                    </a:lnTo>
                    <a:lnTo>
                      <a:pt x="37" y="557"/>
                    </a:lnTo>
                    <a:lnTo>
                      <a:pt x="46" y="523"/>
                    </a:lnTo>
                    <a:lnTo>
                      <a:pt x="74" y="462"/>
                    </a:lnTo>
                    <a:lnTo>
                      <a:pt x="72" y="457"/>
                    </a:lnTo>
                    <a:lnTo>
                      <a:pt x="78" y="435"/>
                    </a:lnTo>
                    <a:lnTo>
                      <a:pt x="86" y="407"/>
                    </a:lnTo>
                    <a:lnTo>
                      <a:pt x="81" y="389"/>
                    </a:lnTo>
                    <a:lnTo>
                      <a:pt x="78" y="363"/>
                    </a:lnTo>
                    <a:lnTo>
                      <a:pt x="77" y="344"/>
                    </a:lnTo>
                    <a:lnTo>
                      <a:pt x="78" y="344"/>
                    </a:lnTo>
                    <a:lnTo>
                      <a:pt x="90" y="306"/>
                    </a:lnTo>
                    <a:lnTo>
                      <a:pt x="99" y="289"/>
                    </a:lnTo>
                    <a:lnTo>
                      <a:pt x="116" y="262"/>
                    </a:lnTo>
                    <a:lnTo>
                      <a:pt x="138" y="235"/>
                    </a:lnTo>
                    <a:lnTo>
                      <a:pt x="151" y="221"/>
                    </a:lnTo>
                    <a:lnTo>
                      <a:pt x="182" y="195"/>
                    </a:lnTo>
                    <a:lnTo>
                      <a:pt x="200" y="184"/>
                    </a:lnTo>
                    <a:lnTo>
                      <a:pt x="217" y="171"/>
                    </a:lnTo>
                    <a:lnTo>
                      <a:pt x="215" y="162"/>
                    </a:lnTo>
                    <a:lnTo>
                      <a:pt x="222" y="157"/>
                    </a:lnTo>
                    <a:lnTo>
                      <a:pt x="214" y="136"/>
                    </a:lnTo>
                    <a:lnTo>
                      <a:pt x="236" y="138"/>
                    </a:lnTo>
                    <a:lnTo>
                      <a:pt x="247" y="123"/>
                    </a:lnTo>
                    <a:lnTo>
                      <a:pt x="248" y="125"/>
                    </a:lnTo>
                    <a:lnTo>
                      <a:pt x="258" y="108"/>
                    </a:lnTo>
                    <a:lnTo>
                      <a:pt x="274" y="88"/>
                    </a:lnTo>
                    <a:lnTo>
                      <a:pt x="288" y="73"/>
                    </a:lnTo>
                    <a:lnTo>
                      <a:pt x="313" y="52"/>
                    </a:lnTo>
                    <a:lnTo>
                      <a:pt x="349" y="29"/>
                    </a:lnTo>
                    <a:lnTo>
                      <a:pt x="387" y="9"/>
                    </a:lnTo>
                    <a:lnTo>
                      <a:pt x="407" y="0"/>
                    </a:lnTo>
                    <a:lnTo>
                      <a:pt x="409" y="0"/>
                    </a:lnTo>
                    <a:lnTo>
                      <a:pt x="433" y="30"/>
                    </a:lnTo>
                    <a:lnTo>
                      <a:pt x="445" y="56"/>
                    </a:lnTo>
                    <a:lnTo>
                      <a:pt x="450" y="73"/>
                    </a:lnTo>
                    <a:lnTo>
                      <a:pt x="453" y="91"/>
                    </a:lnTo>
                    <a:lnTo>
                      <a:pt x="431" y="79"/>
                    </a:lnTo>
                    <a:lnTo>
                      <a:pt x="420" y="75"/>
                    </a:lnTo>
                    <a:lnTo>
                      <a:pt x="401" y="73"/>
                    </a:lnTo>
                    <a:lnTo>
                      <a:pt x="388" y="71"/>
                    </a:lnTo>
                    <a:lnTo>
                      <a:pt x="375" y="74"/>
                    </a:lnTo>
                    <a:lnTo>
                      <a:pt x="407" y="79"/>
                    </a:lnTo>
                    <a:lnTo>
                      <a:pt x="431" y="91"/>
                    </a:lnTo>
                    <a:lnTo>
                      <a:pt x="444" y="100"/>
                    </a:lnTo>
                    <a:lnTo>
                      <a:pt x="453" y="112"/>
                    </a:lnTo>
                    <a:lnTo>
                      <a:pt x="453" y="117"/>
                    </a:lnTo>
                    <a:lnTo>
                      <a:pt x="462" y="126"/>
                    </a:lnTo>
                    <a:lnTo>
                      <a:pt x="466" y="138"/>
                    </a:lnTo>
                    <a:lnTo>
                      <a:pt x="468" y="153"/>
                    </a:lnTo>
                    <a:lnTo>
                      <a:pt x="468" y="171"/>
                    </a:lnTo>
                    <a:lnTo>
                      <a:pt x="459" y="211"/>
                    </a:lnTo>
                    <a:lnTo>
                      <a:pt x="457" y="226"/>
                    </a:lnTo>
                    <a:lnTo>
                      <a:pt x="454" y="245"/>
                    </a:lnTo>
                    <a:lnTo>
                      <a:pt x="453" y="267"/>
                    </a:lnTo>
                    <a:close/>
                  </a:path>
                </a:pathLst>
              </a:custGeom>
              <a:solidFill>
                <a:srgbClr val="FFC08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8" name="Freeform 30"/>
              <p:cNvSpPr>
                <a:spLocks/>
              </p:cNvSpPr>
              <p:nvPr/>
            </p:nvSpPr>
            <p:spPr bwMode="auto">
              <a:xfrm>
                <a:off x="1460" y="3395"/>
                <a:ext cx="179" cy="371"/>
              </a:xfrm>
              <a:custGeom>
                <a:avLst/>
                <a:gdLst>
                  <a:gd name="T0" fmla="*/ 172 w 179"/>
                  <a:gd name="T1" fmla="*/ 19 h 371"/>
                  <a:gd name="T2" fmla="*/ 171 w 179"/>
                  <a:gd name="T3" fmla="*/ 41 h 371"/>
                  <a:gd name="T4" fmla="*/ 159 w 179"/>
                  <a:gd name="T5" fmla="*/ 106 h 371"/>
                  <a:gd name="T6" fmla="*/ 149 w 179"/>
                  <a:gd name="T7" fmla="*/ 140 h 371"/>
                  <a:gd name="T8" fmla="*/ 138 w 179"/>
                  <a:gd name="T9" fmla="*/ 171 h 371"/>
                  <a:gd name="T10" fmla="*/ 121 w 179"/>
                  <a:gd name="T11" fmla="*/ 202 h 371"/>
                  <a:gd name="T12" fmla="*/ 112 w 179"/>
                  <a:gd name="T13" fmla="*/ 216 h 371"/>
                  <a:gd name="T14" fmla="*/ 97 w 179"/>
                  <a:gd name="T15" fmla="*/ 237 h 371"/>
                  <a:gd name="T16" fmla="*/ 76 w 179"/>
                  <a:gd name="T17" fmla="*/ 271 h 371"/>
                  <a:gd name="T18" fmla="*/ 61 w 179"/>
                  <a:gd name="T19" fmla="*/ 290 h 371"/>
                  <a:gd name="T20" fmla="*/ 44 w 179"/>
                  <a:gd name="T21" fmla="*/ 323 h 371"/>
                  <a:gd name="T22" fmla="*/ 31 w 179"/>
                  <a:gd name="T23" fmla="*/ 342 h 371"/>
                  <a:gd name="T24" fmla="*/ 16 w 179"/>
                  <a:gd name="T25" fmla="*/ 358 h 371"/>
                  <a:gd name="T26" fmla="*/ 0 w 179"/>
                  <a:gd name="T27" fmla="*/ 371 h 371"/>
                  <a:gd name="T28" fmla="*/ 131 w 179"/>
                  <a:gd name="T29" fmla="*/ 371 h 371"/>
                  <a:gd name="T30" fmla="*/ 134 w 179"/>
                  <a:gd name="T31" fmla="*/ 318 h 371"/>
                  <a:gd name="T32" fmla="*/ 149 w 179"/>
                  <a:gd name="T33" fmla="*/ 250 h 371"/>
                  <a:gd name="T34" fmla="*/ 155 w 179"/>
                  <a:gd name="T35" fmla="*/ 214 h 371"/>
                  <a:gd name="T36" fmla="*/ 160 w 179"/>
                  <a:gd name="T37" fmla="*/ 187 h 371"/>
                  <a:gd name="T38" fmla="*/ 166 w 179"/>
                  <a:gd name="T39" fmla="*/ 172 h 371"/>
                  <a:gd name="T40" fmla="*/ 169 w 179"/>
                  <a:gd name="T41" fmla="*/ 153 h 371"/>
                  <a:gd name="T42" fmla="*/ 179 w 179"/>
                  <a:gd name="T43" fmla="*/ 75 h 371"/>
                  <a:gd name="T44" fmla="*/ 175 w 179"/>
                  <a:gd name="T45" fmla="*/ 0 h 371"/>
                  <a:gd name="T46" fmla="*/ 172 w 179"/>
                  <a:gd name="T47" fmla="*/ 19 h 37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79" h="371">
                    <a:moveTo>
                      <a:pt x="172" y="19"/>
                    </a:moveTo>
                    <a:lnTo>
                      <a:pt x="171" y="41"/>
                    </a:lnTo>
                    <a:lnTo>
                      <a:pt x="159" y="106"/>
                    </a:lnTo>
                    <a:lnTo>
                      <a:pt x="149" y="140"/>
                    </a:lnTo>
                    <a:lnTo>
                      <a:pt x="138" y="171"/>
                    </a:lnTo>
                    <a:lnTo>
                      <a:pt x="121" y="202"/>
                    </a:lnTo>
                    <a:lnTo>
                      <a:pt x="112" y="216"/>
                    </a:lnTo>
                    <a:lnTo>
                      <a:pt x="97" y="237"/>
                    </a:lnTo>
                    <a:lnTo>
                      <a:pt x="76" y="271"/>
                    </a:lnTo>
                    <a:lnTo>
                      <a:pt x="61" y="290"/>
                    </a:lnTo>
                    <a:lnTo>
                      <a:pt x="44" y="323"/>
                    </a:lnTo>
                    <a:lnTo>
                      <a:pt x="31" y="342"/>
                    </a:lnTo>
                    <a:lnTo>
                      <a:pt x="16" y="358"/>
                    </a:lnTo>
                    <a:lnTo>
                      <a:pt x="0" y="371"/>
                    </a:lnTo>
                    <a:lnTo>
                      <a:pt x="131" y="371"/>
                    </a:lnTo>
                    <a:lnTo>
                      <a:pt x="134" y="318"/>
                    </a:lnTo>
                    <a:lnTo>
                      <a:pt x="149" y="250"/>
                    </a:lnTo>
                    <a:lnTo>
                      <a:pt x="155" y="214"/>
                    </a:lnTo>
                    <a:lnTo>
                      <a:pt x="160" y="187"/>
                    </a:lnTo>
                    <a:lnTo>
                      <a:pt x="166" y="172"/>
                    </a:lnTo>
                    <a:lnTo>
                      <a:pt x="169" y="153"/>
                    </a:lnTo>
                    <a:lnTo>
                      <a:pt x="179" y="75"/>
                    </a:lnTo>
                    <a:lnTo>
                      <a:pt x="175" y="0"/>
                    </a:lnTo>
                    <a:lnTo>
                      <a:pt x="172" y="19"/>
                    </a:lnTo>
                    <a:close/>
                  </a:path>
                </a:pathLst>
              </a:custGeom>
              <a:solidFill>
                <a:srgbClr val="FFC08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9" name="Freeform 31"/>
              <p:cNvSpPr>
                <a:spLocks/>
              </p:cNvSpPr>
              <p:nvPr/>
            </p:nvSpPr>
            <p:spPr bwMode="auto">
              <a:xfrm>
                <a:off x="979" y="3440"/>
                <a:ext cx="233" cy="110"/>
              </a:xfrm>
              <a:custGeom>
                <a:avLst/>
                <a:gdLst>
                  <a:gd name="T0" fmla="*/ 67 w 233"/>
                  <a:gd name="T1" fmla="*/ 30 h 110"/>
                  <a:gd name="T2" fmla="*/ 49 w 233"/>
                  <a:gd name="T3" fmla="*/ 37 h 110"/>
                  <a:gd name="T4" fmla="*/ 31 w 233"/>
                  <a:gd name="T5" fmla="*/ 46 h 110"/>
                  <a:gd name="T6" fmla="*/ 18 w 233"/>
                  <a:gd name="T7" fmla="*/ 48 h 110"/>
                  <a:gd name="T8" fmla="*/ 7 w 233"/>
                  <a:gd name="T9" fmla="*/ 46 h 110"/>
                  <a:gd name="T10" fmla="*/ 0 w 233"/>
                  <a:gd name="T11" fmla="*/ 37 h 110"/>
                  <a:gd name="T12" fmla="*/ 75 w 233"/>
                  <a:gd name="T13" fmla="*/ 3 h 110"/>
                  <a:gd name="T14" fmla="*/ 98 w 233"/>
                  <a:gd name="T15" fmla="*/ 0 h 110"/>
                  <a:gd name="T16" fmla="*/ 134 w 233"/>
                  <a:gd name="T17" fmla="*/ 4 h 110"/>
                  <a:gd name="T18" fmla="*/ 153 w 233"/>
                  <a:gd name="T19" fmla="*/ 4 h 110"/>
                  <a:gd name="T20" fmla="*/ 166 w 233"/>
                  <a:gd name="T21" fmla="*/ 9 h 110"/>
                  <a:gd name="T22" fmla="*/ 184 w 233"/>
                  <a:gd name="T23" fmla="*/ 16 h 110"/>
                  <a:gd name="T24" fmla="*/ 212 w 233"/>
                  <a:gd name="T25" fmla="*/ 30 h 110"/>
                  <a:gd name="T26" fmla="*/ 228 w 233"/>
                  <a:gd name="T27" fmla="*/ 39 h 110"/>
                  <a:gd name="T28" fmla="*/ 215 w 233"/>
                  <a:gd name="T29" fmla="*/ 39 h 110"/>
                  <a:gd name="T30" fmla="*/ 228 w 233"/>
                  <a:gd name="T31" fmla="*/ 48 h 110"/>
                  <a:gd name="T32" fmla="*/ 233 w 233"/>
                  <a:gd name="T33" fmla="*/ 52 h 110"/>
                  <a:gd name="T34" fmla="*/ 224 w 233"/>
                  <a:gd name="T35" fmla="*/ 69 h 110"/>
                  <a:gd name="T36" fmla="*/ 228 w 233"/>
                  <a:gd name="T37" fmla="*/ 78 h 110"/>
                  <a:gd name="T38" fmla="*/ 232 w 233"/>
                  <a:gd name="T39" fmla="*/ 87 h 110"/>
                  <a:gd name="T40" fmla="*/ 229 w 233"/>
                  <a:gd name="T41" fmla="*/ 104 h 110"/>
                  <a:gd name="T42" fmla="*/ 229 w 233"/>
                  <a:gd name="T43" fmla="*/ 103 h 110"/>
                  <a:gd name="T44" fmla="*/ 194 w 233"/>
                  <a:gd name="T45" fmla="*/ 97 h 110"/>
                  <a:gd name="T46" fmla="*/ 173 w 233"/>
                  <a:gd name="T47" fmla="*/ 104 h 110"/>
                  <a:gd name="T48" fmla="*/ 151 w 233"/>
                  <a:gd name="T49" fmla="*/ 109 h 110"/>
                  <a:gd name="T50" fmla="*/ 129 w 233"/>
                  <a:gd name="T51" fmla="*/ 105 h 110"/>
                  <a:gd name="T52" fmla="*/ 110 w 233"/>
                  <a:gd name="T53" fmla="*/ 105 h 110"/>
                  <a:gd name="T54" fmla="*/ 89 w 233"/>
                  <a:gd name="T55" fmla="*/ 110 h 110"/>
                  <a:gd name="T56" fmla="*/ 89 w 233"/>
                  <a:gd name="T57" fmla="*/ 97 h 110"/>
                  <a:gd name="T58" fmla="*/ 96 w 233"/>
                  <a:gd name="T59" fmla="*/ 91 h 110"/>
                  <a:gd name="T60" fmla="*/ 105 w 233"/>
                  <a:gd name="T61" fmla="*/ 85 h 110"/>
                  <a:gd name="T62" fmla="*/ 119 w 233"/>
                  <a:gd name="T63" fmla="*/ 82 h 110"/>
                  <a:gd name="T64" fmla="*/ 134 w 233"/>
                  <a:gd name="T65" fmla="*/ 81 h 110"/>
                  <a:gd name="T66" fmla="*/ 146 w 233"/>
                  <a:gd name="T67" fmla="*/ 78 h 110"/>
                  <a:gd name="T68" fmla="*/ 162 w 233"/>
                  <a:gd name="T69" fmla="*/ 69 h 110"/>
                  <a:gd name="T70" fmla="*/ 150 w 233"/>
                  <a:gd name="T71" fmla="*/ 55 h 110"/>
                  <a:gd name="T72" fmla="*/ 131 w 233"/>
                  <a:gd name="T73" fmla="*/ 49 h 110"/>
                  <a:gd name="T74" fmla="*/ 115 w 233"/>
                  <a:gd name="T75" fmla="*/ 43 h 110"/>
                  <a:gd name="T76" fmla="*/ 97 w 233"/>
                  <a:gd name="T77" fmla="*/ 46 h 110"/>
                  <a:gd name="T78" fmla="*/ 79 w 233"/>
                  <a:gd name="T79" fmla="*/ 56 h 110"/>
                  <a:gd name="T80" fmla="*/ 66 w 233"/>
                  <a:gd name="T81" fmla="*/ 61 h 110"/>
                  <a:gd name="T82" fmla="*/ 55 w 233"/>
                  <a:gd name="T83" fmla="*/ 68 h 110"/>
                  <a:gd name="T84" fmla="*/ 48 w 233"/>
                  <a:gd name="T85" fmla="*/ 82 h 110"/>
                  <a:gd name="T86" fmla="*/ 32 w 233"/>
                  <a:gd name="T87" fmla="*/ 88 h 110"/>
                  <a:gd name="T88" fmla="*/ 19 w 233"/>
                  <a:gd name="T89" fmla="*/ 87 h 110"/>
                  <a:gd name="T90" fmla="*/ 40 w 233"/>
                  <a:gd name="T91" fmla="*/ 52 h 110"/>
                  <a:gd name="T92" fmla="*/ 67 w 233"/>
                  <a:gd name="T93" fmla="*/ 31 h 110"/>
                  <a:gd name="T94" fmla="*/ 67 w 233"/>
                  <a:gd name="T95" fmla="*/ 30 h 1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33" h="110">
                    <a:moveTo>
                      <a:pt x="67" y="30"/>
                    </a:moveTo>
                    <a:lnTo>
                      <a:pt x="49" y="37"/>
                    </a:lnTo>
                    <a:lnTo>
                      <a:pt x="31" y="46"/>
                    </a:lnTo>
                    <a:lnTo>
                      <a:pt x="18" y="48"/>
                    </a:lnTo>
                    <a:lnTo>
                      <a:pt x="7" y="46"/>
                    </a:lnTo>
                    <a:lnTo>
                      <a:pt x="0" y="37"/>
                    </a:lnTo>
                    <a:lnTo>
                      <a:pt x="75" y="3"/>
                    </a:lnTo>
                    <a:lnTo>
                      <a:pt x="98" y="0"/>
                    </a:lnTo>
                    <a:lnTo>
                      <a:pt x="134" y="4"/>
                    </a:lnTo>
                    <a:lnTo>
                      <a:pt x="153" y="4"/>
                    </a:lnTo>
                    <a:lnTo>
                      <a:pt x="166" y="9"/>
                    </a:lnTo>
                    <a:lnTo>
                      <a:pt x="184" y="16"/>
                    </a:lnTo>
                    <a:lnTo>
                      <a:pt x="212" y="30"/>
                    </a:lnTo>
                    <a:lnTo>
                      <a:pt x="228" y="39"/>
                    </a:lnTo>
                    <a:lnTo>
                      <a:pt x="215" y="39"/>
                    </a:lnTo>
                    <a:lnTo>
                      <a:pt x="228" y="48"/>
                    </a:lnTo>
                    <a:lnTo>
                      <a:pt x="233" y="52"/>
                    </a:lnTo>
                    <a:lnTo>
                      <a:pt x="224" y="69"/>
                    </a:lnTo>
                    <a:lnTo>
                      <a:pt x="228" y="78"/>
                    </a:lnTo>
                    <a:lnTo>
                      <a:pt x="232" y="87"/>
                    </a:lnTo>
                    <a:lnTo>
                      <a:pt x="229" y="104"/>
                    </a:lnTo>
                    <a:lnTo>
                      <a:pt x="229" y="103"/>
                    </a:lnTo>
                    <a:lnTo>
                      <a:pt x="194" y="97"/>
                    </a:lnTo>
                    <a:lnTo>
                      <a:pt x="173" y="104"/>
                    </a:lnTo>
                    <a:lnTo>
                      <a:pt x="151" y="109"/>
                    </a:lnTo>
                    <a:lnTo>
                      <a:pt x="129" y="105"/>
                    </a:lnTo>
                    <a:lnTo>
                      <a:pt x="110" y="105"/>
                    </a:lnTo>
                    <a:lnTo>
                      <a:pt x="89" y="110"/>
                    </a:lnTo>
                    <a:lnTo>
                      <a:pt x="89" y="97"/>
                    </a:lnTo>
                    <a:lnTo>
                      <a:pt x="96" y="91"/>
                    </a:lnTo>
                    <a:lnTo>
                      <a:pt x="105" y="85"/>
                    </a:lnTo>
                    <a:lnTo>
                      <a:pt x="119" y="82"/>
                    </a:lnTo>
                    <a:lnTo>
                      <a:pt x="134" y="81"/>
                    </a:lnTo>
                    <a:lnTo>
                      <a:pt x="146" y="78"/>
                    </a:lnTo>
                    <a:lnTo>
                      <a:pt x="162" y="69"/>
                    </a:lnTo>
                    <a:lnTo>
                      <a:pt x="150" y="55"/>
                    </a:lnTo>
                    <a:lnTo>
                      <a:pt x="131" y="49"/>
                    </a:lnTo>
                    <a:lnTo>
                      <a:pt x="115" y="43"/>
                    </a:lnTo>
                    <a:lnTo>
                      <a:pt x="97" y="46"/>
                    </a:lnTo>
                    <a:lnTo>
                      <a:pt x="79" y="56"/>
                    </a:lnTo>
                    <a:lnTo>
                      <a:pt x="66" y="61"/>
                    </a:lnTo>
                    <a:lnTo>
                      <a:pt x="55" y="68"/>
                    </a:lnTo>
                    <a:lnTo>
                      <a:pt x="48" y="82"/>
                    </a:lnTo>
                    <a:lnTo>
                      <a:pt x="32" y="88"/>
                    </a:lnTo>
                    <a:lnTo>
                      <a:pt x="19" y="87"/>
                    </a:lnTo>
                    <a:lnTo>
                      <a:pt x="40" y="52"/>
                    </a:lnTo>
                    <a:lnTo>
                      <a:pt x="67" y="31"/>
                    </a:lnTo>
                    <a:lnTo>
                      <a:pt x="67" y="30"/>
                    </a:lnTo>
                    <a:close/>
                  </a:path>
                </a:pathLst>
              </a:custGeom>
              <a:solidFill>
                <a:srgbClr val="FCE6C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0" name="Freeform 32"/>
              <p:cNvSpPr>
                <a:spLocks/>
              </p:cNvSpPr>
              <p:nvPr/>
            </p:nvSpPr>
            <p:spPr bwMode="auto">
              <a:xfrm>
                <a:off x="787" y="3613"/>
                <a:ext cx="232" cy="100"/>
              </a:xfrm>
              <a:custGeom>
                <a:avLst/>
                <a:gdLst>
                  <a:gd name="T0" fmla="*/ 0 w 232"/>
                  <a:gd name="T1" fmla="*/ 61 h 100"/>
                  <a:gd name="T2" fmla="*/ 0 w 232"/>
                  <a:gd name="T3" fmla="*/ 78 h 100"/>
                  <a:gd name="T4" fmla="*/ 1 w 232"/>
                  <a:gd name="T5" fmla="*/ 98 h 100"/>
                  <a:gd name="T6" fmla="*/ 229 w 232"/>
                  <a:gd name="T7" fmla="*/ 100 h 100"/>
                  <a:gd name="T8" fmla="*/ 232 w 232"/>
                  <a:gd name="T9" fmla="*/ 91 h 100"/>
                  <a:gd name="T10" fmla="*/ 232 w 232"/>
                  <a:gd name="T11" fmla="*/ 84 h 100"/>
                  <a:gd name="T12" fmla="*/ 225 w 232"/>
                  <a:gd name="T13" fmla="*/ 78 h 100"/>
                  <a:gd name="T14" fmla="*/ 218 w 232"/>
                  <a:gd name="T15" fmla="*/ 72 h 100"/>
                  <a:gd name="T16" fmla="*/ 92 w 232"/>
                  <a:gd name="T17" fmla="*/ 26 h 100"/>
                  <a:gd name="T18" fmla="*/ 23 w 232"/>
                  <a:gd name="T19" fmla="*/ 0 h 100"/>
                  <a:gd name="T20" fmla="*/ 14 w 232"/>
                  <a:gd name="T21" fmla="*/ 10 h 100"/>
                  <a:gd name="T22" fmla="*/ 8 w 232"/>
                  <a:gd name="T23" fmla="*/ 23 h 100"/>
                  <a:gd name="T24" fmla="*/ 1 w 232"/>
                  <a:gd name="T25" fmla="*/ 45 h 100"/>
                  <a:gd name="T26" fmla="*/ 0 w 232"/>
                  <a:gd name="T27" fmla="*/ 61 h 1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32" h="100">
                    <a:moveTo>
                      <a:pt x="0" y="61"/>
                    </a:moveTo>
                    <a:lnTo>
                      <a:pt x="0" y="78"/>
                    </a:lnTo>
                    <a:lnTo>
                      <a:pt x="1" y="98"/>
                    </a:lnTo>
                    <a:lnTo>
                      <a:pt x="229" y="100"/>
                    </a:lnTo>
                    <a:lnTo>
                      <a:pt x="232" y="91"/>
                    </a:lnTo>
                    <a:lnTo>
                      <a:pt x="232" y="84"/>
                    </a:lnTo>
                    <a:lnTo>
                      <a:pt x="225" y="78"/>
                    </a:lnTo>
                    <a:lnTo>
                      <a:pt x="218" y="72"/>
                    </a:lnTo>
                    <a:lnTo>
                      <a:pt x="92" y="26"/>
                    </a:lnTo>
                    <a:lnTo>
                      <a:pt x="23" y="0"/>
                    </a:lnTo>
                    <a:lnTo>
                      <a:pt x="14" y="10"/>
                    </a:lnTo>
                    <a:lnTo>
                      <a:pt x="8" y="23"/>
                    </a:lnTo>
                    <a:lnTo>
                      <a:pt x="1" y="45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1" name="Freeform 33"/>
              <p:cNvSpPr>
                <a:spLocks/>
              </p:cNvSpPr>
              <p:nvPr/>
            </p:nvSpPr>
            <p:spPr bwMode="auto">
              <a:xfrm>
                <a:off x="810" y="3536"/>
                <a:ext cx="386" cy="177"/>
              </a:xfrm>
              <a:custGeom>
                <a:avLst/>
                <a:gdLst>
                  <a:gd name="T0" fmla="*/ 208 w 386"/>
                  <a:gd name="T1" fmla="*/ 177 h 177"/>
                  <a:gd name="T2" fmla="*/ 385 w 386"/>
                  <a:gd name="T3" fmla="*/ 81 h 177"/>
                  <a:gd name="T4" fmla="*/ 384 w 386"/>
                  <a:gd name="T5" fmla="*/ 75 h 177"/>
                  <a:gd name="T6" fmla="*/ 373 w 386"/>
                  <a:gd name="T7" fmla="*/ 68 h 177"/>
                  <a:gd name="T8" fmla="*/ 379 w 386"/>
                  <a:gd name="T9" fmla="*/ 56 h 177"/>
                  <a:gd name="T10" fmla="*/ 386 w 386"/>
                  <a:gd name="T11" fmla="*/ 46 h 177"/>
                  <a:gd name="T12" fmla="*/ 205 w 386"/>
                  <a:gd name="T13" fmla="*/ 0 h 177"/>
                  <a:gd name="T14" fmla="*/ 110 w 386"/>
                  <a:gd name="T15" fmla="*/ 34 h 177"/>
                  <a:gd name="T16" fmla="*/ 0 w 386"/>
                  <a:gd name="T17" fmla="*/ 77 h 177"/>
                  <a:gd name="T18" fmla="*/ 69 w 386"/>
                  <a:gd name="T19" fmla="*/ 103 h 177"/>
                  <a:gd name="T20" fmla="*/ 195 w 386"/>
                  <a:gd name="T21" fmla="*/ 149 h 177"/>
                  <a:gd name="T22" fmla="*/ 202 w 386"/>
                  <a:gd name="T23" fmla="*/ 155 h 177"/>
                  <a:gd name="T24" fmla="*/ 209 w 386"/>
                  <a:gd name="T25" fmla="*/ 161 h 177"/>
                  <a:gd name="T26" fmla="*/ 209 w 386"/>
                  <a:gd name="T27" fmla="*/ 168 h 177"/>
                  <a:gd name="T28" fmla="*/ 206 w 386"/>
                  <a:gd name="T29" fmla="*/ 177 h 177"/>
                  <a:gd name="T30" fmla="*/ 208 w 386"/>
                  <a:gd name="T31" fmla="*/ 177 h 17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86" h="177">
                    <a:moveTo>
                      <a:pt x="208" y="177"/>
                    </a:moveTo>
                    <a:lnTo>
                      <a:pt x="385" y="81"/>
                    </a:lnTo>
                    <a:lnTo>
                      <a:pt x="384" y="75"/>
                    </a:lnTo>
                    <a:lnTo>
                      <a:pt x="373" y="68"/>
                    </a:lnTo>
                    <a:lnTo>
                      <a:pt x="379" y="56"/>
                    </a:lnTo>
                    <a:lnTo>
                      <a:pt x="386" y="46"/>
                    </a:lnTo>
                    <a:lnTo>
                      <a:pt x="205" y="0"/>
                    </a:lnTo>
                    <a:lnTo>
                      <a:pt x="110" y="34"/>
                    </a:lnTo>
                    <a:lnTo>
                      <a:pt x="0" y="77"/>
                    </a:lnTo>
                    <a:lnTo>
                      <a:pt x="69" y="103"/>
                    </a:lnTo>
                    <a:lnTo>
                      <a:pt x="195" y="149"/>
                    </a:lnTo>
                    <a:lnTo>
                      <a:pt x="202" y="155"/>
                    </a:lnTo>
                    <a:lnTo>
                      <a:pt x="209" y="161"/>
                    </a:lnTo>
                    <a:lnTo>
                      <a:pt x="209" y="168"/>
                    </a:lnTo>
                    <a:lnTo>
                      <a:pt x="206" y="177"/>
                    </a:lnTo>
                    <a:lnTo>
                      <a:pt x="208" y="177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2" name="Freeform 34"/>
              <p:cNvSpPr>
                <a:spLocks/>
              </p:cNvSpPr>
              <p:nvPr/>
            </p:nvSpPr>
            <p:spPr bwMode="auto">
              <a:xfrm>
                <a:off x="877" y="3547"/>
                <a:ext cx="239" cy="93"/>
              </a:xfrm>
              <a:custGeom>
                <a:avLst/>
                <a:gdLst>
                  <a:gd name="T0" fmla="*/ 161 w 239"/>
                  <a:gd name="T1" fmla="*/ 0 h 93"/>
                  <a:gd name="T2" fmla="*/ 10 w 239"/>
                  <a:gd name="T3" fmla="*/ 58 h 93"/>
                  <a:gd name="T4" fmla="*/ 0 w 239"/>
                  <a:gd name="T5" fmla="*/ 72 h 93"/>
                  <a:gd name="T6" fmla="*/ 25 w 239"/>
                  <a:gd name="T7" fmla="*/ 81 h 93"/>
                  <a:gd name="T8" fmla="*/ 39 w 239"/>
                  <a:gd name="T9" fmla="*/ 76 h 93"/>
                  <a:gd name="T10" fmla="*/ 65 w 239"/>
                  <a:gd name="T11" fmla="*/ 87 h 93"/>
                  <a:gd name="T12" fmla="*/ 78 w 239"/>
                  <a:gd name="T13" fmla="*/ 81 h 93"/>
                  <a:gd name="T14" fmla="*/ 102 w 239"/>
                  <a:gd name="T15" fmla="*/ 90 h 93"/>
                  <a:gd name="T16" fmla="*/ 118 w 239"/>
                  <a:gd name="T17" fmla="*/ 85 h 93"/>
                  <a:gd name="T18" fmla="*/ 141 w 239"/>
                  <a:gd name="T19" fmla="*/ 93 h 93"/>
                  <a:gd name="T20" fmla="*/ 207 w 239"/>
                  <a:gd name="T21" fmla="*/ 63 h 93"/>
                  <a:gd name="T22" fmla="*/ 239 w 239"/>
                  <a:gd name="T23" fmla="*/ 49 h 93"/>
                  <a:gd name="T24" fmla="*/ 235 w 239"/>
                  <a:gd name="T25" fmla="*/ 36 h 93"/>
                  <a:gd name="T26" fmla="*/ 222 w 239"/>
                  <a:gd name="T27" fmla="*/ 31 h 93"/>
                  <a:gd name="T28" fmla="*/ 220 w 239"/>
                  <a:gd name="T29" fmla="*/ 23 h 93"/>
                  <a:gd name="T30" fmla="*/ 207 w 239"/>
                  <a:gd name="T31" fmla="*/ 19 h 93"/>
                  <a:gd name="T32" fmla="*/ 201 w 239"/>
                  <a:gd name="T33" fmla="*/ 10 h 93"/>
                  <a:gd name="T34" fmla="*/ 161 w 239"/>
                  <a:gd name="T35" fmla="*/ 0 h 9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9" h="93">
                    <a:moveTo>
                      <a:pt x="161" y="0"/>
                    </a:moveTo>
                    <a:lnTo>
                      <a:pt x="10" y="58"/>
                    </a:lnTo>
                    <a:lnTo>
                      <a:pt x="0" y="72"/>
                    </a:lnTo>
                    <a:lnTo>
                      <a:pt x="25" y="81"/>
                    </a:lnTo>
                    <a:lnTo>
                      <a:pt x="39" y="76"/>
                    </a:lnTo>
                    <a:lnTo>
                      <a:pt x="65" y="87"/>
                    </a:lnTo>
                    <a:lnTo>
                      <a:pt x="78" y="81"/>
                    </a:lnTo>
                    <a:lnTo>
                      <a:pt x="102" y="90"/>
                    </a:lnTo>
                    <a:lnTo>
                      <a:pt x="118" y="85"/>
                    </a:lnTo>
                    <a:lnTo>
                      <a:pt x="141" y="93"/>
                    </a:lnTo>
                    <a:lnTo>
                      <a:pt x="207" y="63"/>
                    </a:lnTo>
                    <a:lnTo>
                      <a:pt x="239" y="49"/>
                    </a:lnTo>
                    <a:lnTo>
                      <a:pt x="235" y="36"/>
                    </a:lnTo>
                    <a:lnTo>
                      <a:pt x="222" y="31"/>
                    </a:lnTo>
                    <a:lnTo>
                      <a:pt x="220" y="23"/>
                    </a:lnTo>
                    <a:lnTo>
                      <a:pt x="207" y="19"/>
                    </a:lnTo>
                    <a:lnTo>
                      <a:pt x="201" y="10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3" name="Freeform 35"/>
              <p:cNvSpPr>
                <a:spLocks/>
              </p:cNvSpPr>
              <p:nvPr/>
            </p:nvSpPr>
            <p:spPr bwMode="auto">
              <a:xfrm>
                <a:off x="779" y="3539"/>
                <a:ext cx="141" cy="136"/>
              </a:xfrm>
              <a:custGeom>
                <a:avLst/>
                <a:gdLst>
                  <a:gd name="T0" fmla="*/ 31 w 141"/>
                  <a:gd name="T1" fmla="*/ 74 h 136"/>
                  <a:gd name="T2" fmla="*/ 141 w 141"/>
                  <a:gd name="T3" fmla="*/ 31 h 136"/>
                  <a:gd name="T4" fmla="*/ 141 w 141"/>
                  <a:gd name="T5" fmla="*/ 0 h 136"/>
                  <a:gd name="T6" fmla="*/ 0 w 141"/>
                  <a:gd name="T7" fmla="*/ 53 h 136"/>
                  <a:gd name="T8" fmla="*/ 0 w 141"/>
                  <a:gd name="T9" fmla="*/ 136 h 136"/>
                  <a:gd name="T10" fmla="*/ 8 w 141"/>
                  <a:gd name="T11" fmla="*/ 135 h 136"/>
                  <a:gd name="T12" fmla="*/ 9 w 141"/>
                  <a:gd name="T13" fmla="*/ 119 h 136"/>
                  <a:gd name="T14" fmla="*/ 16 w 141"/>
                  <a:gd name="T15" fmla="*/ 97 h 136"/>
                  <a:gd name="T16" fmla="*/ 22 w 141"/>
                  <a:gd name="T17" fmla="*/ 84 h 136"/>
                  <a:gd name="T18" fmla="*/ 31 w 141"/>
                  <a:gd name="T19" fmla="*/ 74 h 1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136">
                    <a:moveTo>
                      <a:pt x="31" y="74"/>
                    </a:moveTo>
                    <a:lnTo>
                      <a:pt x="141" y="31"/>
                    </a:lnTo>
                    <a:lnTo>
                      <a:pt x="141" y="0"/>
                    </a:lnTo>
                    <a:lnTo>
                      <a:pt x="0" y="53"/>
                    </a:lnTo>
                    <a:lnTo>
                      <a:pt x="0" y="136"/>
                    </a:lnTo>
                    <a:lnTo>
                      <a:pt x="8" y="135"/>
                    </a:lnTo>
                    <a:lnTo>
                      <a:pt x="9" y="119"/>
                    </a:lnTo>
                    <a:lnTo>
                      <a:pt x="16" y="97"/>
                    </a:lnTo>
                    <a:lnTo>
                      <a:pt x="22" y="84"/>
                    </a:lnTo>
                    <a:lnTo>
                      <a:pt x="31" y="7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4" name="Freeform 36"/>
              <p:cNvSpPr>
                <a:spLocks/>
              </p:cNvSpPr>
              <p:nvPr/>
            </p:nvSpPr>
            <p:spPr bwMode="auto">
              <a:xfrm>
                <a:off x="627" y="3592"/>
                <a:ext cx="152" cy="83"/>
              </a:xfrm>
              <a:custGeom>
                <a:avLst/>
                <a:gdLst>
                  <a:gd name="T0" fmla="*/ 152 w 152"/>
                  <a:gd name="T1" fmla="*/ 0 h 83"/>
                  <a:gd name="T2" fmla="*/ 152 w 152"/>
                  <a:gd name="T3" fmla="*/ 83 h 83"/>
                  <a:gd name="T4" fmla="*/ 134 w 152"/>
                  <a:gd name="T5" fmla="*/ 83 h 83"/>
                  <a:gd name="T6" fmla="*/ 129 w 152"/>
                  <a:gd name="T7" fmla="*/ 73 h 83"/>
                  <a:gd name="T8" fmla="*/ 120 w 152"/>
                  <a:gd name="T9" fmla="*/ 66 h 83"/>
                  <a:gd name="T10" fmla="*/ 108 w 152"/>
                  <a:gd name="T11" fmla="*/ 62 h 83"/>
                  <a:gd name="T12" fmla="*/ 95 w 152"/>
                  <a:gd name="T13" fmla="*/ 64 h 83"/>
                  <a:gd name="T14" fmla="*/ 83 w 152"/>
                  <a:gd name="T15" fmla="*/ 70 h 83"/>
                  <a:gd name="T16" fmla="*/ 72 w 152"/>
                  <a:gd name="T17" fmla="*/ 82 h 83"/>
                  <a:gd name="T18" fmla="*/ 0 w 152"/>
                  <a:gd name="T19" fmla="*/ 79 h 83"/>
                  <a:gd name="T20" fmla="*/ 0 w 152"/>
                  <a:gd name="T21" fmla="*/ 4 h 83"/>
                  <a:gd name="T22" fmla="*/ 2 w 152"/>
                  <a:gd name="T23" fmla="*/ 5 h 83"/>
                  <a:gd name="T24" fmla="*/ 136 w 152"/>
                  <a:gd name="T25" fmla="*/ 5 h 83"/>
                  <a:gd name="T26" fmla="*/ 152 w 152"/>
                  <a:gd name="T27" fmla="*/ 0 h 8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2" h="83">
                    <a:moveTo>
                      <a:pt x="152" y="0"/>
                    </a:moveTo>
                    <a:lnTo>
                      <a:pt x="152" y="83"/>
                    </a:lnTo>
                    <a:lnTo>
                      <a:pt x="134" y="83"/>
                    </a:lnTo>
                    <a:lnTo>
                      <a:pt x="129" y="73"/>
                    </a:lnTo>
                    <a:lnTo>
                      <a:pt x="120" y="66"/>
                    </a:lnTo>
                    <a:lnTo>
                      <a:pt x="108" y="62"/>
                    </a:lnTo>
                    <a:lnTo>
                      <a:pt x="95" y="64"/>
                    </a:lnTo>
                    <a:lnTo>
                      <a:pt x="83" y="70"/>
                    </a:lnTo>
                    <a:lnTo>
                      <a:pt x="72" y="82"/>
                    </a:lnTo>
                    <a:lnTo>
                      <a:pt x="0" y="79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136" y="5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5" name="Freeform 37"/>
              <p:cNvSpPr>
                <a:spLocks/>
              </p:cNvSpPr>
              <p:nvPr/>
            </p:nvSpPr>
            <p:spPr bwMode="auto">
              <a:xfrm>
                <a:off x="540" y="3597"/>
                <a:ext cx="63" cy="74"/>
              </a:xfrm>
              <a:custGeom>
                <a:avLst/>
                <a:gdLst>
                  <a:gd name="T0" fmla="*/ 34 w 63"/>
                  <a:gd name="T1" fmla="*/ 74 h 74"/>
                  <a:gd name="T2" fmla="*/ 0 w 63"/>
                  <a:gd name="T3" fmla="*/ 74 h 74"/>
                  <a:gd name="T4" fmla="*/ 3 w 63"/>
                  <a:gd name="T5" fmla="*/ 26 h 74"/>
                  <a:gd name="T6" fmla="*/ 19 w 63"/>
                  <a:gd name="T7" fmla="*/ 22 h 74"/>
                  <a:gd name="T8" fmla="*/ 21 w 63"/>
                  <a:gd name="T9" fmla="*/ 0 h 74"/>
                  <a:gd name="T10" fmla="*/ 63 w 63"/>
                  <a:gd name="T11" fmla="*/ 0 h 74"/>
                  <a:gd name="T12" fmla="*/ 63 w 63"/>
                  <a:gd name="T13" fmla="*/ 74 h 74"/>
                  <a:gd name="T14" fmla="*/ 34 w 63"/>
                  <a:gd name="T15" fmla="*/ 74 h 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3" h="74">
                    <a:moveTo>
                      <a:pt x="34" y="74"/>
                    </a:moveTo>
                    <a:lnTo>
                      <a:pt x="0" y="74"/>
                    </a:lnTo>
                    <a:lnTo>
                      <a:pt x="3" y="26"/>
                    </a:lnTo>
                    <a:lnTo>
                      <a:pt x="19" y="22"/>
                    </a:lnTo>
                    <a:lnTo>
                      <a:pt x="21" y="0"/>
                    </a:lnTo>
                    <a:lnTo>
                      <a:pt x="63" y="0"/>
                    </a:lnTo>
                    <a:lnTo>
                      <a:pt x="63" y="74"/>
                    </a:lnTo>
                    <a:lnTo>
                      <a:pt x="34" y="7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6" name="Freeform 38"/>
              <p:cNvSpPr>
                <a:spLocks/>
              </p:cNvSpPr>
              <p:nvPr/>
            </p:nvSpPr>
            <p:spPr bwMode="auto">
              <a:xfrm>
                <a:off x="588" y="3682"/>
                <a:ext cx="16" cy="10"/>
              </a:xfrm>
              <a:custGeom>
                <a:avLst/>
                <a:gdLst>
                  <a:gd name="T0" fmla="*/ 0 w 16"/>
                  <a:gd name="T1" fmla="*/ 5 h 10"/>
                  <a:gd name="T2" fmla="*/ 6 w 16"/>
                  <a:gd name="T3" fmla="*/ 9 h 10"/>
                  <a:gd name="T4" fmla="*/ 11 w 16"/>
                  <a:gd name="T5" fmla="*/ 9 h 10"/>
                  <a:gd name="T6" fmla="*/ 16 w 16"/>
                  <a:gd name="T7" fmla="*/ 10 h 10"/>
                  <a:gd name="T8" fmla="*/ 15 w 16"/>
                  <a:gd name="T9" fmla="*/ 10 h 10"/>
                  <a:gd name="T10" fmla="*/ 15 w 16"/>
                  <a:gd name="T11" fmla="*/ 0 h 10"/>
                  <a:gd name="T12" fmla="*/ 8 w 16"/>
                  <a:gd name="T13" fmla="*/ 1 h 10"/>
                  <a:gd name="T14" fmla="*/ 0 w 16"/>
                  <a:gd name="T15" fmla="*/ 5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10">
                    <a:moveTo>
                      <a:pt x="0" y="5"/>
                    </a:moveTo>
                    <a:lnTo>
                      <a:pt x="6" y="9"/>
                    </a:lnTo>
                    <a:lnTo>
                      <a:pt x="11" y="9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0" y="5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7" name="Freeform 39"/>
              <p:cNvSpPr>
                <a:spLocks/>
              </p:cNvSpPr>
              <p:nvPr/>
            </p:nvSpPr>
            <p:spPr bwMode="auto">
              <a:xfrm>
                <a:off x="627" y="3682"/>
                <a:ext cx="20" cy="10"/>
              </a:xfrm>
              <a:custGeom>
                <a:avLst/>
                <a:gdLst>
                  <a:gd name="T0" fmla="*/ 20 w 20"/>
                  <a:gd name="T1" fmla="*/ 3 h 10"/>
                  <a:gd name="T2" fmla="*/ 13 w 20"/>
                  <a:gd name="T3" fmla="*/ 2 h 10"/>
                  <a:gd name="T4" fmla="*/ 7 w 20"/>
                  <a:gd name="T5" fmla="*/ 0 h 10"/>
                  <a:gd name="T6" fmla="*/ 0 w 20"/>
                  <a:gd name="T7" fmla="*/ 0 h 10"/>
                  <a:gd name="T8" fmla="*/ 0 w 20"/>
                  <a:gd name="T9" fmla="*/ 10 h 10"/>
                  <a:gd name="T10" fmla="*/ 8 w 20"/>
                  <a:gd name="T11" fmla="*/ 9 h 10"/>
                  <a:gd name="T12" fmla="*/ 15 w 20"/>
                  <a:gd name="T13" fmla="*/ 7 h 10"/>
                  <a:gd name="T14" fmla="*/ 20 w 20"/>
                  <a:gd name="T15" fmla="*/ 3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10">
                    <a:moveTo>
                      <a:pt x="20" y="3"/>
                    </a:moveTo>
                    <a:lnTo>
                      <a:pt x="13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8" y="9"/>
                    </a:lnTo>
                    <a:lnTo>
                      <a:pt x="15" y="7"/>
                    </a:lnTo>
                    <a:lnTo>
                      <a:pt x="20" y="3"/>
                    </a:lnTo>
                    <a:close/>
                  </a:path>
                </a:pathLst>
              </a:custGeom>
              <a:solidFill>
                <a:srgbClr val="A857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8" name="Freeform 40"/>
              <p:cNvSpPr>
                <a:spLocks/>
              </p:cNvSpPr>
              <p:nvPr/>
            </p:nvSpPr>
            <p:spPr bwMode="auto">
              <a:xfrm>
                <a:off x="652" y="3654"/>
                <a:ext cx="111" cy="114"/>
              </a:xfrm>
              <a:custGeom>
                <a:avLst/>
                <a:gdLst>
                  <a:gd name="T0" fmla="*/ 69 w 111"/>
                  <a:gd name="T1" fmla="*/ 112 h 114"/>
                  <a:gd name="T2" fmla="*/ 72 w 111"/>
                  <a:gd name="T3" fmla="*/ 108 h 114"/>
                  <a:gd name="T4" fmla="*/ 72 w 111"/>
                  <a:gd name="T5" fmla="*/ 103 h 114"/>
                  <a:gd name="T6" fmla="*/ 71 w 111"/>
                  <a:gd name="T7" fmla="*/ 96 h 114"/>
                  <a:gd name="T8" fmla="*/ 71 w 111"/>
                  <a:gd name="T9" fmla="*/ 91 h 114"/>
                  <a:gd name="T10" fmla="*/ 72 w 111"/>
                  <a:gd name="T11" fmla="*/ 86 h 114"/>
                  <a:gd name="T12" fmla="*/ 76 w 111"/>
                  <a:gd name="T13" fmla="*/ 79 h 114"/>
                  <a:gd name="T14" fmla="*/ 87 w 111"/>
                  <a:gd name="T15" fmla="*/ 73 h 114"/>
                  <a:gd name="T16" fmla="*/ 96 w 111"/>
                  <a:gd name="T17" fmla="*/ 64 h 114"/>
                  <a:gd name="T18" fmla="*/ 105 w 111"/>
                  <a:gd name="T19" fmla="*/ 56 h 114"/>
                  <a:gd name="T20" fmla="*/ 109 w 111"/>
                  <a:gd name="T21" fmla="*/ 46 h 114"/>
                  <a:gd name="T22" fmla="*/ 111 w 111"/>
                  <a:gd name="T23" fmla="*/ 33 h 114"/>
                  <a:gd name="T24" fmla="*/ 109 w 111"/>
                  <a:gd name="T25" fmla="*/ 21 h 114"/>
                  <a:gd name="T26" fmla="*/ 104 w 111"/>
                  <a:gd name="T27" fmla="*/ 11 h 114"/>
                  <a:gd name="T28" fmla="*/ 95 w 111"/>
                  <a:gd name="T29" fmla="*/ 4 h 114"/>
                  <a:gd name="T30" fmla="*/ 83 w 111"/>
                  <a:gd name="T31" fmla="*/ 0 h 114"/>
                  <a:gd name="T32" fmla="*/ 70 w 111"/>
                  <a:gd name="T33" fmla="*/ 2 h 114"/>
                  <a:gd name="T34" fmla="*/ 58 w 111"/>
                  <a:gd name="T35" fmla="*/ 8 h 114"/>
                  <a:gd name="T36" fmla="*/ 47 w 111"/>
                  <a:gd name="T37" fmla="*/ 20 h 114"/>
                  <a:gd name="T38" fmla="*/ 43 w 111"/>
                  <a:gd name="T39" fmla="*/ 30 h 114"/>
                  <a:gd name="T40" fmla="*/ 39 w 111"/>
                  <a:gd name="T41" fmla="*/ 43 h 114"/>
                  <a:gd name="T42" fmla="*/ 37 w 111"/>
                  <a:gd name="T43" fmla="*/ 53 h 114"/>
                  <a:gd name="T44" fmla="*/ 14 w 111"/>
                  <a:gd name="T45" fmla="*/ 50 h 114"/>
                  <a:gd name="T46" fmla="*/ 0 w 111"/>
                  <a:gd name="T47" fmla="*/ 50 h 114"/>
                  <a:gd name="T48" fmla="*/ 2 w 111"/>
                  <a:gd name="T49" fmla="*/ 56 h 114"/>
                  <a:gd name="T50" fmla="*/ 8 w 111"/>
                  <a:gd name="T51" fmla="*/ 69 h 114"/>
                  <a:gd name="T52" fmla="*/ 17 w 111"/>
                  <a:gd name="T53" fmla="*/ 77 h 114"/>
                  <a:gd name="T54" fmla="*/ 25 w 111"/>
                  <a:gd name="T55" fmla="*/ 83 h 114"/>
                  <a:gd name="T56" fmla="*/ 43 w 111"/>
                  <a:gd name="T57" fmla="*/ 79 h 114"/>
                  <a:gd name="T58" fmla="*/ 57 w 111"/>
                  <a:gd name="T59" fmla="*/ 74 h 114"/>
                  <a:gd name="T60" fmla="*/ 63 w 111"/>
                  <a:gd name="T61" fmla="*/ 70 h 114"/>
                  <a:gd name="T62" fmla="*/ 69 w 111"/>
                  <a:gd name="T63" fmla="*/ 65 h 114"/>
                  <a:gd name="T64" fmla="*/ 66 w 111"/>
                  <a:gd name="T65" fmla="*/ 63 h 114"/>
                  <a:gd name="T66" fmla="*/ 62 w 111"/>
                  <a:gd name="T67" fmla="*/ 60 h 114"/>
                  <a:gd name="T68" fmla="*/ 58 w 111"/>
                  <a:gd name="T69" fmla="*/ 57 h 114"/>
                  <a:gd name="T70" fmla="*/ 57 w 111"/>
                  <a:gd name="T71" fmla="*/ 44 h 114"/>
                  <a:gd name="T72" fmla="*/ 60 w 111"/>
                  <a:gd name="T73" fmla="*/ 34 h 114"/>
                  <a:gd name="T74" fmla="*/ 65 w 111"/>
                  <a:gd name="T75" fmla="*/ 26 h 114"/>
                  <a:gd name="T76" fmla="*/ 71 w 111"/>
                  <a:gd name="T77" fmla="*/ 21 h 114"/>
                  <a:gd name="T78" fmla="*/ 80 w 111"/>
                  <a:gd name="T79" fmla="*/ 20 h 114"/>
                  <a:gd name="T80" fmla="*/ 89 w 111"/>
                  <a:gd name="T81" fmla="*/ 22 h 114"/>
                  <a:gd name="T82" fmla="*/ 93 w 111"/>
                  <a:gd name="T83" fmla="*/ 29 h 114"/>
                  <a:gd name="T84" fmla="*/ 95 w 111"/>
                  <a:gd name="T85" fmla="*/ 38 h 114"/>
                  <a:gd name="T86" fmla="*/ 89 w 111"/>
                  <a:gd name="T87" fmla="*/ 47 h 114"/>
                  <a:gd name="T88" fmla="*/ 79 w 111"/>
                  <a:gd name="T89" fmla="*/ 59 h 114"/>
                  <a:gd name="T90" fmla="*/ 69 w 111"/>
                  <a:gd name="T91" fmla="*/ 65 h 114"/>
                  <a:gd name="T92" fmla="*/ 69 w 111"/>
                  <a:gd name="T93" fmla="*/ 77 h 114"/>
                  <a:gd name="T94" fmla="*/ 66 w 111"/>
                  <a:gd name="T95" fmla="*/ 85 h 114"/>
                  <a:gd name="T96" fmla="*/ 54 w 111"/>
                  <a:gd name="T97" fmla="*/ 96 h 114"/>
                  <a:gd name="T98" fmla="*/ 54 w 111"/>
                  <a:gd name="T99" fmla="*/ 101 h 114"/>
                  <a:gd name="T100" fmla="*/ 56 w 111"/>
                  <a:gd name="T101" fmla="*/ 107 h 114"/>
                  <a:gd name="T102" fmla="*/ 57 w 111"/>
                  <a:gd name="T103" fmla="*/ 109 h 114"/>
                  <a:gd name="T104" fmla="*/ 60 w 111"/>
                  <a:gd name="T105" fmla="*/ 112 h 114"/>
                  <a:gd name="T106" fmla="*/ 63 w 111"/>
                  <a:gd name="T107" fmla="*/ 114 h 114"/>
                  <a:gd name="T108" fmla="*/ 69 w 111"/>
                  <a:gd name="T109" fmla="*/ 112 h 11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11" h="114">
                    <a:moveTo>
                      <a:pt x="69" y="112"/>
                    </a:moveTo>
                    <a:lnTo>
                      <a:pt x="72" y="108"/>
                    </a:lnTo>
                    <a:lnTo>
                      <a:pt x="72" y="103"/>
                    </a:lnTo>
                    <a:lnTo>
                      <a:pt x="71" y="96"/>
                    </a:lnTo>
                    <a:lnTo>
                      <a:pt x="71" y="91"/>
                    </a:lnTo>
                    <a:lnTo>
                      <a:pt x="72" y="86"/>
                    </a:lnTo>
                    <a:lnTo>
                      <a:pt x="76" y="79"/>
                    </a:lnTo>
                    <a:lnTo>
                      <a:pt x="87" y="73"/>
                    </a:lnTo>
                    <a:lnTo>
                      <a:pt x="96" y="64"/>
                    </a:lnTo>
                    <a:lnTo>
                      <a:pt x="105" y="56"/>
                    </a:lnTo>
                    <a:lnTo>
                      <a:pt x="109" y="46"/>
                    </a:lnTo>
                    <a:lnTo>
                      <a:pt x="111" y="33"/>
                    </a:lnTo>
                    <a:lnTo>
                      <a:pt x="109" y="21"/>
                    </a:lnTo>
                    <a:lnTo>
                      <a:pt x="104" y="11"/>
                    </a:lnTo>
                    <a:lnTo>
                      <a:pt x="95" y="4"/>
                    </a:lnTo>
                    <a:lnTo>
                      <a:pt x="83" y="0"/>
                    </a:lnTo>
                    <a:lnTo>
                      <a:pt x="70" y="2"/>
                    </a:lnTo>
                    <a:lnTo>
                      <a:pt x="58" y="8"/>
                    </a:lnTo>
                    <a:lnTo>
                      <a:pt x="47" y="20"/>
                    </a:lnTo>
                    <a:lnTo>
                      <a:pt x="43" y="30"/>
                    </a:lnTo>
                    <a:lnTo>
                      <a:pt x="39" y="43"/>
                    </a:lnTo>
                    <a:lnTo>
                      <a:pt x="37" y="53"/>
                    </a:lnTo>
                    <a:lnTo>
                      <a:pt x="14" y="50"/>
                    </a:lnTo>
                    <a:lnTo>
                      <a:pt x="0" y="50"/>
                    </a:lnTo>
                    <a:lnTo>
                      <a:pt x="2" y="56"/>
                    </a:lnTo>
                    <a:lnTo>
                      <a:pt x="8" y="69"/>
                    </a:lnTo>
                    <a:lnTo>
                      <a:pt x="17" y="77"/>
                    </a:lnTo>
                    <a:lnTo>
                      <a:pt x="25" y="83"/>
                    </a:lnTo>
                    <a:lnTo>
                      <a:pt x="43" y="79"/>
                    </a:lnTo>
                    <a:lnTo>
                      <a:pt x="57" y="74"/>
                    </a:lnTo>
                    <a:lnTo>
                      <a:pt x="63" y="70"/>
                    </a:lnTo>
                    <a:lnTo>
                      <a:pt x="69" y="65"/>
                    </a:lnTo>
                    <a:lnTo>
                      <a:pt x="66" y="63"/>
                    </a:lnTo>
                    <a:lnTo>
                      <a:pt x="62" y="60"/>
                    </a:lnTo>
                    <a:lnTo>
                      <a:pt x="58" y="57"/>
                    </a:lnTo>
                    <a:lnTo>
                      <a:pt x="57" y="44"/>
                    </a:lnTo>
                    <a:lnTo>
                      <a:pt x="60" y="34"/>
                    </a:lnTo>
                    <a:lnTo>
                      <a:pt x="65" y="26"/>
                    </a:lnTo>
                    <a:lnTo>
                      <a:pt x="71" y="21"/>
                    </a:lnTo>
                    <a:lnTo>
                      <a:pt x="80" y="20"/>
                    </a:lnTo>
                    <a:lnTo>
                      <a:pt x="89" y="22"/>
                    </a:lnTo>
                    <a:lnTo>
                      <a:pt x="93" y="29"/>
                    </a:lnTo>
                    <a:lnTo>
                      <a:pt x="95" y="38"/>
                    </a:lnTo>
                    <a:lnTo>
                      <a:pt x="89" y="47"/>
                    </a:lnTo>
                    <a:lnTo>
                      <a:pt x="79" y="59"/>
                    </a:lnTo>
                    <a:lnTo>
                      <a:pt x="69" y="65"/>
                    </a:lnTo>
                    <a:lnTo>
                      <a:pt x="69" y="77"/>
                    </a:lnTo>
                    <a:lnTo>
                      <a:pt x="66" y="85"/>
                    </a:lnTo>
                    <a:lnTo>
                      <a:pt x="54" y="96"/>
                    </a:lnTo>
                    <a:lnTo>
                      <a:pt x="54" y="101"/>
                    </a:lnTo>
                    <a:lnTo>
                      <a:pt x="56" y="107"/>
                    </a:lnTo>
                    <a:lnTo>
                      <a:pt x="57" y="109"/>
                    </a:lnTo>
                    <a:lnTo>
                      <a:pt x="60" y="112"/>
                    </a:lnTo>
                    <a:lnTo>
                      <a:pt x="63" y="114"/>
                    </a:lnTo>
                    <a:lnTo>
                      <a:pt x="69" y="112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9" name="Freeform 41"/>
              <p:cNvSpPr>
                <a:spLocks/>
              </p:cNvSpPr>
              <p:nvPr/>
            </p:nvSpPr>
            <p:spPr bwMode="auto">
              <a:xfrm>
                <a:off x="518" y="3719"/>
                <a:ext cx="203" cy="48"/>
              </a:xfrm>
              <a:custGeom>
                <a:avLst/>
                <a:gdLst>
                  <a:gd name="T0" fmla="*/ 203 w 203"/>
                  <a:gd name="T1" fmla="*/ 0 h 48"/>
                  <a:gd name="T2" fmla="*/ 197 w 203"/>
                  <a:gd name="T3" fmla="*/ 5 h 48"/>
                  <a:gd name="T4" fmla="*/ 191 w 203"/>
                  <a:gd name="T5" fmla="*/ 9 h 48"/>
                  <a:gd name="T6" fmla="*/ 177 w 203"/>
                  <a:gd name="T7" fmla="*/ 14 h 48"/>
                  <a:gd name="T8" fmla="*/ 159 w 203"/>
                  <a:gd name="T9" fmla="*/ 18 h 48"/>
                  <a:gd name="T10" fmla="*/ 118 w 203"/>
                  <a:gd name="T11" fmla="*/ 21 h 48"/>
                  <a:gd name="T12" fmla="*/ 51 w 203"/>
                  <a:gd name="T13" fmla="*/ 21 h 48"/>
                  <a:gd name="T14" fmla="*/ 43 w 203"/>
                  <a:gd name="T15" fmla="*/ 18 h 48"/>
                  <a:gd name="T16" fmla="*/ 33 w 203"/>
                  <a:gd name="T17" fmla="*/ 18 h 48"/>
                  <a:gd name="T18" fmla="*/ 21 w 203"/>
                  <a:gd name="T19" fmla="*/ 16 h 48"/>
                  <a:gd name="T20" fmla="*/ 12 w 203"/>
                  <a:gd name="T21" fmla="*/ 12 h 48"/>
                  <a:gd name="T22" fmla="*/ 4 w 203"/>
                  <a:gd name="T23" fmla="*/ 9 h 48"/>
                  <a:gd name="T24" fmla="*/ 0 w 203"/>
                  <a:gd name="T25" fmla="*/ 5 h 48"/>
                  <a:gd name="T26" fmla="*/ 0 w 203"/>
                  <a:gd name="T27" fmla="*/ 14 h 48"/>
                  <a:gd name="T28" fmla="*/ 3 w 203"/>
                  <a:gd name="T29" fmla="*/ 21 h 48"/>
                  <a:gd name="T30" fmla="*/ 9 w 203"/>
                  <a:gd name="T31" fmla="*/ 30 h 48"/>
                  <a:gd name="T32" fmla="*/ 20 w 203"/>
                  <a:gd name="T33" fmla="*/ 36 h 48"/>
                  <a:gd name="T34" fmla="*/ 30 w 203"/>
                  <a:gd name="T35" fmla="*/ 40 h 48"/>
                  <a:gd name="T36" fmla="*/ 39 w 203"/>
                  <a:gd name="T37" fmla="*/ 43 h 48"/>
                  <a:gd name="T38" fmla="*/ 47 w 203"/>
                  <a:gd name="T39" fmla="*/ 44 h 48"/>
                  <a:gd name="T40" fmla="*/ 69 w 203"/>
                  <a:gd name="T41" fmla="*/ 47 h 48"/>
                  <a:gd name="T42" fmla="*/ 100 w 203"/>
                  <a:gd name="T43" fmla="*/ 48 h 48"/>
                  <a:gd name="T44" fmla="*/ 131 w 203"/>
                  <a:gd name="T45" fmla="*/ 47 h 48"/>
                  <a:gd name="T46" fmla="*/ 159 w 203"/>
                  <a:gd name="T47" fmla="*/ 43 h 48"/>
                  <a:gd name="T48" fmla="*/ 171 w 203"/>
                  <a:gd name="T49" fmla="*/ 40 h 48"/>
                  <a:gd name="T50" fmla="*/ 181 w 203"/>
                  <a:gd name="T51" fmla="*/ 36 h 48"/>
                  <a:gd name="T52" fmla="*/ 188 w 203"/>
                  <a:gd name="T53" fmla="*/ 31 h 48"/>
                  <a:gd name="T54" fmla="*/ 200 w 203"/>
                  <a:gd name="T55" fmla="*/ 20 h 48"/>
                  <a:gd name="T56" fmla="*/ 203 w 203"/>
                  <a:gd name="T57" fmla="*/ 12 h 48"/>
                  <a:gd name="T58" fmla="*/ 203 w 203"/>
                  <a:gd name="T59" fmla="*/ 0 h 4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3" h="48">
                    <a:moveTo>
                      <a:pt x="203" y="0"/>
                    </a:moveTo>
                    <a:lnTo>
                      <a:pt x="197" y="5"/>
                    </a:lnTo>
                    <a:lnTo>
                      <a:pt x="191" y="9"/>
                    </a:lnTo>
                    <a:lnTo>
                      <a:pt x="177" y="14"/>
                    </a:lnTo>
                    <a:lnTo>
                      <a:pt x="159" y="18"/>
                    </a:lnTo>
                    <a:lnTo>
                      <a:pt x="118" y="21"/>
                    </a:lnTo>
                    <a:lnTo>
                      <a:pt x="51" y="21"/>
                    </a:lnTo>
                    <a:lnTo>
                      <a:pt x="43" y="18"/>
                    </a:lnTo>
                    <a:lnTo>
                      <a:pt x="33" y="18"/>
                    </a:lnTo>
                    <a:lnTo>
                      <a:pt x="21" y="16"/>
                    </a:lnTo>
                    <a:lnTo>
                      <a:pt x="12" y="12"/>
                    </a:lnTo>
                    <a:lnTo>
                      <a:pt x="4" y="9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3" y="21"/>
                    </a:lnTo>
                    <a:lnTo>
                      <a:pt x="9" y="30"/>
                    </a:lnTo>
                    <a:lnTo>
                      <a:pt x="20" y="36"/>
                    </a:lnTo>
                    <a:lnTo>
                      <a:pt x="30" y="40"/>
                    </a:lnTo>
                    <a:lnTo>
                      <a:pt x="39" y="43"/>
                    </a:lnTo>
                    <a:lnTo>
                      <a:pt x="47" y="44"/>
                    </a:lnTo>
                    <a:lnTo>
                      <a:pt x="69" y="47"/>
                    </a:lnTo>
                    <a:lnTo>
                      <a:pt x="100" y="48"/>
                    </a:lnTo>
                    <a:lnTo>
                      <a:pt x="131" y="47"/>
                    </a:lnTo>
                    <a:lnTo>
                      <a:pt x="159" y="43"/>
                    </a:lnTo>
                    <a:lnTo>
                      <a:pt x="171" y="40"/>
                    </a:lnTo>
                    <a:lnTo>
                      <a:pt x="181" y="36"/>
                    </a:lnTo>
                    <a:lnTo>
                      <a:pt x="188" y="31"/>
                    </a:lnTo>
                    <a:lnTo>
                      <a:pt x="200" y="20"/>
                    </a:lnTo>
                    <a:lnTo>
                      <a:pt x="203" y="12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0" name="Freeform 42"/>
              <p:cNvSpPr>
                <a:spLocks/>
              </p:cNvSpPr>
              <p:nvPr/>
            </p:nvSpPr>
            <p:spPr bwMode="auto">
              <a:xfrm>
                <a:off x="551" y="3762"/>
                <a:ext cx="133" cy="30"/>
              </a:xfrm>
              <a:custGeom>
                <a:avLst/>
                <a:gdLst>
                  <a:gd name="T0" fmla="*/ 101 w 133"/>
                  <a:gd name="T1" fmla="*/ 27 h 30"/>
                  <a:gd name="T2" fmla="*/ 72 w 133"/>
                  <a:gd name="T3" fmla="*/ 30 h 30"/>
                  <a:gd name="T4" fmla="*/ 43 w 133"/>
                  <a:gd name="T5" fmla="*/ 27 h 30"/>
                  <a:gd name="T6" fmla="*/ 27 w 133"/>
                  <a:gd name="T7" fmla="*/ 26 h 30"/>
                  <a:gd name="T8" fmla="*/ 14 w 133"/>
                  <a:gd name="T9" fmla="*/ 23 h 30"/>
                  <a:gd name="T10" fmla="*/ 5 w 133"/>
                  <a:gd name="T11" fmla="*/ 19 h 30"/>
                  <a:gd name="T12" fmla="*/ 0 w 133"/>
                  <a:gd name="T13" fmla="*/ 14 h 30"/>
                  <a:gd name="T14" fmla="*/ 1 w 133"/>
                  <a:gd name="T15" fmla="*/ 8 h 30"/>
                  <a:gd name="T16" fmla="*/ 5 w 133"/>
                  <a:gd name="T17" fmla="*/ 4 h 30"/>
                  <a:gd name="T18" fmla="*/ 14 w 133"/>
                  <a:gd name="T19" fmla="*/ 1 h 30"/>
                  <a:gd name="T20" fmla="*/ 36 w 133"/>
                  <a:gd name="T21" fmla="*/ 4 h 30"/>
                  <a:gd name="T22" fmla="*/ 67 w 133"/>
                  <a:gd name="T23" fmla="*/ 5 h 30"/>
                  <a:gd name="T24" fmla="*/ 98 w 133"/>
                  <a:gd name="T25" fmla="*/ 4 h 30"/>
                  <a:gd name="T26" fmla="*/ 126 w 133"/>
                  <a:gd name="T27" fmla="*/ 0 h 30"/>
                  <a:gd name="T28" fmla="*/ 131 w 133"/>
                  <a:gd name="T29" fmla="*/ 4 h 30"/>
                  <a:gd name="T30" fmla="*/ 133 w 133"/>
                  <a:gd name="T31" fmla="*/ 9 h 30"/>
                  <a:gd name="T32" fmla="*/ 132 w 133"/>
                  <a:gd name="T33" fmla="*/ 14 h 30"/>
                  <a:gd name="T34" fmla="*/ 127 w 133"/>
                  <a:gd name="T35" fmla="*/ 19 h 30"/>
                  <a:gd name="T36" fmla="*/ 115 w 133"/>
                  <a:gd name="T37" fmla="*/ 25 h 30"/>
                  <a:gd name="T38" fmla="*/ 101 w 133"/>
                  <a:gd name="T39" fmla="*/ 27 h 3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33" h="30">
                    <a:moveTo>
                      <a:pt x="101" y="27"/>
                    </a:moveTo>
                    <a:lnTo>
                      <a:pt x="72" y="30"/>
                    </a:lnTo>
                    <a:lnTo>
                      <a:pt x="43" y="27"/>
                    </a:lnTo>
                    <a:lnTo>
                      <a:pt x="27" y="26"/>
                    </a:lnTo>
                    <a:lnTo>
                      <a:pt x="14" y="23"/>
                    </a:lnTo>
                    <a:lnTo>
                      <a:pt x="5" y="19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5" y="4"/>
                    </a:lnTo>
                    <a:lnTo>
                      <a:pt x="14" y="1"/>
                    </a:lnTo>
                    <a:lnTo>
                      <a:pt x="36" y="4"/>
                    </a:lnTo>
                    <a:lnTo>
                      <a:pt x="67" y="5"/>
                    </a:lnTo>
                    <a:lnTo>
                      <a:pt x="98" y="4"/>
                    </a:lnTo>
                    <a:lnTo>
                      <a:pt x="126" y="0"/>
                    </a:lnTo>
                    <a:lnTo>
                      <a:pt x="131" y="4"/>
                    </a:lnTo>
                    <a:lnTo>
                      <a:pt x="133" y="9"/>
                    </a:lnTo>
                    <a:lnTo>
                      <a:pt x="132" y="14"/>
                    </a:lnTo>
                    <a:lnTo>
                      <a:pt x="127" y="19"/>
                    </a:lnTo>
                    <a:lnTo>
                      <a:pt x="115" y="25"/>
                    </a:lnTo>
                    <a:lnTo>
                      <a:pt x="101" y="27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1" name="Freeform 43"/>
              <p:cNvSpPr>
                <a:spLocks/>
              </p:cNvSpPr>
              <p:nvPr/>
            </p:nvSpPr>
            <p:spPr bwMode="auto">
              <a:xfrm>
                <a:off x="561" y="3685"/>
                <a:ext cx="116" cy="55"/>
              </a:xfrm>
              <a:custGeom>
                <a:avLst/>
                <a:gdLst>
                  <a:gd name="T0" fmla="*/ 88 w 116"/>
                  <a:gd name="T1" fmla="*/ 9 h 55"/>
                  <a:gd name="T2" fmla="*/ 86 w 116"/>
                  <a:gd name="T3" fmla="*/ 0 h 55"/>
                  <a:gd name="T4" fmla="*/ 81 w 116"/>
                  <a:gd name="T5" fmla="*/ 4 h 55"/>
                  <a:gd name="T6" fmla="*/ 74 w 116"/>
                  <a:gd name="T7" fmla="*/ 6 h 55"/>
                  <a:gd name="T8" fmla="*/ 66 w 116"/>
                  <a:gd name="T9" fmla="*/ 7 h 55"/>
                  <a:gd name="T10" fmla="*/ 43 w 116"/>
                  <a:gd name="T11" fmla="*/ 7 h 55"/>
                  <a:gd name="T12" fmla="*/ 38 w 116"/>
                  <a:gd name="T13" fmla="*/ 6 h 55"/>
                  <a:gd name="T14" fmla="*/ 33 w 116"/>
                  <a:gd name="T15" fmla="*/ 6 h 55"/>
                  <a:gd name="T16" fmla="*/ 27 w 116"/>
                  <a:gd name="T17" fmla="*/ 2 h 55"/>
                  <a:gd name="T18" fmla="*/ 26 w 116"/>
                  <a:gd name="T19" fmla="*/ 13 h 55"/>
                  <a:gd name="T20" fmla="*/ 23 w 116"/>
                  <a:gd name="T21" fmla="*/ 20 h 55"/>
                  <a:gd name="T22" fmla="*/ 20 w 116"/>
                  <a:gd name="T23" fmla="*/ 32 h 55"/>
                  <a:gd name="T24" fmla="*/ 11 w 116"/>
                  <a:gd name="T25" fmla="*/ 43 h 55"/>
                  <a:gd name="T26" fmla="*/ 7 w 116"/>
                  <a:gd name="T27" fmla="*/ 48 h 55"/>
                  <a:gd name="T28" fmla="*/ 0 w 116"/>
                  <a:gd name="T29" fmla="*/ 52 h 55"/>
                  <a:gd name="T30" fmla="*/ 8 w 116"/>
                  <a:gd name="T31" fmla="*/ 55 h 55"/>
                  <a:gd name="T32" fmla="*/ 75 w 116"/>
                  <a:gd name="T33" fmla="*/ 55 h 55"/>
                  <a:gd name="T34" fmla="*/ 116 w 116"/>
                  <a:gd name="T35" fmla="*/ 52 h 55"/>
                  <a:gd name="T36" fmla="*/ 108 w 116"/>
                  <a:gd name="T37" fmla="*/ 46 h 55"/>
                  <a:gd name="T38" fmla="*/ 99 w 116"/>
                  <a:gd name="T39" fmla="*/ 38 h 55"/>
                  <a:gd name="T40" fmla="*/ 93 w 116"/>
                  <a:gd name="T41" fmla="*/ 25 h 55"/>
                  <a:gd name="T42" fmla="*/ 91 w 116"/>
                  <a:gd name="T43" fmla="*/ 19 h 55"/>
                  <a:gd name="T44" fmla="*/ 88 w 116"/>
                  <a:gd name="T45" fmla="*/ 9 h 5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16" h="55">
                    <a:moveTo>
                      <a:pt x="88" y="9"/>
                    </a:moveTo>
                    <a:lnTo>
                      <a:pt x="86" y="0"/>
                    </a:lnTo>
                    <a:lnTo>
                      <a:pt x="81" y="4"/>
                    </a:lnTo>
                    <a:lnTo>
                      <a:pt x="74" y="6"/>
                    </a:lnTo>
                    <a:lnTo>
                      <a:pt x="66" y="7"/>
                    </a:lnTo>
                    <a:lnTo>
                      <a:pt x="43" y="7"/>
                    </a:lnTo>
                    <a:lnTo>
                      <a:pt x="38" y="6"/>
                    </a:lnTo>
                    <a:lnTo>
                      <a:pt x="33" y="6"/>
                    </a:lnTo>
                    <a:lnTo>
                      <a:pt x="27" y="2"/>
                    </a:lnTo>
                    <a:lnTo>
                      <a:pt x="26" y="13"/>
                    </a:lnTo>
                    <a:lnTo>
                      <a:pt x="23" y="20"/>
                    </a:lnTo>
                    <a:lnTo>
                      <a:pt x="20" y="32"/>
                    </a:lnTo>
                    <a:lnTo>
                      <a:pt x="11" y="43"/>
                    </a:lnTo>
                    <a:lnTo>
                      <a:pt x="7" y="48"/>
                    </a:lnTo>
                    <a:lnTo>
                      <a:pt x="0" y="52"/>
                    </a:lnTo>
                    <a:lnTo>
                      <a:pt x="8" y="55"/>
                    </a:lnTo>
                    <a:lnTo>
                      <a:pt x="75" y="55"/>
                    </a:lnTo>
                    <a:lnTo>
                      <a:pt x="116" y="52"/>
                    </a:lnTo>
                    <a:lnTo>
                      <a:pt x="108" y="46"/>
                    </a:lnTo>
                    <a:lnTo>
                      <a:pt x="99" y="38"/>
                    </a:lnTo>
                    <a:lnTo>
                      <a:pt x="93" y="25"/>
                    </a:lnTo>
                    <a:lnTo>
                      <a:pt x="91" y="19"/>
                    </a:lnTo>
                    <a:lnTo>
                      <a:pt x="88" y="9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2" name="Freeform 44"/>
              <p:cNvSpPr>
                <a:spLocks/>
              </p:cNvSpPr>
              <p:nvPr/>
            </p:nvSpPr>
            <p:spPr bwMode="auto">
              <a:xfrm>
                <a:off x="518" y="3705"/>
                <a:ext cx="66" cy="32"/>
              </a:xfrm>
              <a:custGeom>
                <a:avLst/>
                <a:gdLst>
                  <a:gd name="T0" fmla="*/ 12 w 66"/>
                  <a:gd name="T1" fmla="*/ 26 h 32"/>
                  <a:gd name="T2" fmla="*/ 21 w 66"/>
                  <a:gd name="T3" fmla="*/ 30 h 32"/>
                  <a:gd name="T4" fmla="*/ 33 w 66"/>
                  <a:gd name="T5" fmla="*/ 32 h 32"/>
                  <a:gd name="T6" fmla="*/ 43 w 66"/>
                  <a:gd name="T7" fmla="*/ 32 h 32"/>
                  <a:gd name="T8" fmla="*/ 50 w 66"/>
                  <a:gd name="T9" fmla="*/ 28 h 32"/>
                  <a:gd name="T10" fmla="*/ 54 w 66"/>
                  <a:gd name="T11" fmla="*/ 23 h 32"/>
                  <a:gd name="T12" fmla="*/ 63 w 66"/>
                  <a:gd name="T13" fmla="*/ 12 h 32"/>
                  <a:gd name="T14" fmla="*/ 66 w 66"/>
                  <a:gd name="T15" fmla="*/ 0 h 32"/>
                  <a:gd name="T16" fmla="*/ 56 w 66"/>
                  <a:gd name="T17" fmla="*/ 1 h 32"/>
                  <a:gd name="T18" fmla="*/ 38 w 66"/>
                  <a:gd name="T19" fmla="*/ 4 h 32"/>
                  <a:gd name="T20" fmla="*/ 21 w 66"/>
                  <a:gd name="T21" fmla="*/ 6 h 32"/>
                  <a:gd name="T22" fmla="*/ 8 w 66"/>
                  <a:gd name="T23" fmla="*/ 12 h 32"/>
                  <a:gd name="T24" fmla="*/ 2 w 66"/>
                  <a:gd name="T25" fmla="*/ 15 h 32"/>
                  <a:gd name="T26" fmla="*/ 0 w 66"/>
                  <a:gd name="T27" fmla="*/ 19 h 32"/>
                  <a:gd name="T28" fmla="*/ 4 w 66"/>
                  <a:gd name="T29" fmla="*/ 23 h 32"/>
                  <a:gd name="T30" fmla="*/ 12 w 66"/>
                  <a:gd name="T31" fmla="*/ 26 h 3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6" h="32">
                    <a:moveTo>
                      <a:pt x="12" y="26"/>
                    </a:moveTo>
                    <a:lnTo>
                      <a:pt x="21" y="30"/>
                    </a:lnTo>
                    <a:lnTo>
                      <a:pt x="33" y="32"/>
                    </a:lnTo>
                    <a:lnTo>
                      <a:pt x="43" y="32"/>
                    </a:lnTo>
                    <a:lnTo>
                      <a:pt x="50" y="28"/>
                    </a:lnTo>
                    <a:lnTo>
                      <a:pt x="54" y="23"/>
                    </a:lnTo>
                    <a:lnTo>
                      <a:pt x="63" y="12"/>
                    </a:lnTo>
                    <a:lnTo>
                      <a:pt x="66" y="0"/>
                    </a:lnTo>
                    <a:lnTo>
                      <a:pt x="56" y="1"/>
                    </a:lnTo>
                    <a:lnTo>
                      <a:pt x="38" y="4"/>
                    </a:lnTo>
                    <a:lnTo>
                      <a:pt x="21" y="6"/>
                    </a:lnTo>
                    <a:lnTo>
                      <a:pt x="8" y="12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4" y="23"/>
                    </a:lnTo>
                    <a:lnTo>
                      <a:pt x="12" y="26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3" name="Freeform 45"/>
              <p:cNvSpPr>
                <a:spLocks/>
              </p:cNvSpPr>
              <p:nvPr/>
            </p:nvSpPr>
            <p:spPr bwMode="auto">
              <a:xfrm>
                <a:off x="701" y="3102"/>
                <a:ext cx="271" cy="495"/>
              </a:xfrm>
              <a:custGeom>
                <a:avLst/>
                <a:gdLst>
                  <a:gd name="T0" fmla="*/ 219 w 271"/>
                  <a:gd name="T1" fmla="*/ 437 h 495"/>
                  <a:gd name="T2" fmla="*/ 256 w 271"/>
                  <a:gd name="T3" fmla="*/ 424 h 495"/>
                  <a:gd name="T4" fmla="*/ 263 w 271"/>
                  <a:gd name="T5" fmla="*/ 419 h 495"/>
                  <a:gd name="T6" fmla="*/ 269 w 271"/>
                  <a:gd name="T7" fmla="*/ 410 h 495"/>
                  <a:gd name="T8" fmla="*/ 271 w 271"/>
                  <a:gd name="T9" fmla="*/ 400 h 495"/>
                  <a:gd name="T10" fmla="*/ 223 w 271"/>
                  <a:gd name="T11" fmla="*/ 7 h 495"/>
                  <a:gd name="T12" fmla="*/ 222 w 271"/>
                  <a:gd name="T13" fmla="*/ 3 h 495"/>
                  <a:gd name="T14" fmla="*/ 214 w 271"/>
                  <a:gd name="T15" fmla="*/ 0 h 495"/>
                  <a:gd name="T16" fmla="*/ 202 w 271"/>
                  <a:gd name="T17" fmla="*/ 0 h 495"/>
                  <a:gd name="T18" fmla="*/ 4 w 271"/>
                  <a:gd name="T19" fmla="*/ 19 h 495"/>
                  <a:gd name="T20" fmla="*/ 4 w 271"/>
                  <a:gd name="T21" fmla="*/ 20 h 495"/>
                  <a:gd name="T22" fmla="*/ 1 w 271"/>
                  <a:gd name="T23" fmla="*/ 24 h 495"/>
                  <a:gd name="T24" fmla="*/ 0 w 271"/>
                  <a:gd name="T25" fmla="*/ 33 h 495"/>
                  <a:gd name="T26" fmla="*/ 0 w 271"/>
                  <a:gd name="T27" fmla="*/ 41 h 495"/>
                  <a:gd name="T28" fmla="*/ 47 w 271"/>
                  <a:gd name="T29" fmla="*/ 476 h 495"/>
                  <a:gd name="T30" fmla="*/ 51 w 271"/>
                  <a:gd name="T31" fmla="*/ 485 h 495"/>
                  <a:gd name="T32" fmla="*/ 56 w 271"/>
                  <a:gd name="T33" fmla="*/ 491 h 495"/>
                  <a:gd name="T34" fmla="*/ 62 w 271"/>
                  <a:gd name="T35" fmla="*/ 495 h 495"/>
                  <a:gd name="T36" fmla="*/ 78 w 271"/>
                  <a:gd name="T37" fmla="*/ 490 h 495"/>
                  <a:gd name="T38" fmla="*/ 219 w 271"/>
                  <a:gd name="T39" fmla="*/ 437 h 49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71" h="495">
                    <a:moveTo>
                      <a:pt x="219" y="437"/>
                    </a:moveTo>
                    <a:lnTo>
                      <a:pt x="256" y="424"/>
                    </a:lnTo>
                    <a:lnTo>
                      <a:pt x="263" y="419"/>
                    </a:lnTo>
                    <a:lnTo>
                      <a:pt x="269" y="410"/>
                    </a:lnTo>
                    <a:lnTo>
                      <a:pt x="271" y="400"/>
                    </a:lnTo>
                    <a:lnTo>
                      <a:pt x="223" y="7"/>
                    </a:lnTo>
                    <a:lnTo>
                      <a:pt x="222" y="3"/>
                    </a:lnTo>
                    <a:lnTo>
                      <a:pt x="214" y="0"/>
                    </a:lnTo>
                    <a:lnTo>
                      <a:pt x="202" y="0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1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47" y="476"/>
                    </a:lnTo>
                    <a:lnTo>
                      <a:pt x="51" y="485"/>
                    </a:lnTo>
                    <a:lnTo>
                      <a:pt x="56" y="491"/>
                    </a:lnTo>
                    <a:lnTo>
                      <a:pt x="62" y="495"/>
                    </a:lnTo>
                    <a:lnTo>
                      <a:pt x="78" y="490"/>
                    </a:lnTo>
                    <a:lnTo>
                      <a:pt x="219" y="437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4" name="Freeform 46"/>
              <p:cNvSpPr>
                <a:spLocks/>
              </p:cNvSpPr>
              <p:nvPr/>
            </p:nvSpPr>
            <p:spPr bwMode="auto">
              <a:xfrm>
                <a:off x="603" y="3317"/>
                <a:ext cx="24" cy="375"/>
              </a:xfrm>
              <a:custGeom>
                <a:avLst/>
                <a:gdLst>
                  <a:gd name="T0" fmla="*/ 24 w 24"/>
                  <a:gd name="T1" fmla="*/ 375 h 375"/>
                  <a:gd name="T2" fmla="*/ 24 w 24"/>
                  <a:gd name="T3" fmla="*/ 9 h 375"/>
                  <a:gd name="T4" fmla="*/ 0 w 24"/>
                  <a:gd name="T5" fmla="*/ 0 h 375"/>
                  <a:gd name="T6" fmla="*/ 0 w 24"/>
                  <a:gd name="T7" fmla="*/ 375 h 375"/>
                  <a:gd name="T8" fmla="*/ 24 w 24"/>
                  <a:gd name="T9" fmla="*/ 375 h 3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375">
                    <a:moveTo>
                      <a:pt x="24" y="375"/>
                    </a:moveTo>
                    <a:lnTo>
                      <a:pt x="24" y="9"/>
                    </a:lnTo>
                    <a:lnTo>
                      <a:pt x="0" y="0"/>
                    </a:lnTo>
                    <a:lnTo>
                      <a:pt x="0" y="375"/>
                    </a:lnTo>
                    <a:lnTo>
                      <a:pt x="24" y="375"/>
                    </a:lnTo>
                    <a:close/>
                  </a:path>
                </a:pathLst>
              </a:custGeom>
              <a:solidFill>
                <a:srgbClr val="008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5" name="Freeform 47"/>
              <p:cNvSpPr>
                <a:spLocks/>
              </p:cNvSpPr>
              <p:nvPr/>
            </p:nvSpPr>
            <p:spPr bwMode="auto">
              <a:xfrm>
                <a:off x="734" y="3120"/>
                <a:ext cx="171" cy="27"/>
              </a:xfrm>
              <a:custGeom>
                <a:avLst/>
                <a:gdLst>
                  <a:gd name="T0" fmla="*/ 169 w 171"/>
                  <a:gd name="T1" fmla="*/ 0 h 27"/>
                  <a:gd name="T2" fmla="*/ 171 w 171"/>
                  <a:gd name="T3" fmla="*/ 6 h 27"/>
                  <a:gd name="T4" fmla="*/ 1 w 171"/>
                  <a:gd name="T5" fmla="*/ 27 h 27"/>
                  <a:gd name="T6" fmla="*/ 0 w 171"/>
                  <a:gd name="T7" fmla="*/ 19 h 27"/>
                  <a:gd name="T8" fmla="*/ 169 w 171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1" h="27">
                    <a:moveTo>
                      <a:pt x="169" y="0"/>
                    </a:moveTo>
                    <a:lnTo>
                      <a:pt x="171" y="6"/>
                    </a:lnTo>
                    <a:lnTo>
                      <a:pt x="1" y="27"/>
                    </a:lnTo>
                    <a:lnTo>
                      <a:pt x="0" y="19"/>
                    </a:lnTo>
                    <a:lnTo>
                      <a:pt x="16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6" name="Freeform 48"/>
              <p:cNvSpPr>
                <a:spLocks/>
              </p:cNvSpPr>
              <p:nvPr/>
            </p:nvSpPr>
            <p:spPr bwMode="auto">
              <a:xfrm>
                <a:off x="731" y="3140"/>
                <a:ext cx="215" cy="410"/>
              </a:xfrm>
              <a:custGeom>
                <a:avLst/>
                <a:gdLst>
                  <a:gd name="T0" fmla="*/ 161 w 215"/>
                  <a:gd name="T1" fmla="*/ 0 h 410"/>
                  <a:gd name="T2" fmla="*/ 167 w 215"/>
                  <a:gd name="T3" fmla="*/ 2 h 410"/>
                  <a:gd name="T4" fmla="*/ 174 w 215"/>
                  <a:gd name="T5" fmla="*/ 6 h 410"/>
                  <a:gd name="T6" fmla="*/ 176 w 215"/>
                  <a:gd name="T7" fmla="*/ 12 h 410"/>
                  <a:gd name="T8" fmla="*/ 215 w 215"/>
                  <a:gd name="T9" fmla="*/ 348 h 410"/>
                  <a:gd name="T10" fmla="*/ 215 w 215"/>
                  <a:gd name="T11" fmla="*/ 355 h 410"/>
                  <a:gd name="T12" fmla="*/ 211 w 215"/>
                  <a:gd name="T13" fmla="*/ 361 h 410"/>
                  <a:gd name="T14" fmla="*/ 204 w 215"/>
                  <a:gd name="T15" fmla="*/ 365 h 410"/>
                  <a:gd name="T16" fmla="*/ 60 w 215"/>
                  <a:gd name="T17" fmla="*/ 410 h 410"/>
                  <a:gd name="T18" fmla="*/ 53 w 215"/>
                  <a:gd name="T19" fmla="*/ 410 h 410"/>
                  <a:gd name="T20" fmla="*/ 47 w 215"/>
                  <a:gd name="T21" fmla="*/ 407 h 410"/>
                  <a:gd name="T22" fmla="*/ 43 w 215"/>
                  <a:gd name="T23" fmla="*/ 400 h 410"/>
                  <a:gd name="T24" fmla="*/ 0 w 215"/>
                  <a:gd name="T25" fmla="*/ 38 h 410"/>
                  <a:gd name="T26" fmla="*/ 1 w 215"/>
                  <a:gd name="T27" fmla="*/ 32 h 410"/>
                  <a:gd name="T28" fmla="*/ 5 w 215"/>
                  <a:gd name="T29" fmla="*/ 25 h 410"/>
                  <a:gd name="T30" fmla="*/ 12 w 215"/>
                  <a:gd name="T31" fmla="*/ 23 h 410"/>
                  <a:gd name="T32" fmla="*/ 161 w 215"/>
                  <a:gd name="T33" fmla="*/ 0 h 4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15" h="410">
                    <a:moveTo>
                      <a:pt x="161" y="0"/>
                    </a:moveTo>
                    <a:lnTo>
                      <a:pt x="167" y="2"/>
                    </a:lnTo>
                    <a:lnTo>
                      <a:pt x="174" y="6"/>
                    </a:lnTo>
                    <a:lnTo>
                      <a:pt x="176" y="12"/>
                    </a:lnTo>
                    <a:lnTo>
                      <a:pt x="215" y="348"/>
                    </a:lnTo>
                    <a:lnTo>
                      <a:pt x="215" y="355"/>
                    </a:lnTo>
                    <a:lnTo>
                      <a:pt x="211" y="361"/>
                    </a:lnTo>
                    <a:lnTo>
                      <a:pt x="204" y="365"/>
                    </a:lnTo>
                    <a:lnTo>
                      <a:pt x="60" y="410"/>
                    </a:lnTo>
                    <a:lnTo>
                      <a:pt x="53" y="410"/>
                    </a:lnTo>
                    <a:lnTo>
                      <a:pt x="47" y="407"/>
                    </a:lnTo>
                    <a:lnTo>
                      <a:pt x="43" y="400"/>
                    </a:lnTo>
                    <a:lnTo>
                      <a:pt x="0" y="38"/>
                    </a:lnTo>
                    <a:lnTo>
                      <a:pt x="1" y="32"/>
                    </a:lnTo>
                    <a:lnTo>
                      <a:pt x="5" y="25"/>
                    </a:lnTo>
                    <a:lnTo>
                      <a:pt x="12" y="23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7" name="Freeform 49"/>
              <p:cNvSpPr>
                <a:spLocks/>
              </p:cNvSpPr>
              <p:nvPr/>
            </p:nvSpPr>
            <p:spPr bwMode="auto">
              <a:xfrm>
                <a:off x="426" y="3121"/>
                <a:ext cx="337" cy="476"/>
              </a:xfrm>
              <a:custGeom>
                <a:avLst/>
                <a:gdLst>
                  <a:gd name="T0" fmla="*/ 177 w 337"/>
                  <a:gd name="T1" fmla="*/ 476 h 476"/>
                  <a:gd name="T2" fmla="*/ 177 w 337"/>
                  <a:gd name="T3" fmla="*/ 196 h 476"/>
                  <a:gd name="T4" fmla="*/ 201 w 337"/>
                  <a:gd name="T5" fmla="*/ 205 h 476"/>
                  <a:gd name="T6" fmla="*/ 201 w 337"/>
                  <a:gd name="T7" fmla="*/ 475 h 476"/>
                  <a:gd name="T8" fmla="*/ 203 w 337"/>
                  <a:gd name="T9" fmla="*/ 476 h 476"/>
                  <a:gd name="T10" fmla="*/ 337 w 337"/>
                  <a:gd name="T11" fmla="*/ 476 h 476"/>
                  <a:gd name="T12" fmla="*/ 331 w 337"/>
                  <a:gd name="T13" fmla="*/ 472 h 476"/>
                  <a:gd name="T14" fmla="*/ 326 w 337"/>
                  <a:gd name="T15" fmla="*/ 466 h 476"/>
                  <a:gd name="T16" fmla="*/ 322 w 337"/>
                  <a:gd name="T17" fmla="*/ 457 h 476"/>
                  <a:gd name="T18" fmla="*/ 275 w 337"/>
                  <a:gd name="T19" fmla="*/ 22 h 476"/>
                  <a:gd name="T20" fmla="*/ 275 w 337"/>
                  <a:gd name="T21" fmla="*/ 14 h 476"/>
                  <a:gd name="T22" fmla="*/ 276 w 337"/>
                  <a:gd name="T23" fmla="*/ 5 h 476"/>
                  <a:gd name="T24" fmla="*/ 279 w 337"/>
                  <a:gd name="T25" fmla="*/ 1 h 476"/>
                  <a:gd name="T26" fmla="*/ 279 w 337"/>
                  <a:gd name="T27" fmla="*/ 0 h 476"/>
                  <a:gd name="T28" fmla="*/ 157 w 337"/>
                  <a:gd name="T29" fmla="*/ 51 h 476"/>
                  <a:gd name="T30" fmla="*/ 156 w 337"/>
                  <a:gd name="T31" fmla="*/ 51 h 476"/>
                  <a:gd name="T32" fmla="*/ 13 w 337"/>
                  <a:gd name="T33" fmla="*/ 115 h 476"/>
                  <a:gd name="T34" fmla="*/ 5 w 337"/>
                  <a:gd name="T35" fmla="*/ 122 h 476"/>
                  <a:gd name="T36" fmla="*/ 0 w 337"/>
                  <a:gd name="T37" fmla="*/ 132 h 476"/>
                  <a:gd name="T38" fmla="*/ 0 w 337"/>
                  <a:gd name="T39" fmla="*/ 458 h 476"/>
                  <a:gd name="T40" fmla="*/ 2 w 337"/>
                  <a:gd name="T41" fmla="*/ 467 h 476"/>
                  <a:gd name="T42" fmla="*/ 9 w 337"/>
                  <a:gd name="T43" fmla="*/ 475 h 476"/>
                  <a:gd name="T44" fmla="*/ 21 w 337"/>
                  <a:gd name="T45" fmla="*/ 476 h 476"/>
                  <a:gd name="T46" fmla="*/ 177 w 337"/>
                  <a:gd name="T47" fmla="*/ 476 h 4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37" h="476">
                    <a:moveTo>
                      <a:pt x="177" y="476"/>
                    </a:moveTo>
                    <a:lnTo>
                      <a:pt x="177" y="196"/>
                    </a:lnTo>
                    <a:lnTo>
                      <a:pt x="201" y="205"/>
                    </a:lnTo>
                    <a:lnTo>
                      <a:pt x="201" y="475"/>
                    </a:lnTo>
                    <a:lnTo>
                      <a:pt x="203" y="476"/>
                    </a:lnTo>
                    <a:lnTo>
                      <a:pt x="337" y="476"/>
                    </a:lnTo>
                    <a:lnTo>
                      <a:pt x="331" y="472"/>
                    </a:lnTo>
                    <a:lnTo>
                      <a:pt x="326" y="466"/>
                    </a:lnTo>
                    <a:lnTo>
                      <a:pt x="322" y="457"/>
                    </a:lnTo>
                    <a:lnTo>
                      <a:pt x="275" y="22"/>
                    </a:lnTo>
                    <a:lnTo>
                      <a:pt x="275" y="14"/>
                    </a:lnTo>
                    <a:lnTo>
                      <a:pt x="276" y="5"/>
                    </a:lnTo>
                    <a:lnTo>
                      <a:pt x="279" y="1"/>
                    </a:lnTo>
                    <a:lnTo>
                      <a:pt x="279" y="0"/>
                    </a:lnTo>
                    <a:lnTo>
                      <a:pt x="157" y="51"/>
                    </a:lnTo>
                    <a:lnTo>
                      <a:pt x="156" y="51"/>
                    </a:lnTo>
                    <a:lnTo>
                      <a:pt x="13" y="115"/>
                    </a:lnTo>
                    <a:lnTo>
                      <a:pt x="5" y="122"/>
                    </a:lnTo>
                    <a:lnTo>
                      <a:pt x="0" y="132"/>
                    </a:lnTo>
                    <a:lnTo>
                      <a:pt x="0" y="458"/>
                    </a:lnTo>
                    <a:lnTo>
                      <a:pt x="2" y="467"/>
                    </a:lnTo>
                    <a:lnTo>
                      <a:pt x="9" y="475"/>
                    </a:lnTo>
                    <a:lnTo>
                      <a:pt x="21" y="476"/>
                    </a:lnTo>
                    <a:lnTo>
                      <a:pt x="177" y="476"/>
                    </a:ln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8" name="Freeform 50"/>
              <p:cNvSpPr>
                <a:spLocks/>
              </p:cNvSpPr>
              <p:nvPr/>
            </p:nvSpPr>
            <p:spPr bwMode="auto">
              <a:xfrm>
                <a:off x="1355" y="2989"/>
                <a:ext cx="81" cy="14"/>
              </a:xfrm>
              <a:custGeom>
                <a:avLst/>
                <a:gdLst>
                  <a:gd name="T0" fmla="*/ 80 w 81"/>
                  <a:gd name="T1" fmla="*/ 0 h 14"/>
                  <a:gd name="T2" fmla="*/ 0 w 81"/>
                  <a:gd name="T3" fmla="*/ 10 h 14"/>
                  <a:gd name="T4" fmla="*/ 0 w 81"/>
                  <a:gd name="T5" fmla="*/ 14 h 14"/>
                  <a:gd name="T6" fmla="*/ 81 w 81"/>
                  <a:gd name="T7" fmla="*/ 2 h 14"/>
                  <a:gd name="T8" fmla="*/ 80 w 81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" h="14">
                    <a:moveTo>
                      <a:pt x="80" y="0"/>
                    </a:moveTo>
                    <a:lnTo>
                      <a:pt x="0" y="10"/>
                    </a:lnTo>
                    <a:lnTo>
                      <a:pt x="0" y="14"/>
                    </a:lnTo>
                    <a:lnTo>
                      <a:pt x="81" y="2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9" name="Freeform 51"/>
              <p:cNvSpPr>
                <a:spLocks/>
              </p:cNvSpPr>
              <p:nvPr/>
            </p:nvSpPr>
            <p:spPr bwMode="auto">
              <a:xfrm>
                <a:off x="1325" y="3064"/>
                <a:ext cx="26" cy="6"/>
              </a:xfrm>
              <a:custGeom>
                <a:avLst/>
                <a:gdLst>
                  <a:gd name="T0" fmla="*/ 0 w 26"/>
                  <a:gd name="T1" fmla="*/ 0 h 6"/>
                  <a:gd name="T2" fmla="*/ 26 w 26"/>
                  <a:gd name="T3" fmla="*/ 1 h 6"/>
                  <a:gd name="T4" fmla="*/ 6 w 26"/>
                  <a:gd name="T5" fmla="*/ 6 h 6"/>
                  <a:gd name="T6" fmla="*/ 0 w 2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6">
                    <a:moveTo>
                      <a:pt x="0" y="0"/>
                    </a:moveTo>
                    <a:lnTo>
                      <a:pt x="26" y="1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57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0" name="Freeform 52"/>
              <p:cNvSpPr>
                <a:spLocks/>
              </p:cNvSpPr>
              <p:nvPr/>
            </p:nvSpPr>
            <p:spPr bwMode="auto">
              <a:xfrm>
                <a:off x="1592" y="2990"/>
                <a:ext cx="14" cy="48"/>
              </a:xfrm>
              <a:custGeom>
                <a:avLst/>
                <a:gdLst>
                  <a:gd name="T0" fmla="*/ 5 w 14"/>
                  <a:gd name="T1" fmla="*/ 0 h 48"/>
                  <a:gd name="T2" fmla="*/ 9 w 14"/>
                  <a:gd name="T3" fmla="*/ 12 h 48"/>
                  <a:gd name="T4" fmla="*/ 9 w 14"/>
                  <a:gd name="T5" fmla="*/ 23 h 48"/>
                  <a:gd name="T6" fmla="*/ 5 w 14"/>
                  <a:gd name="T7" fmla="*/ 36 h 48"/>
                  <a:gd name="T8" fmla="*/ 0 w 14"/>
                  <a:gd name="T9" fmla="*/ 48 h 48"/>
                  <a:gd name="T10" fmla="*/ 9 w 14"/>
                  <a:gd name="T11" fmla="*/ 39 h 48"/>
                  <a:gd name="T12" fmla="*/ 13 w 14"/>
                  <a:gd name="T13" fmla="*/ 30 h 48"/>
                  <a:gd name="T14" fmla="*/ 14 w 14"/>
                  <a:gd name="T15" fmla="*/ 19 h 48"/>
                  <a:gd name="T16" fmla="*/ 12 w 14"/>
                  <a:gd name="T17" fmla="*/ 8 h 48"/>
                  <a:gd name="T18" fmla="*/ 5 w 14"/>
                  <a:gd name="T19" fmla="*/ 0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" h="48">
                    <a:moveTo>
                      <a:pt x="5" y="0"/>
                    </a:moveTo>
                    <a:lnTo>
                      <a:pt x="9" y="12"/>
                    </a:lnTo>
                    <a:lnTo>
                      <a:pt x="9" y="23"/>
                    </a:lnTo>
                    <a:lnTo>
                      <a:pt x="5" y="36"/>
                    </a:lnTo>
                    <a:lnTo>
                      <a:pt x="0" y="48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4" y="19"/>
                    </a:lnTo>
                    <a:lnTo>
                      <a:pt x="12" y="8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1" name="Freeform 53"/>
              <p:cNvSpPr>
                <a:spLocks/>
              </p:cNvSpPr>
              <p:nvPr/>
            </p:nvSpPr>
            <p:spPr bwMode="auto">
              <a:xfrm>
                <a:off x="1604" y="3009"/>
                <a:ext cx="9" cy="39"/>
              </a:xfrm>
              <a:custGeom>
                <a:avLst/>
                <a:gdLst>
                  <a:gd name="T0" fmla="*/ 0 w 9"/>
                  <a:gd name="T1" fmla="*/ 39 h 39"/>
                  <a:gd name="T2" fmla="*/ 9 w 9"/>
                  <a:gd name="T3" fmla="*/ 32 h 39"/>
                  <a:gd name="T4" fmla="*/ 7 w 9"/>
                  <a:gd name="T5" fmla="*/ 16 h 39"/>
                  <a:gd name="T6" fmla="*/ 5 w 9"/>
                  <a:gd name="T7" fmla="*/ 0 h 39"/>
                  <a:gd name="T8" fmla="*/ 0 w 9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39">
                    <a:moveTo>
                      <a:pt x="0" y="39"/>
                    </a:moveTo>
                    <a:lnTo>
                      <a:pt x="9" y="32"/>
                    </a:lnTo>
                    <a:lnTo>
                      <a:pt x="7" y="16"/>
                    </a:lnTo>
                    <a:lnTo>
                      <a:pt x="5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2" name="Freeform 54"/>
              <p:cNvSpPr>
                <a:spLocks/>
              </p:cNvSpPr>
              <p:nvPr/>
            </p:nvSpPr>
            <p:spPr bwMode="auto">
              <a:xfrm>
                <a:off x="1471" y="3064"/>
                <a:ext cx="22" cy="45"/>
              </a:xfrm>
              <a:custGeom>
                <a:avLst/>
                <a:gdLst>
                  <a:gd name="T0" fmla="*/ 22 w 22"/>
                  <a:gd name="T1" fmla="*/ 0 h 45"/>
                  <a:gd name="T2" fmla="*/ 18 w 22"/>
                  <a:gd name="T3" fmla="*/ 13 h 45"/>
                  <a:gd name="T4" fmla="*/ 16 w 22"/>
                  <a:gd name="T5" fmla="*/ 26 h 45"/>
                  <a:gd name="T6" fmla="*/ 7 w 22"/>
                  <a:gd name="T7" fmla="*/ 39 h 45"/>
                  <a:gd name="T8" fmla="*/ 0 w 22"/>
                  <a:gd name="T9" fmla="*/ 45 h 45"/>
                  <a:gd name="T10" fmla="*/ 7 w 22"/>
                  <a:gd name="T11" fmla="*/ 32 h 45"/>
                  <a:gd name="T12" fmla="*/ 12 w 22"/>
                  <a:gd name="T13" fmla="*/ 17 h 45"/>
                  <a:gd name="T14" fmla="*/ 13 w 22"/>
                  <a:gd name="T15" fmla="*/ 6 h 45"/>
                  <a:gd name="T16" fmla="*/ 22 w 22"/>
                  <a:gd name="T17" fmla="*/ 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45">
                    <a:moveTo>
                      <a:pt x="22" y="0"/>
                    </a:moveTo>
                    <a:lnTo>
                      <a:pt x="18" y="13"/>
                    </a:lnTo>
                    <a:lnTo>
                      <a:pt x="16" y="26"/>
                    </a:lnTo>
                    <a:lnTo>
                      <a:pt x="7" y="39"/>
                    </a:lnTo>
                    <a:lnTo>
                      <a:pt x="0" y="45"/>
                    </a:lnTo>
                    <a:lnTo>
                      <a:pt x="7" y="32"/>
                    </a:lnTo>
                    <a:lnTo>
                      <a:pt x="12" y="17"/>
                    </a:lnTo>
                    <a:lnTo>
                      <a:pt x="13" y="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A857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3" name="Freeform 55"/>
              <p:cNvSpPr>
                <a:spLocks/>
              </p:cNvSpPr>
              <p:nvPr/>
            </p:nvSpPr>
            <p:spPr bwMode="auto">
              <a:xfrm>
                <a:off x="607" y="3227"/>
                <a:ext cx="23" cy="81"/>
              </a:xfrm>
              <a:custGeom>
                <a:avLst/>
                <a:gdLst>
                  <a:gd name="T0" fmla="*/ 12 w 23"/>
                  <a:gd name="T1" fmla="*/ 0 h 81"/>
                  <a:gd name="T2" fmla="*/ 6 w 23"/>
                  <a:gd name="T3" fmla="*/ 21 h 81"/>
                  <a:gd name="T4" fmla="*/ 2 w 23"/>
                  <a:gd name="T5" fmla="*/ 34 h 81"/>
                  <a:gd name="T6" fmla="*/ 1 w 23"/>
                  <a:gd name="T7" fmla="*/ 46 h 81"/>
                  <a:gd name="T8" fmla="*/ 0 w 23"/>
                  <a:gd name="T9" fmla="*/ 55 h 81"/>
                  <a:gd name="T10" fmla="*/ 1 w 23"/>
                  <a:gd name="T11" fmla="*/ 65 h 81"/>
                  <a:gd name="T12" fmla="*/ 1 w 23"/>
                  <a:gd name="T13" fmla="*/ 72 h 81"/>
                  <a:gd name="T14" fmla="*/ 3 w 23"/>
                  <a:gd name="T15" fmla="*/ 76 h 81"/>
                  <a:gd name="T16" fmla="*/ 7 w 23"/>
                  <a:gd name="T17" fmla="*/ 80 h 81"/>
                  <a:gd name="T18" fmla="*/ 11 w 23"/>
                  <a:gd name="T19" fmla="*/ 81 h 81"/>
                  <a:gd name="T20" fmla="*/ 15 w 23"/>
                  <a:gd name="T21" fmla="*/ 80 h 81"/>
                  <a:gd name="T22" fmla="*/ 19 w 23"/>
                  <a:gd name="T23" fmla="*/ 76 h 81"/>
                  <a:gd name="T24" fmla="*/ 20 w 23"/>
                  <a:gd name="T25" fmla="*/ 69 h 81"/>
                  <a:gd name="T26" fmla="*/ 23 w 23"/>
                  <a:gd name="T27" fmla="*/ 63 h 81"/>
                  <a:gd name="T28" fmla="*/ 23 w 23"/>
                  <a:gd name="T29" fmla="*/ 51 h 81"/>
                  <a:gd name="T30" fmla="*/ 20 w 23"/>
                  <a:gd name="T31" fmla="*/ 39 h 81"/>
                  <a:gd name="T32" fmla="*/ 18 w 23"/>
                  <a:gd name="T33" fmla="*/ 20 h 81"/>
                  <a:gd name="T34" fmla="*/ 12 w 23"/>
                  <a:gd name="T35" fmla="*/ 0 h 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" h="81">
                    <a:moveTo>
                      <a:pt x="12" y="0"/>
                    </a:moveTo>
                    <a:lnTo>
                      <a:pt x="6" y="21"/>
                    </a:lnTo>
                    <a:lnTo>
                      <a:pt x="2" y="34"/>
                    </a:lnTo>
                    <a:lnTo>
                      <a:pt x="1" y="46"/>
                    </a:lnTo>
                    <a:lnTo>
                      <a:pt x="0" y="55"/>
                    </a:lnTo>
                    <a:lnTo>
                      <a:pt x="1" y="65"/>
                    </a:lnTo>
                    <a:lnTo>
                      <a:pt x="1" y="72"/>
                    </a:lnTo>
                    <a:lnTo>
                      <a:pt x="3" y="76"/>
                    </a:lnTo>
                    <a:lnTo>
                      <a:pt x="7" y="80"/>
                    </a:lnTo>
                    <a:lnTo>
                      <a:pt x="11" y="81"/>
                    </a:lnTo>
                    <a:lnTo>
                      <a:pt x="15" y="80"/>
                    </a:lnTo>
                    <a:lnTo>
                      <a:pt x="19" y="76"/>
                    </a:lnTo>
                    <a:lnTo>
                      <a:pt x="20" y="69"/>
                    </a:lnTo>
                    <a:lnTo>
                      <a:pt x="23" y="63"/>
                    </a:lnTo>
                    <a:lnTo>
                      <a:pt x="23" y="51"/>
                    </a:lnTo>
                    <a:lnTo>
                      <a:pt x="20" y="39"/>
                    </a:lnTo>
                    <a:lnTo>
                      <a:pt x="18" y="2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24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4" name="Freeform 56"/>
              <p:cNvSpPr>
                <a:spLocks/>
              </p:cNvSpPr>
              <p:nvPr/>
            </p:nvSpPr>
            <p:spPr bwMode="auto">
              <a:xfrm>
                <a:off x="1429" y="3307"/>
                <a:ext cx="25" cy="129"/>
              </a:xfrm>
              <a:custGeom>
                <a:avLst/>
                <a:gdLst>
                  <a:gd name="T0" fmla="*/ 1 w 25"/>
                  <a:gd name="T1" fmla="*/ 129 h 129"/>
                  <a:gd name="T2" fmla="*/ 3 w 25"/>
                  <a:gd name="T3" fmla="*/ 75 h 129"/>
                  <a:gd name="T4" fmla="*/ 9 w 25"/>
                  <a:gd name="T5" fmla="*/ 44 h 129"/>
                  <a:gd name="T6" fmla="*/ 15 w 25"/>
                  <a:gd name="T7" fmla="*/ 19 h 129"/>
                  <a:gd name="T8" fmla="*/ 25 w 25"/>
                  <a:gd name="T9" fmla="*/ 0 h 129"/>
                  <a:gd name="T10" fmla="*/ 19 w 25"/>
                  <a:gd name="T11" fmla="*/ 6 h 129"/>
                  <a:gd name="T12" fmla="*/ 9 w 25"/>
                  <a:gd name="T13" fmla="*/ 19 h 129"/>
                  <a:gd name="T14" fmla="*/ 1 w 25"/>
                  <a:gd name="T15" fmla="*/ 37 h 129"/>
                  <a:gd name="T16" fmla="*/ 0 w 25"/>
                  <a:gd name="T17" fmla="*/ 89 h 129"/>
                  <a:gd name="T18" fmla="*/ 1 w 25"/>
                  <a:gd name="T19" fmla="*/ 129 h 1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" h="129">
                    <a:moveTo>
                      <a:pt x="1" y="129"/>
                    </a:moveTo>
                    <a:lnTo>
                      <a:pt x="3" y="75"/>
                    </a:lnTo>
                    <a:lnTo>
                      <a:pt x="9" y="44"/>
                    </a:lnTo>
                    <a:lnTo>
                      <a:pt x="15" y="19"/>
                    </a:lnTo>
                    <a:lnTo>
                      <a:pt x="25" y="0"/>
                    </a:lnTo>
                    <a:lnTo>
                      <a:pt x="19" y="6"/>
                    </a:lnTo>
                    <a:lnTo>
                      <a:pt x="9" y="19"/>
                    </a:lnTo>
                    <a:lnTo>
                      <a:pt x="1" y="37"/>
                    </a:lnTo>
                    <a:lnTo>
                      <a:pt x="0" y="89"/>
                    </a:lnTo>
                    <a:lnTo>
                      <a:pt x="1" y="12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5" name="Freeform 57"/>
              <p:cNvSpPr>
                <a:spLocks/>
              </p:cNvSpPr>
              <p:nvPr/>
            </p:nvSpPr>
            <p:spPr bwMode="auto">
              <a:xfrm>
                <a:off x="1601" y="3018"/>
                <a:ext cx="48" cy="42"/>
              </a:xfrm>
              <a:custGeom>
                <a:avLst/>
                <a:gdLst>
                  <a:gd name="T0" fmla="*/ 27 w 48"/>
                  <a:gd name="T1" fmla="*/ 12 h 42"/>
                  <a:gd name="T2" fmla="*/ 12 w 48"/>
                  <a:gd name="T3" fmla="*/ 23 h 42"/>
                  <a:gd name="T4" fmla="*/ 3 w 48"/>
                  <a:gd name="T5" fmla="*/ 30 h 42"/>
                  <a:gd name="T6" fmla="*/ 0 w 48"/>
                  <a:gd name="T7" fmla="*/ 41 h 42"/>
                  <a:gd name="T8" fmla="*/ 9 w 48"/>
                  <a:gd name="T9" fmla="*/ 42 h 42"/>
                  <a:gd name="T10" fmla="*/ 26 w 48"/>
                  <a:gd name="T11" fmla="*/ 42 h 42"/>
                  <a:gd name="T12" fmla="*/ 43 w 48"/>
                  <a:gd name="T13" fmla="*/ 38 h 42"/>
                  <a:gd name="T14" fmla="*/ 48 w 48"/>
                  <a:gd name="T15" fmla="*/ 36 h 42"/>
                  <a:gd name="T16" fmla="*/ 45 w 48"/>
                  <a:gd name="T17" fmla="*/ 20 h 42"/>
                  <a:gd name="T18" fmla="*/ 48 w 48"/>
                  <a:gd name="T19" fmla="*/ 0 h 42"/>
                  <a:gd name="T20" fmla="*/ 27 w 48"/>
                  <a:gd name="T21" fmla="*/ 12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8" h="42">
                    <a:moveTo>
                      <a:pt x="27" y="12"/>
                    </a:moveTo>
                    <a:lnTo>
                      <a:pt x="12" y="23"/>
                    </a:lnTo>
                    <a:lnTo>
                      <a:pt x="3" y="30"/>
                    </a:lnTo>
                    <a:lnTo>
                      <a:pt x="0" y="41"/>
                    </a:lnTo>
                    <a:lnTo>
                      <a:pt x="9" y="42"/>
                    </a:lnTo>
                    <a:lnTo>
                      <a:pt x="26" y="42"/>
                    </a:lnTo>
                    <a:lnTo>
                      <a:pt x="43" y="38"/>
                    </a:lnTo>
                    <a:lnTo>
                      <a:pt x="48" y="36"/>
                    </a:lnTo>
                    <a:lnTo>
                      <a:pt x="45" y="20"/>
                    </a:lnTo>
                    <a:lnTo>
                      <a:pt x="48" y="0"/>
                    </a:lnTo>
                    <a:lnTo>
                      <a:pt x="27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6" name="Freeform 58"/>
              <p:cNvSpPr>
                <a:spLocks/>
              </p:cNvSpPr>
              <p:nvPr/>
            </p:nvSpPr>
            <p:spPr bwMode="auto">
              <a:xfrm>
                <a:off x="1358" y="3104"/>
                <a:ext cx="233" cy="170"/>
              </a:xfrm>
              <a:custGeom>
                <a:avLst/>
                <a:gdLst>
                  <a:gd name="T0" fmla="*/ 233 w 233"/>
                  <a:gd name="T1" fmla="*/ 13 h 170"/>
                  <a:gd name="T2" fmla="*/ 205 w 233"/>
                  <a:gd name="T3" fmla="*/ 21 h 170"/>
                  <a:gd name="T4" fmla="*/ 168 w 233"/>
                  <a:gd name="T5" fmla="*/ 39 h 170"/>
                  <a:gd name="T6" fmla="*/ 125 w 233"/>
                  <a:gd name="T7" fmla="*/ 62 h 170"/>
                  <a:gd name="T8" fmla="*/ 67 w 233"/>
                  <a:gd name="T9" fmla="*/ 100 h 170"/>
                  <a:gd name="T10" fmla="*/ 0 w 233"/>
                  <a:gd name="T11" fmla="*/ 170 h 170"/>
                  <a:gd name="T12" fmla="*/ 47 w 233"/>
                  <a:gd name="T13" fmla="*/ 105 h 170"/>
                  <a:gd name="T14" fmla="*/ 60 w 233"/>
                  <a:gd name="T15" fmla="*/ 90 h 170"/>
                  <a:gd name="T16" fmla="*/ 108 w 233"/>
                  <a:gd name="T17" fmla="*/ 61 h 170"/>
                  <a:gd name="T18" fmla="*/ 163 w 233"/>
                  <a:gd name="T19" fmla="*/ 33 h 170"/>
                  <a:gd name="T20" fmla="*/ 230 w 233"/>
                  <a:gd name="T21" fmla="*/ 0 h 170"/>
                  <a:gd name="T22" fmla="*/ 233 w 233"/>
                  <a:gd name="T23" fmla="*/ 13 h 1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33" h="170">
                    <a:moveTo>
                      <a:pt x="233" y="13"/>
                    </a:moveTo>
                    <a:lnTo>
                      <a:pt x="205" y="21"/>
                    </a:lnTo>
                    <a:lnTo>
                      <a:pt x="168" y="39"/>
                    </a:lnTo>
                    <a:lnTo>
                      <a:pt x="125" y="62"/>
                    </a:lnTo>
                    <a:lnTo>
                      <a:pt x="67" y="100"/>
                    </a:lnTo>
                    <a:lnTo>
                      <a:pt x="0" y="170"/>
                    </a:lnTo>
                    <a:lnTo>
                      <a:pt x="47" y="105"/>
                    </a:lnTo>
                    <a:lnTo>
                      <a:pt x="60" y="90"/>
                    </a:lnTo>
                    <a:lnTo>
                      <a:pt x="108" y="61"/>
                    </a:lnTo>
                    <a:lnTo>
                      <a:pt x="163" y="33"/>
                    </a:lnTo>
                    <a:lnTo>
                      <a:pt x="230" y="0"/>
                    </a:lnTo>
                    <a:lnTo>
                      <a:pt x="233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7" name="Freeform 59"/>
              <p:cNvSpPr>
                <a:spLocks/>
              </p:cNvSpPr>
              <p:nvPr/>
            </p:nvSpPr>
            <p:spPr bwMode="auto">
              <a:xfrm>
                <a:off x="1268" y="3331"/>
                <a:ext cx="127" cy="144"/>
              </a:xfrm>
              <a:custGeom>
                <a:avLst/>
                <a:gdLst>
                  <a:gd name="T0" fmla="*/ 0 w 127"/>
                  <a:gd name="T1" fmla="*/ 144 h 144"/>
                  <a:gd name="T2" fmla="*/ 5 w 127"/>
                  <a:gd name="T3" fmla="*/ 127 h 144"/>
                  <a:gd name="T4" fmla="*/ 14 w 127"/>
                  <a:gd name="T5" fmla="*/ 110 h 144"/>
                  <a:gd name="T6" fmla="*/ 28 w 127"/>
                  <a:gd name="T7" fmla="*/ 88 h 144"/>
                  <a:gd name="T8" fmla="*/ 48 w 127"/>
                  <a:gd name="T9" fmla="*/ 62 h 144"/>
                  <a:gd name="T10" fmla="*/ 84 w 127"/>
                  <a:gd name="T11" fmla="*/ 27 h 144"/>
                  <a:gd name="T12" fmla="*/ 125 w 127"/>
                  <a:gd name="T13" fmla="*/ 0 h 144"/>
                  <a:gd name="T14" fmla="*/ 127 w 127"/>
                  <a:gd name="T15" fmla="*/ 9 h 144"/>
                  <a:gd name="T16" fmla="*/ 110 w 127"/>
                  <a:gd name="T17" fmla="*/ 22 h 144"/>
                  <a:gd name="T18" fmla="*/ 92 w 127"/>
                  <a:gd name="T19" fmla="*/ 33 h 144"/>
                  <a:gd name="T20" fmla="*/ 61 w 127"/>
                  <a:gd name="T21" fmla="*/ 59 h 144"/>
                  <a:gd name="T22" fmla="*/ 48 w 127"/>
                  <a:gd name="T23" fmla="*/ 73 h 144"/>
                  <a:gd name="T24" fmla="*/ 26 w 127"/>
                  <a:gd name="T25" fmla="*/ 100 h 144"/>
                  <a:gd name="T26" fmla="*/ 9 w 127"/>
                  <a:gd name="T27" fmla="*/ 127 h 144"/>
                  <a:gd name="T28" fmla="*/ 0 w 127"/>
                  <a:gd name="T29" fmla="*/ 144 h 14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7" h="144">
                    <a:moveTo>
                      <a:pt x="0" y="144"/>
                    </a:moveTo>
                    <a:lnTo>
                      <a:pt x="5" y="127"/>
                    </a:lnTo>
                    <a:lnTo>
                      <a:pt x="14" y="110"/>
                    </a:lnTo>
                    <a:lnTo>
                      <a:pt x="28" y="88"/>
                    </a:lnTo>
                    <a:lnTo>
                      <a:pt x="48" y="62"/>
                    </a:lnTo>
                    <a:lnTo>
                      <a:pt x="84" y="27"/>
                    </a:lnTo>
                    <a:lnTo>
                      <a:pt x="125" y="0"/>
                    </a:lnTo>
                    <a:lnTo>
                      <a:pt x="127" y="9"/>
                    </a:lnTo>
                    <a:lnTo>
                      <a:pt x="110" y="22"/>
                    </a:lnTo>
                    <a:lnTo>
                      <a:pt x="92" y="33"/>
                    </a:lnTo>
                    <a:lnTo>
                      <a:pt x="61" y="59"/>
                    </a:lnTo>
                    <a:lnTo>
                      <a:pt x="48" y="73"/>
                    </a:lnTo>
                    <a:lnTo>
                      <a:pt x="26" y="100"/>
                    </a:lnTo>
                    <a:lnTo>
                      <a:pt x="9" y="127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8" name="Freeform 60"/>
              <p:cNvSpPr>
                <a:spLocks/>
              </p:cNvSpPr>
              <p:nvPr/>
            </p:nvSpPr>
            <p:spPr bwMode="auto">
              <a:xfrm>
                <a:off x="1386" y="3292"/>
                <a:ext cx="40" cy="15"/>
              </a:xfrm>
              <a:custGeom>
                <a:avLst/>
                <a:gdLst>
                  <a:gd name="T0" fmla="*/ 40 w 40"/>
                  <a:gd name="T1" fmla="*/ 2 h 15"/>
                  <a:gd name="T2" fmla="*/ 0 w 40"/>
                  <a:gd name="T3" fmla="*/ 4 h 15"/>
                  <a:gd name="T4" fmla="*/ 6 w 40"/>
                  <a:gd name="T5" fmla="*/ 13 h 15"/>
                  <a:gd name="T6" fmla="*/ 28 w 40"/>
                  <a:gd name="T7" fmla="*/ 15 h 15"/>
                  <a:gd name="T8" fmla="*/ 39 w 40"/>
                  <a:gd name="T9" fmla="*/ 0 h 15"/>
                  <a:gd name="T10" fmla="*/ 40 w 40"/>
                  <a:gd name="T11" fmla="*/ 2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15">
                    <a:moveTo>
                      <a:pt x="40" y="2"/>
                    </a:moveTo>
                    <a:lnTo>
                      <a:pt x="0" y="4"/>
                    </a:lnTo>
                    <a:lnTo>
                      <a:pt x="6" y="13"/>
                    </a:lnTo>
                    <a:lnTo>
                      <a:pt x="28" y="15"/>
                    </a:lnTo>
                    <a:lnTo>
                      <a:pt x="39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9" name="Freeform 61"/>
              <p:cNvSpPr>
                <a:spLocks/>
              </p:cNvSpPr>
              <p:nvPr/>
            </p:nvSpPr>
            <p:spPr bwMode="auto">
              <a:xfrm>
                <a:off x="1594" y="3059"/>
                <a:ext cx="26" cy="28"/>
              </a:xfrm>
              <a:custGeom>
                <a:avLst/>
                <a:gdLst>
                  <a:gd name="T0" fmla="*/ 16 w 26"/>
                  <a:gd name="T1" fmla="*/ 1 h 28"/>
                  <a:gd name="T2" fmla="*/ 7 w 26"/>
                  <a:gd name="T3" fmla="*/ 0 h 28"/>
                  <a:gd name="T4" fmla="*/ 0 w 26"/>
                  <a:gd name="T5" fmla="*/ 24 h 28"/>
                  <a:gd name="T6" fmla="*/ 13 w 26"/>
                  <a:gd name="T7" fmla="*/ 28 h 28"/>
                  <a:gd name="T8" fmla="*/ 20 w 26"/>
                  <a:gd name="T9" fmla="*/ 20 h 28"/>
                  <a:gd name="T10" fmla="*/ 26 w 26"/>
                  <a:gd name="T11" fmla="*/ 4 h 28"/>
                  <a:gd name="T12" fmla="*/ 16 w 26"/>
                  <a:gd name="T13" fmla="*/ 1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28">
                    <a:moveTo>
                      <a:pt x="16" y="1"/>
                    </a:moveTo>
                    <a:lnTo>
                      <a:pt x="7" y="0"/>
                    </a:lnTo>
                    <a:lnTo>
                      <a:pt x="0" y="24"/>
                    </a:lnTo>
                    <a:lnTo>
                      <a:pt x="13" y="28"/>
                    </a:lnTo>
                    <a:lnTo>
                      <a:pt x="20" y="20"/>
                    </a:lnTo>
                    <a:lnTo>
                      <a:pt x="26" y="4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20" name="Freeform 62"/>
              <p:cNvSpPr>
                <a:spLocks/>
              </p:cNvSpPr>
              <p:nvPr/>
            </p:nvSpPr>
            <p:spPr bwMode="auto">
              <a:xfrm>
                <a:off x="1338" y="2859"/>
                <a:ext cx="35" cy="14"/>
              </a:xfrm>
              <a:custGeom>
                <a:avLst/>
                <a:gdLst>
                  <a:gd name="T0" fmla="*/ 0 w 35"/>
                  <a:gd name="T1" fmla="*/ 14 h 14"/>
                  <a:gd name="T2" fmla="*/ 17 w 35"/>
                  <a:gd name="T3" fmla="*/ 4 h 14"/>
                  <a:gd name="T4" fmla="*/ 30 w 35"/>
                  <a:gd name="T5" fmla="*/ 0 h 14"/>
                  <a:gd name="T6" fmla="*/ 35 w 35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5" h="14">
                    <a:moveTo>
                      <a:pt x="0" y="14"/>
                    </a:moveTo>
                    <a:lnTo>
                      <a:pt x="17" y="4"/>
                    </a:lnTo>
                    <a:lnTo>
                      <a:pt x="30" y="0"/>
                    </a:lnTo>
                    <a:lnTo>
                      <a:pt x="3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21" name="Line 63"/>
              <p:cNvSpPr>
                <a:spLocks noChangeShapeType="1"/>
              </p:cNvSpPr>
              <p:nvPr/>
            </p:nvSpPr>
            <p:spPr bwMode="auto">
              <a:xfrm>
                <a:off x="1562" y="3087"/>
                <a:ext cx="1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22" name="Freeform 64"/>
              <p:cNvSpPr>
                <a:spLocks/>
              </p:cNvSpPr>
              <p:nvPr/>
            </p:nvSpPr>
            <p:spPr bwMode="auto">
              <a:xfrm>
                <a:off x="1527" y="3052"/>
                <a:ext cx="49" cy="24"/>
              </a:xfrm>
              <a:custGeom>
                <a:avLst/>
                <a:gdLst>
                  <a:gd name="T0" fmla="*/ 0 w 49"/>
                  <a:gd name="T1" fmla="*/ 0 h 24"/>
                  <a:gd name="T2" fmla="*/ 5 w 49"/>
                  <a:gd name="T3" fmla="*/ 7 h 24"/>
                  <a:gd name="T4" fmla="*/ 13 w 49"/>
                  <a:gd name="T5" fmla="*/ 14 h 24"/>
                  <a:gd name="T6" fmla="*/ 23 w 49"/>
                  <a:gd name="T7" fmla="*/ 20 h 24"/>
                  <a:gd name="T8" fmla="*/ 27 w 49"/>
                  <a:gd name="T9" fmla="*/ 21 h 24"/>
                  <a:gd name="T10" fmla="*/ 32 w 49"/>
                  <a:gd name="T11" fmla="*/ 22 h 24"/>
                  <a:gd name="T12" fmla="*/ 39 w 49"/>
                  <a:gd name="T13" fmla="*/ 24 h 24"/>
                  <a:gd name="T14" fmla="*/ 49 w 49"/>
                  <a:gd name="T15" fmla="*/ 24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9" h="24">
                    <a:moveTo>
                      <a:pt x="0" y="0"/>
                    </a:moveTo>
                    <a:lnTo>
                      <a:pt x="5" y="7"/>
                    </a:lnTo>
                    <a:lnTo>
                      <a:pt x="13" y="14"/>
                    </a:lnTo>
                    <a:lnTo>
                      <a:pt x="23" y="20"/>
                    </a:lnTo>
                    <a:lnTo>
                      <a:pt x="27" y="21"/>
                    </a:lnTo>
                    <a:lnTo>
                      <a:pt x="32" y="22"/>
                    </a:lnTo>
                    <a:lnTo>
                      <a:pt x="39" y="24"/>
                    </a:lnTo>
                    <a:lnTo>
                      <a:pt x="49" y="2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23" name="Freeform 65"/>
              <p:cNvSpPr>
                <a:spLocks/>
              </p:cNvSpPr>
              <p:nvPr/>
            </p:nvSpPr>
            <p:spPr bwMode="auto">
              <a:xfrm>
                <a:off x="1436" y="2991"/>
                <a:ext cx="92" cy="14"/>
              </a:xfrm>
              <a:custGeom>
                <a:avLst/>
                <a:gdLst>
                  <a:gd name="T0" fmla="*/ 0 w 92"/>
                  <a:gd name="T1" fmla="*/ 0 h 14"/>
                  <a:gd name="T2" fmla="*/ 13 w 92"/>
                  <a:gd name="T3" fmla="*/ 8 h 14"/>
                  <a:gd name="T4" fmla="*/ 29 w 92"/>
                  <a:gd name="T5" fmla="*/ 13 h 14"/>
                  <a:gd name="T6" fmla="*/ 47 w 92"/>
                  <a:gd name="T7" fmla="*/ 14 h 14"/>
                  <a:gd name="T8" fmla="*/ 68 w 92"/>
                  <a:gd name="T9" fmla="*/ 14 h 14"/>
                  <a:gd name="T10" fmla="*/ 87 w 92"/>
                  <a:gd name="T11" fmla="*/ 11 h 14"/>
                  <a:gd name="T12" fmla="*/ 92 w 92"/>
                  <a:gd name="T13" fmla="*/ 8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14">
                    <a:moveTo>
                      <a:pt x="0" y="0"/>
                    </a:moveTo>
                    <a:lnTo>
                      <a:pt x="13" y="8"/>
                    </a:lnTo>
                    <a:lnTo>
                      <a:pt x="29" y="13"/>
                    </a:lnTo>
                    <a:lnTo>
                      <a:pt x="47" y="14"/>
                    </a:lnTo>
                    <a:lnTo>
                      <a:pt x="68" y="14"/>
                    </a:lnTo>
                    <a:lnTo>
                      <a:pt x="87" y="11"/>
                    </a:lnTo>
                    <a:lnTo>
                      <a:pt x="92" y="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24" name="Freeform 66"/>
              <p:cNvSpPr>
                <a:spLocks/>
              </p:cNvSpPr>
              <p:nvPr/>
            </p:nvSpPr>
            <p:spPr bwMode="auto">
              <a:xfrm>
                <a:off x="1495" y="3015"/>
                <a:ext cx="22" cy="3"/>
              </a:xfrm>
              <a:custGeom>
                <a:avLst/>
                <a:gdLst>
                  <a:gd name="T0" fmla="*/ 0 w 22"/>
                  <a:gd name="T1" fmla="*/ 3 h 3"/>
                  <a:gd name="T2" fmla="*/ 15 w 22"/>
                  <a:gd name="T3" fmla="*/ 2 h 3"/>
                  <a:gd name="T4" fmla="*/ 22 w 22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" h="3">
                    <a:moveTo>
                      <a:pt x="0" y="3"/>
                    </a:moveTo>
                    <a:lnTo>
                      <a:pt x="15" y="2"/>
                    </a:lnTo>
                    <a:lnTo>
                      <a:pt x="2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25" name="Freeform 67"/>
              <p:cNvSpPr>
                <a:spLocks/>
              </p:cNvSpPr>
              <p:nvPr/>
            </p:nvSpPr>
            <p:spPr bwMode="auto">
              <a:xfrm>
                <a:off x="1403" y="2881"/>
                <a:ext cx="13" cy="36"/>
              </a:xfrm>
              <a:custGeom>
                <a:avLst/>
                <a:gdLst>
                  <a:gd name="T0" fmla="*/ 0 w 13"/>
                  <a:gd name="T1" fmla="*/ 0 h 36"/>
                  <a:gd name="T2" fmla="*/ 6 w 13"/>
                  <a:gd name="T3" fmla="*/ 5 h 36"/>
                  <a:gd name="T4" fmla="*/ 13 w 13"/>
                  <a:gd name="T5" fmla="*/ 17 h 36"/>
                  <a:gd name="T6" fmla="*/ 13 w 13"/>
                  <a:gd name="T7" fmla="*/ 30 h 36"/>
                  <a:gd name="T8" fmla="*/ 9 w 13"/>
                  <a:gd name="T9" fmla="*/ 36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36">
                    <a:moveTo>
                      <a:pt x="0" y="0"/>
                    </a:moveTo>
                    <a:lnTo>
                      <a:pt x="6" y="5"/>
                    </a:lnTo>
                    <a:lnTo>
                      <a:pt x="13" y="17"/>
                    </a:lnTo>
                    <a:lnTo>
                      <a:pt x="13" y="30"/>
                    </a:lnTo>
                    <a:lnTo>
                      <a:pt x="9" y="3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26" name="Freeform 68"/>
              <p:cNvSpPr>
                <a:spLocks/>
              </p:cNvSpPr>
              <p:nvPr/>
            </p:nvSpPr>
            <p:spPr bwMode="auto">
              <a:xfrm>
                <a:off x="1471" y="3065"/>
                <a:ext cx="15" cy="5"/>
              </a:xfrm>
              <a:custGeom>
                <a:avLst/>
                <a:gdLst>
                  <a:gd name="T0" fmla="*/ 15 w 15"/>
                  <a:gd name="T1" fmla="*/ 5 h 5"/>
                  <a:gd name="T2" fmla="*/ 8 w 15"/>
                  <a:gd name="T3" fmla="*/ 5 h 5"/>
                  <a:gd name="T4" fmla="*/ 0 w 15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8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27" name="Freeform 69"/>
              <p:cNvSpPr>
                <a:spLocks/>
              </p:cNvSpPr>
              <p:nvPr/>
            </p:nvSpPr>
            <p:spPr bwMode="auto">
              <a:xfrm>
                <a:off x="1528" y="3041"/>
                <a:ext cx="17" cy="16"/>
              </a:xfrm>
              <a:custGeom>
                <a:avLst/>
                <a:gdLst>
                  <a:gd name="T0" fmla="*/ 17 w 17"/>
                  <a:gd name="T1" fmla="*/ 16 h 16"/>
                  <a:gd name="T2" fmla="*/ 12 w 17"/>
                  <a:gd name="T3" fmla="*/ 9 h 16"/>
                  <a:gd name="T4" fmla="*/ 6 w 17"/>
                  <a:gd name="T5" fmla="*/ 3 h 16"/>
                  <a:gd name="T6" fmla="*/ 0 w 17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16">
                    <a:moveTo>
                      <a:pt x="17" y="16"/>
                    </a:moveTo>
                    <a:lnTo>
                      <a:pt x="12" y="9"/>
                    </a:lnTo>
                    <a:lnTo>
                      <a:pt x="6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28" name="Freeform 70"/>
              <p:cNvSpPr>
                <a:spLocks/>
              </p:cNvSpPr>
              <p:nvPr/>
            </p:nvSpPr>
            <p:spPr bwMode="auto">
              <a:xfrm>
                <a:off x="1545" y="3057"/>
                <a:ext cx="16" cy="29"/>
              </a:xfrm>
              <a:custGeom>
                <a:avLst/>
                <a:gdLst>
                  <a:gd name="T0" fmla="*/ 0 w 16"/>
                  <a:gd name="T1" fmla="*/ 0 h 29"/>
                  <a:gd name="T2" fmla="*/ 9 w 16"/>
                  <a:gd name="T3" fmla="*/ 16 h 29"/>
                  <a:gd name="T4" fmla="*/ 16 w 16"/>
                  <a:gd name="T5" fmla="*/ 29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29">
                    <a:moveTo>
                      <a:pt x="0" y="0"/>
                    </a:moveTo>
                    <a:lnTo>
                      <a:pt x="9" y="16"/>
                    </a:lnTo>
                    <a:lnTo>
                      <a:pt x="16" y="2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29" name="Freeform 71"/>
              <p:cNvSpPr>
                <a:spLocks/>
              </p:cNvSpPr>
              <p:nvPr/>
            </p:nvSpPr>
            <p:spPr bwMode="auto">
              <a:xfrm>
                <a:off x="1514" y="3042"/>
                <a:ext cx="45" cy="15"/>
              </a:xfrm>
              <a:custGeom>
                <a:avLst/>
                <a:gdLst>
                  <a:gd name="T0" fmla="*/ 0 w 45"/>
                  <a:gd name="T1" fmla="*/ 0 h 15"/>
                  <a:gd name="T2" fmla="*/ 13 w 45"/>
                  <a:gd name="T3" fmla="*/ 10 h 15"/>
                  <a:gd name="T4" fmla="*/ 32 w 45"/>
                  <a:gd name="T5" fmla="*/ 15 h 15"/>
                  <a:gd name="T6" fmla="*/ 45 w 45"/>
                  <a:gd name="T7" fmla="*/ 15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15">
                    <a:moveTo>
                      <a:pt x="0" y="0"/>
                    </a:moveTo>
                    <a:lnTo>
                      <a:pt x="13" y="10"/>
                    </a:lnTo>
                    <a:lnTo>
                      <a:pt x="32" y="15"/>
                    </a:lnTo>
                    <a:lnTo>
                      <a:pt x="45" y="1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0" name="Freeform 72"/>
              <p:cNvSpPr>
                <a:spLocks/>
              </p:cNvSpPr>
              <p:nvPr/>
            </p:nvSpPr>
            <p:spPr bwMode="auto">
              <a:xfrm>
                <a:off x="1493" y="3030"/>
                <a:ext cx="17" cy="34"/>
              </a:xfrm>
              <a:custGeom>
                <a:avLst/>
                <a:gdLst>
                  <a:gd name="T0" fmla="*/ 17 w 17"/>
                  <a:gd name="T1" fmla="*/ 0 h 34"/>
                  <a:gd name="T2" fmla="*/ 4 w 17"/>
                  <a:gd name="T3" fmla="*/ 27 h 34"/>
                  <a:gd name="T4" fmla="*/ 0 w 17"/>
                  <a:gd name="T5" fmla="*/ 34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34">
                    <a:moveTo>
                      <a:pt x="17" y="0"/>
                    </a:moveTo>
                    <a:lnTo>
                      <a:pt x="4" y="27"/>
                    </a:lnTo>
                    <a:lnTo>
                      <a:pt x="0" y="3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1" name="Line 73"/>
              <p:cNvSpPr>
                <a:spLocks noChangeShapeType="1"/>
              </p:cNvSpPr>
              <p:nvPr/>
            </p:nvSpPr>
            <p:spPr bwMode="auto">
              <a:xfrm>
                <a:off x="1510" y="3030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2" name="Freeform 74"/>
              <p:cNvSpPr>
                <a:spLocks/>
              </p:cNvSpPr>
              <p:nvPr/>
            </p:nvSpPr>
            <p:spPr bwMode="auto">
              <a:xfrm>
                <a:off x="1510" y="3017"/>
                <a:ext cx="22" cy="16"/>
              </a:xfrm>
              <a:custGeom>
                <a:avLst/>
                <a:gdLst>
                  <a:gd name="T0" fmla="*/ 0 w 22"/>
                  <a:gd name="T1" fmla="*/ 0 h 16"/>
                  <a:gd name="T2" fmla="*/ 5 w 22"/>
                  <a:gd name="T3" fmla="*/ 5 h 16"/>
                  <a:gd name="T4" fmla="*/ 13 w 22"/>
                  <a:gd name="T5" fmla="*/ 12 h 16"/>
                  <a:gd name="T6" fmla="*/ 22 w 22"/>
                  <a:gd name="T7" fmla="*/ 16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16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2" y="1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3" name="Line 75"/>
              <p:cNvSpPr>
                <a:spLocks noChangeShapeType="1"/>
              </p:cNvSpPr>
              <p:nvPr/>
            </p:nvSpPr>
            <p:spPr bwMode="auto">
              <a:xfrm flipH="1">
                <a:off x="1513" y="3022"/>
                <a:ext cx="2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4" name="Line 76"/>
              <p:cNvSpPr>
                <a:spLocks noChangeShapeType="1"/>
              </p:cNvSpPr>
              <p:nvPr/>
            </p:nvSpPr>
            <p:spPr bwMode="auto">
              <a:xfrm flipH="1">
                <a:off x="1334" y="3082"/>
                <a:ext cx="5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5" name="Freeform 77"/>
              <p:cNvSpPr>
                <a:spLocks/>
              </p:cNvSpPr>
              <p:nvPr/>
            </p:nvSpPr>
            <p:spPr bwMode="auto">
              <a:xfrm>
                <a:off x="1349" y="3059"/>
                <a:ext cx="6" cy="15"/>
              </a:xfrm>
              <a:custGeom>
                <a:avLst/>
                <a:gdLst>
                  <a:gd name="T0" fmla="*/ 0 w 6"/>
                  <a:gd name="T1" fmla="*/ 0 h 15"/>
                  <a:gd name="T2" fmla="*/ 2 w 6"/>
                  <a:gd name="T3" fmla="*/ 6 h 15"/>
                  <a:gd name="T4" fmla="*/ 4 w 6"/>
                  <a:gd name="T5" fmla="*/ 11 h 15"/>
                  <a:gd name="T6" fmla="*/ 6 w 6"/>
                  <a:gd name="T7" fmla="*/ 15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5">
                    <a:moveTo>
                      <a:pt x="0" y="0"/>
                    </a:moveTo>
                    <a:lnTo>
                      <a:pt x="2" y="6"/>
                    </a:lnTo>
                    <a:lnTo>
                      <a:pt x="4" y="11"/>
                    </a:lnTo>
                    <a:lnTo>
                      <a:pt x="6" y="1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6" name="Freeform 78"/>
              <p:cNvSpPr>
                <a:spLocks/>
              </p:cNvSpPr>
              <p:nvPr/>
            </p:nvSpPr>
            <p:spPr bwMode="auto">
              <a:xfrm>
                <a:off x="1347" y="2996"/>
                <a:ext cx="2" cy="26"/>
              </a:xfrm>
              <a:custGeom>
                <a:avLst/>
                <a:gdLst>
                  <a:gd name="T0" fmla="*/ 1 w 2"/>
                  <a:gd name="T1" fmla="*/ 0 h 26"/>
                  <a:gd name="T2" fmla="*/ 2 w 2"/>
                  <a:gd name="T3" fmla="*/ 6 h 26"/>
                  <a:gd name="T4" fmla="*/ 2 w 2"/>
                  <a:gd name="T5" fmla="*/ 19 h 26"/>
                  <a:gd name="T6" fmla="*/ 0 w 2"/>
                  <a:gd name="T7" fmla="*/ 26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6">
                    <a:moveTo>
                      <a:pt x="1" y="0"/>
                    </a:moveTo>
                    <a:lnTo>
                      <a:pt x="2" y="6"/>
                    </a:lnTo>
                    <a:lnTo>
                      <a:pt x="2" y="19"/>
                    </a:lnTo>
                    <a:lnTo>
                      <a:pt x="0" y="2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7" name="Line 79"/>
              <p:cNvSpPr>
                <a:spLocks noChangeShapeType="1"/>
              </p:cNvSpPr>
              <p:nvPr/>
            </p:nvSpPr>
            <p:spPr bwMode="auto">
              <a:xfrm flipH="1" flipV="1">
                <a:off x="1346" y="2985"/>
                <a:ext cx="9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8" name="Freeform 80"/>
              <p:cNvSpPr>
                <a:spLocks/>
              </p:cNvSpPr>
              <p:nvPr/>
            </p:nvSpPr>
            <p:spPr bwMode="auto">
              <a:xfrm>
                <a:off x="1353" y="2989"/>
                <a:ext cx="4" cy="6"/>
              </a:xfrm>
              <a:custGeom>
                <a:avLst/>
                <a:gdLst>
                  <a:gd name="T0" fmla="*/ 0 w 4"/>
                  <a:gd name="T1" fmla="*/ 6 h 6"/>
                  <a:gd name="T2" fmla="*/ 4 w 4"/>
                  <a:gd name="T3" fmla="*/ 1 h 6"/>
                  <a:gd name="T4" fmla="*/ 2 w 4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4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9" name="Freeform 81"/>
              <p:cNvSpPr>
                <a:spLocks/>
              </p:cNvSpPr>
              <p:nvPr/>
            </p:nvSpPr>
            <p:spPr bwMode="auto">
              <a:xfrm>
                <a:off x="1330" y="2957"/>
                <a:ext cx="6" cy="29"/>
              </a:xfrm>
              <a:custGeom>
                <a:avLst/>
                <a:gdLst>
                  <a:gd name="T0" fmla="*/ 3 w 6"/>
                  <a:gd name="T1" fmla="*/ 0 h 29"/>
                  <a:gd name="T2" fmla="*/ 5 w 6"/>
                  <a:gd name="T3" fmla="*/ 8 h 29"/>
                  <a:gd name="T4" fmla="*/ 6 w 6"/>
                  <a:gd name="T5" fmla="*/ 20 h 29"/>
                  <a:gd name="T6" fmla="*/ 0 w 6"/>
                  <a:gd name="T7" fmla="*/ 29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29">
                    <a:moveTo>
                      <a:pt x="3" y="0"/>
                    </a:moveTo>
                    <a:lnTo>
                      <a:pt x="5" y="8"/>
                    </a:lnTo>
                    <a:lnTo>
                      <a:pt x="6" y="20"/>
                    </a:lnTo>
                    <a:lnTo>
                      <a:pt x="0" y="2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0" name="Line 82"/>
              <p:cNvSpPr>
                <a:spLocks noChangeShapeType="1"/>
              </p:cNvSpPr>
              <p:nvPr/>
            </p:nvSpPr>
            <p:spPr bwMode="auto">
              <a:xfrm>
                <a:off x="1344" y="2960"/>
                <a:ext cx="13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1" name="Freeform 83"/>
              <p:cNvSpPr>
                <a:spLocks/>
              </p:cNvSpPr>
              <p:nvPr/>
            </p:nvSpPr>
            <p:spPr bwMode="auto">
              <a:xfrm>
                <a:off x="1353" y="2989"/>
                <a:ext cx="2" cy="6"/>
              </a:xfrm>
              <a:custGeom>
                <a:avLst/>
                <a:gdLst>
                  <a:gd name="T0" fmla="*/ 2 w 2"/>
                  <a:gd name="T1" fmla="*/ 0 h 6"/>
                  <a:gd name="T2" fmla="*/ 0 w 2"/>
                  <a:gd name="T3" fmla="*/ 1 h 6"/>
                  <a:gd name="T4" fmla="*/ 0 w 2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0" y="1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2" name="Freeform 84"/>
              <p:cNvSpPr>
                <a:spLocks/>
              </p:cNvSpPr>
              <p:nvPr/>
            </p:nvSpPr>
            <p:spPr bwMode="auto">
              <a:xfrm>
                <a:off x="1348" y="2961"/>
                <a:ext cx="7" cy="28"/>
              </a:xfrm>
              <a:custGeom>
                <a:avLst/>
                <a:gdLst>
                  <a:gd name="T0" fmla="*/ 0 w 7"/>
                  <a:gd name="T1" fmla="*/ 0 h 28"/>
                  <a:gd name="T2" fmla="*/ 0 w 7"/>
                  <a:gd name="T3" fmla="*/ 12 h 28"/>
                  <a:gd name="T4" fmla="*/ 5 w 7"/>
                  <a:gd name="T5" fmla="*/ 17 h 28"/>
                  <a:gd name="T6" fmla="*/ 7 w 7"/>
                  <a:gd name="T7" fmla="*/ 25 h 28"/>
                  <a:gd name="T8" fmla="*/ 7 w 7"/>
                  <a:gd name="T9" fmla="*/ 28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0" y="0"/>
                    </a:moveTo>
                    <a:lnTo>
                      <a:pt x="0" y="12"/>
                    </a:lnTo>
                    <a:lnTo>
                      <a:pt x="5" y="17"/>
                    </a:lnTo>
                    <a:lnTo>
                      <a:pt x="7" y="25"/>
                    </a:lnTo>
                    <a:lnTo>
                      <a:pt x="7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3" name="Freeform 85"/>
              <p:cNvSpPr>
                <a:spLocks/>
              </p:cNvSpPr>
              <p:nvPr/>
            </p:nvSpPr>
            <p:spPr bwMode="auto">
              <a:xfrm>
                <a:off x="1353" y="2961"/>
                <a:ext cx="26" cy="8"/>
              </a:xfrm>
              <a:custGeom>
                <a:avLst/>
                <a:gdLst>
                  <a:gd name="T0" fmla="*/ 0 w 26"/>
                  <a:gd name="T1" fmla="*/ 0 h 8"/>
                  <a:gd name="T2" fmla="*/ 12 w 26"/>
                  <a:gd name="T3" fmla="*/ 6 h 8"/>
                  <a:gd name="T4" fmla="*/ 16 w 26"/>
                  <a:gd name="T5" fmla="*/ 8 h 8"/>
                  <a:gd name="T6" fmla="*/ 26 w 26"/>
                  <a:gd name="T7" fmla="*/ 8 h 8"/>
                  <a:gd name="T8" fmla="*/ 20 w 2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8">
                    <a:moveTo>
                      <a:pt x="0" y="0"/>
                    </a:moveTo>
                    <a:lnTo>
                      <a:pt x="12" y="6"/>
                    </a:lnTo>
                    <a:lnTo>
                      <a:pt x="16" y="8"/>
                    </a:lnTo>
                    <a:lnTo>
                      <a:pt x="26" y="8"/>
                    </a:lnTo>
                    <a:lnTo>
                      <a:pt x="2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4" name="Line 86"/>
              <p:cNvSpPr>
                <a:spLocks noChangeShapeType="1"/>
              </p:cNvSpPr>
              <p:nvPr/>
            </p:nvSpPr>
            <p:spPr bwMode="auto">
              <a:xfrm>
                <a:off x="1335" y="2956"/>
                <a:ext cx="9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5" name="Line 87"/>
              <p:cNvSpPr>
                <a:spLocks noChangeShapeType="1"/>
              </p:cNvSpPr>
              <p:nvPr/>
            </p:nvSpPr>
            <p:spPr bwMode="auto">
              <a:xfrm>
                <a:off x="1334" y="2947"/>
                <a:ext cx="6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6" name="Line 88"/>
              <p:cNvSpPr>
                <a:spLocks noChangeShapeType="1"/>
              </p:cNvSpPr>
              <p:nvPr/>
            </p:nvSpPr>
            <p:spPr bwMode="auto">
              <a:xfrm>
                <a:off x="1343" y="2951"/>
                <a:ext cx="8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" name="Freeform 89"/>
              <p:cNvSpPr>
                <a:spLocks/>
              </p:cNvSpPr>
              <p:nvPr/>
            </p:nvSpPr>
            <p:spPr bwMode="auto">
              <a:xfrm>
                <a:off x="1349" y="2952"/>
                <a:ext cx="24" cy="12"/>
              </a:xfrm>
              <a:custGeom>
                <a:avLst/>
                <a:gdLst>
                  <a:gd name="T0" fmla="*/ 0 w 24"/>
                  <a:gd name="T1" fmla="*/ 0 h 12"/>
                  <a:gd name="T2" fmla="*/ 8 w 24"/>
                  <a:gd name="T3" fmla="*/ 4 h 12"/>
                  <a:gd name="T4" fmla="*/ 17 w 24"/>
                  <a:gd name="T5" fmla="*/ 5 h 12"/>
                  <a:gd name="T6" fmla="*/ 24 w 24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0" y="0"/>
                    </a:moveTo>
                    <a:lnTo>
                      <a:pt x="8" y="4"/>
                    </a:lnTo>
                    <a:lnTo>
                      <a:pt x="17" y="5"/>
                    </a:lnTo>
                    <a:lnTo>
                      <a:pt x="24" y="1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8" name="Line 90"/>
              <p:cNvSpPr>
                <a:spLocks noChangeShapeType="1"/>
              </p:cNvSpPr>
              <p:nvPr/>
            </p:nvSpPr>
            <p:spPr bwMode="auto">
              <a:xfrm flipV="1">
                <a:off x="1357" y="2986"/>
                <a:ext cx="17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9" name="Line 91"/>
              <p:cNvSpPr>
                <a:spLocks noChangeShapeType="1"/>
              </p:cNvSpPr>
              <p:nvPr/>
            </p:nvSpPr>
            <p:spPr bwMode="auto">
              <a:xfrm>
                <a:off x="1333" y="2957"/>
                <a:ext cx="9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50" name="Freeform 92"/>
              <p:cNvSpPr>
                <a:spLocks/>
              </p:cNvSpPr>
              <p:nvPr/>
            </p:nvSpPr>
            <p:spPr bwMode="auto">
              <a:xfrm>
                <a:off x="569" y="3691"/>
                <a:ext cx="25" cy="49"/>
              </a:xfrm>
              <a:custGeom>
                <a:avLst/>
                <a:gdLst>
                  <a:gd name="T0" fmla="*/ 25 w 25"/>
                  <a:gd name="T1" fmla="*/ 0 h 49"/>
                  <a:gd name="T2" fmla="*/ 25 w 25"/>
                  <a:gd name="T3" fmla="*/ 10 h 49"/>
                  <a:gd name="T4" fmla="*/ 22 w 25"/>
                  <a:gd name="T5" fmla="*/ 20 h 49"/>
                  <a:gd name="T6" fmla="*/ 15 w 25"/>
                  <a:gd name="T7" fmla="*/ 32 h 49"/>
                  <a:gd name="T8" fmla="*/ 9 w 25"/>
                  <a:gd name="T9" fmla="*/ 40 h 49"/>
                  <a:gd name="T10" fmla="*/ 0 w 25"/>
                  <a:gd name="T11" fmla="*/ 49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49">
                    <a:moveTo>
                      <a:pt x="25" y="0"/>
                    </a:moveTo>
                    <a:lnTo>
                      <a:pt x="25" y="10"/>
                    </a:lnTo>
                    <a:lnTo>
                      <a:pt x="22" y="20"/>
                    </a:lnTo>
                    <a:lnTo>
                      <a:pt x="15" y="32"/>
                    </a:lnTo>
                    <a:lnTo>
                      <a:pt x="9" y="40"/>
                    </a:lnTo>
                    <a:lnTo>
                      <a:pt x="0" y="4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51" name="Freeform 93"/>
              <p:cNvSpPr>
                <a:spLocks/>
              </p:cNvSpPr>
              <p:nvPr/>
            </p:nvSpPr>
            <p:spPr bwMode="auto">
              <a:xfrm>
                <a:off x="578" y="3691"/>
                <a:ext cx="21" cy="49"/>
              </a:xfrm>
              <a:custGeom>
                <a:avLst/>
                <a:gdLst>
                  <a:gd name="T0" fmla="*/ 21 w 21"/>
                  <a:gd name="T1" fmla="*/ 0 h 49"/>
                  <a:gd name="T2" fmla="*/ 19 w 21"/>
                  <a:gd name="T3" fmla="*/ 13 h 49"/>
                  <a:gd name="T4" fmla="*/ 16 w 21"/>
                  <a:gd name="T5" fmla="*/ 24 h 49"/>
                  <a:gd name="T6" fmla="*/ 10 w 21"/>
                  <a:gd name="T7" fmla="*/ 33 h 49"/>
                  <a:gd name="T8" fmla="*/ 5 w 21"/>
                  <a:gd name="T9" fmla="*/ 42 h 49"/>
                  <a:gd name="T10" fmla="*/ 0 w 21"/>
                  <a:gd name="T11" fmla="*/ 49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49">
                    <a:moveTo>
                      <a:pt x="21" y="0"/>
                    </a:moveTo>
                    <a:lnTo>
                      <a:pt x="19" y="13"/>
                    </a:lnTo>
                    <a:lnTo>
                      <a:pt x="16" y="24"/>
                    </a:lnTo>
                    <a:lnTo>
                      <a:pt x="10" y="33"/>
                    </a:lnTo>
                    <a:lnTo>
                      <a:pt x="5" y="42"/>
                    </a:lnTo>
                    <a:lnTo>
                      <a:pt x="0" y="4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52" name="Freeform 94"/>
              <p:cNvSpPr>
                <a:spLocks/>
              </p:cNvSpPr>
              <p:nvPr/>
            </p:nvSpPr>
            <p:spPr bwMode="auto">
              <a:xfrm>
                <a:off x="1046" y="3456"/>
                <a:ext cx="38" cy="14"/>
              </a:xfrm>
              <a:custGeom>
                <a:avLst/>
                <a:gdLst>
                  <a:gd name="T0" fmla="*/ 0 w 38"/>
                  <a:gd name="T1" fmla="*/ 14 h 14"/>
                  <a:gd name="T2" fmla="*/ 19 w 38"/>
                  <a:gd name="T3" fmla="*/ 5 h 14"/>
                  <a:gd name="T4" fmla="*/ 38 w 38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8" h="14">
                    <a:moveTo>
                      <a:pt x="0" y="14"/>
                    </a:moveTo>
                    <a:lnTo>
                      <a:pt x="19" y="5"/>
                    </a:lnTo>
                    <a:lnTo>
                      <a:pt x="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53" name="Freeform 95"/>
              <p:cNvSpPr>
                <a:spLocks/>
              </p:cNvSpPr>
              <p:nvPr/>
            </p:nvSpPr>
            <p:spPr bwMode="auto">
              <a:xfrm>
                <a:off x="1276" y="3307"/>
                <a:ext cx="178" cy="459"/>
              </a:xfrm>
              <a:custGeom>
                <a:avLst/>
                <a:gdLst>
                  <a:gd name="T0" fmla="*/ 0 w 178"/>
                  <a:gd name="T1" fmla="*/ 459 h 459"/>
                  <a:gd name="T2" fmla="*/ 14 w 178"/>
                  <a:gd name="T3" fmla="*/ 445 h 459"/>
                  <a:gd name="T4" fmla="*/ 24 w 178"/>
                  <a:gd name="T5" fmla="*/ 433 h 459"/>
                  <a:gd name="T6" fmla="*/ 41 w 178"/>
                  <a:gd name="T7" fmla="*/ 415 h 459"/>
                  <a:gd name="T8" fmla="*/ 54 w 178"/>
                  <a:gd name="T9" fmla="*/ 395 h 459"/>
                  <a:gd name="T10" fmla="*/ 76 w 178"/>
                  <a:gd name="T11" fmla="*/ 373 h 459"/>
                  <a:gd name="T12" fmla="*/ 89 w 178"/>
                  <a:gd name="T13" fmla="*/ 359 h 459"/>
                  <a:gd name="T14" fmla="*/ 95 w 178"/>
                  <a:gd name="T15" fmla="*/ 364 h 459"/>
                  <a:gd name="T16" fmla="*/ 103 w 178"/>
                  <a:gd name="T17" fmla="*/ 372 h 459"/>
                  <a:gd name="T18" fmla="*/ 101 w 178"/>
                  <a:gd name="T19" fmla="*/ 363 h 459"/>
                  <a:gd name="T20" fmla="*/ 94 w 178"/>
                  <a:gd name="T21" fmla="*/ 354 h 459"/>
                  <a:gd name="T22" fmla="*/ 101 w 178"/>
                  <a:gd name="T23" fmla="*/ 345 h 459"/>
                  <a:gd name="T24" fmla="*/ 103 w 178"/>
                  <a:gd name="T25" fmla="*/ 333 h 459"/>
                  <a:gd name="T26" fmla="*/ 114 w 178"/>
                  <a:gd name="T27" fmla="*/ 290 h 459"/>
                  <a:gd name="T28" fmla="*/ 123 w 178"/>
                  <a:gd name="T29" fmla="*/ 267 h 459"/>
                  <a:gd name="T30" fmla="*/ 130 w 178"/>
                  <a:gd name="T31" fmla="*/ 253 h 459"/>
                  <a:gd name="T32" fmla="*/ 140 w 178"/>
                  <a:gd name="T33" fmla="*/ 245 h 459"/>
                  <a:gd name="T34" fmla="*/ 143 w 178"/>
                  <a:gd name="T35" fmla="*/ 242 h 459"/>
                  <a:gd name="T36" fmla="*/ 162 w 178"/>
                  <a:gd name="T37" fmla="*/ 247 h 459"/>
                  <a:gd name="T38" fmla="*/ 159 w 178"/>
                  <a:gd name="T39" fmla="*/ 240 h 459"/>
                  <a:gd name="T40" fmla="*/ 150 w 178"/>
                  <a:gd name="T41" fmla="*/ 221 h 459"/>
                  <a:gd name="T42" fmla="*/ 156 w 178"/>
                  <a:gd name="T43" fmla="*/ 215 h 459"/>
                  <a:gd name="T44" fmla="*/ 154 w 178"/>
                  <a:gd name="T45" fmla="*/ 157 h 459"/>
                  <a:gd name="T46" fmla="*/ 154 w 178"/>
                  <a:gd name="T47" fmla="*/ 129 h 459"/>
                  <a:gd name="T48" fmla="*/ 156 w 178"/>
                  <a:gd name="T49" fmla="*/ 75 h 459"/>
                  <a:gd name="T50" fmla="*/ 162 w 178"/>
                  <a:gd name="T51" fmla="*/ 44 h 459"/>
                  <a:gd name="T52" fmla="*/ 168 w 178"/>
                  <a:gd name="T53" fmla="*/ 19 h 459"/>
                  <a:gd name="T54" fmla="*/ 178 w 178"/>
                  <a:gd name="T55" fmla="*/ 0 h 459"/>
                  <a:gd name="T56" fmla="*/ 172 w 178"/>
                  <a:gd name="T57" fmla="*/ 6 h 459"/>
                  <a:gd name="T58" fmla="*/ 162 w 178"/>
                  <a:gd name="T59" fmla="*/ 19 h 459"/>
                  <a:gd name="T60" fmla="*/ 154 w 178"/>
                  <a:gd name="T61" fmla="*/ 37 h 459"/>
                  <a:gd name="T62" fmla="*/ 153 w 178"/>
                  <a:gd name="T63" fmla="*/ 89 h 459"/>
                  <a:gd name="T64" fmla="*/ 154 w 178"/>
                  <a:gd name="T65" fmla="*/ 129 h 4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78" h="459">
                    <a:moveTo>
                      <a:pt x="0" y="459"/>
                    </a:moveTo>
                    <a:lnTo>
                      <a:pt x="14" y="445"/>
                    </a:lnTo>
                    <a:lnTo>
                      <a:pt x="24" y="433"/>
                    </a:lnTo>
                    <a:lnTo>
                      <a:pt x="41" y="415"/>
                    </a:lnTo>
                    <a:lnTo>
                      <a:pt x="54" y="395"/>
                    </a:lnTo>
                    <a:lnTo>
                      <a:pt x="76" y="373"/>
                    </a:lnTo>
                    <a:lnTo>
                      <a:pt x="89" y="359"/>
                    </a:lnTo>
                    <a:lnTo>
                      <a:pt x="95" y="364"/>
                    </a:lnTo>
                    <a:lnTo>
                      <a:pt x="103" y="372"/>
                    </a:lnTo>
                    <a:lnTo>
                      <a:pt x="101" y="363"/>
                    </a:lnTo>
                    <a:lnTo>
                      <a:pt x="94" y="354"/>
                    </a:lnTo>
                    <a:lnTo>
                      <a:pt x="101" y="345"/>
                    </a:lnTo>
                    <a:lnTo>
                      <a:pt x="103" y="333"/>
                    </a:lnTo>
                    <a:lnTo>
                      <a:pt x="114" y="290"/>
                    </a:lnTo>
                    <a:lnTo>
                      <a:pt x="123" y="267"/>
                    </a:lnTo>
                    <a:lnTo>
                      <a:pt x="130" y="253"/>
                    </a:lnTo>
                    <a:lnTo>
                      <a:pt x="140" y="245"/>
                    </a:lnTo>
                    <a:lnTo>
                      <a:pt x="143" y="242"/>
                    </a:lnTo>
                    <a:lnTo>
                      <a:pt x="162" y="247"/>
                    </a:lnTo>
                    <a:lnTo>
                      <a:pt x="159" y="240"/>
                    </a:lnTo>
                    <a:lnTo>
                      <a:pt x="150" y="221"/>
                    </a:lnTo>
                    <a:lnTo>
                      <a:pt x="156" y="215"/>
                    </a:lnTo>
                    <a:lnTo>
                      <a:pt x="154" y="157"/>
                    </a:lnTo>
                    <a:lnTo>
                      <a:pt x="154" y="129"/>
                    </a:lnTo>
                    <a:lnTo>
                      <a:pt x="156" y="75"/>
                    </a:lnTo>
                    <a:lnTo>
                      <a:pt x="162" y="44"/>
                    </a:lnTo>
                    <a:lnTo>
                      <a:pt x="168" y="19"/>
                    </a:lnTo>
                    <a:lnTo>
                      <a:pt x="178" y="0"/>
                    </a:lnTo>
                    <a:lnTo>
                      <a:pt x="172" y="6"/>
                    </a:lnTo>
                    <a:lnTo>
                      <a:pt x="162" y="19"/>
                    </a:lnTo>
                    <a:lnTo>
                      <a:pt x="154" y="37"/>
                    </a:lnTo>
                    <a:lnTo>
                      <a:pt x="153" y="89"/>
                    </a:lnTo>
                    <a:lnTo>
                      <a:pt x="154" y="12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54" name="Freeform 96"/>
              <p:cNvSpPr>
                <a:spLocks/>
              </p:cNvSpPr>
              <p:nvPr/>
            </p:nvSpPr>
            <p:spPr bwMode="auto">
              <a:xfrm>
                <a:off x="1670" y="3195"/>
                <a:ext cx="29" cy="35"/>
              </a:xfrm>
              <a:custGeom>
                <a:avLst/>
                <a:gdLst>
                  <a:gd name="T0" fmla="*/ 29 w 29"/>
                  <a:gd name="T1" fmla="*/ 35 h 35"/>
                  <a:gd name="T2" fmla="*/ 15 w 29"/>
                  <a:gd name="T3" fmla="*/ 23 h 35"/>
                  <a:gd name="T4" fmla="*/ 6 w 29"/>
                  <a:gd name="T5" fmla="*/ 12 h 35"/>
                  <a:gd name="T6" fmla="*/ 0 w 29"/>
                  <a:gd name="T7" fmla="*/ 0 h 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35">
                    <a:moveTo>
                      <a:pt x="29" y="35"/>
                    </a:moveTo>
                    <a:lnTo>
                      <a:pt x="15" y="23"/>
                    </a:lnTo>
                    <a:lnTo>
                      <a:pt x="6" y="1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55" name="Freeform 97"/>
              <p:cNvSpPr>
                <a:spLocks/>
              </p:cNvSpPr>
              <p:nvPr/>
            </p:nvSpPr>
            <p:spPr bwMode="auto">
              <a:xfrm>
                <a:off x="766" y="3201"/>
                <a:ext cx="41" cy="21"/>
              </a:xfrm>
              <a:custGeom>
                <a:avLst/>
                <a:gdLst>
                  <a:gd name="T0" fmla="*/ 0 w 41"/>
                  <a:gd name="T1" fmla="*/ 21 h 21"/>
                  <a:gd name="T2" fmla="*/ 5 w 41"/>
                  <a:gd name="T3" fmla="*/ 11 h 21"/>
                  <a:gd name="T4" fmla="*/ 12 w 41"/>
                  <a:gd name="T5" fmla="*/ 6 h 21"/>
                  <a:gd name="T6" fmla="*/ 18 w 41"/>
                  <a:gd name="T7" fmla="*/ 0 h 21"/>
                  <a:gd name="T8" fmla="*/ 29 w 41"/>
                  <a:gd name="T9" fmla="*/ 0 h 21"/>
                  <a:gd name="T10" fmla="*/ 35 w 41"/>
                  <a:gd name="T11" fmla="*/ 3 h 21"/>
                  <a:gd name="T12" fmla="*/ 40 w 41"/>
                  <a:gd name="T13" fmla="*/ 10 h 21"/>
                  <a:gd name="T14" fmla="*/ 41 w 41"/>
                  <a:gd name="T15" fmla="*/ 16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1" h="21">
                    <a:moveTo>
                      <a:pt x="0" y="21"/>
                    </a:moveTo>
                    <a:lnTo>
                      <a:pt x="5" y="11"/>
                    </a:lnTo>
                    <a:lnTo>
                      <a:pt x="12" y="6"/>
                    </a:lnTo>
                    <a:lnTo>
                      <a:pt x="18" y="0"/>
                    </a:lnTo>
                    <a:lnTo>
                      <a:pt x="29" y="0"/>
                    </a:lnTo>
                    <a:lnTo>
                      <a:pt x="35" y="3"/>
                    </a:lnTo>
                    <a:lnTo>
                      <a:pt x="40" y="10"/>
                    </a:lnTo>
                    <a:lnTo>
                      <a:pt x="41" y="16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56" name="Freeform 98"/>
              <p:cNvSpPr>
                <a:spLocks/>
              </p:cNvSpPr>
              <p:nvPr/>
            </p:nvSpPr>
            <p:spPr bwMode="auto">
              <a:xfrm>
                <a:off x="807" y="3201"/>
                <a:ext cx="42" cy="21"/>
              </a:xfrm>
              <a:custGeom>
                <a:avLst/>
                <a:gdLst>
                  <a:gd name="T0" fmla="*/ 42 w 42"/>
                  <a:gd name="T1" fmla="*/ 21 h 21"/>
                  <a:gd name="T2" fmla="*/ 37 w 42"/>
                  <a:gd name="T3" fmla="*/ 12 h 21"/>
                  <a:gd name="T4" fmla="*/ 30 w 42"/>
                  <a:gd name="T5" fmla="*/ 6 h 21"/>
                  <a:gd name="T6" fmla="*/ 23 w 42"/>
                  <a:gd name="T7" fmla="*/ 2 h 21"/>
                  <a:gd name="T8" fmla="*/ 15 w 42"/>
                  <a:gd name="T9" fmla="*/ 0 h 21"/>
                  <a:gd name="T10" fmla="*/ 7 w 42"/>
                  <a:gd name="T11" fmla="*/ 3 h 21"/>
                  <a:gd name="T12" fmla="*/ 2 w 42"/>
                  <a:gd name="T13" fmla="*/ 10 h 21"/>
                  <a:gd name="T14" fmla="*/ 0 w 42"/>
                  <a:gd name="T15" fmla="*/ 16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2" h="21">
                    <a:moveTo>
                      <a:pt x="42" y="21"/>
                    </a:moveTo>
                    <a:lnTo>
                      <a:pt x="37" y="12"/>
                    </a:lnTo>
                    <a:lnTo>
                      <a:pt x="30" y="6"/>
                    </a:lnTo>
                    <a:lnTo>
                      <a:pt x="23" y="2"/>
                    </a:lnTo>
                    <a:lnTo>
                      <a:pt x="15" y="0"/>
                    </a:lnTo>
                    <a:lnTo>
                      <a:pt x="7" y="3"/>
                    </a:lnTo>
                    <a:lnTo>
                      <a:pt x="2" y="10"/>
                    </a:lnTo>
                    <a:lnTo>
                      <a:pt x="0" y="16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57" name="Freeform 99"/>
              <p:cNvSpPr>
                <a:spLocks/>
              </p:cNvSpPr>
              <p:nvPr/>
            </p:nvSpPr>
            <p:spPr bwMode="auto">
              <a:xfrm>
                <a:off x="807" y="3207"/>
                <a:ext cx="35" cy="32"/>
              </a:xfrm>
              <a:custGeom>
                <a:avLst/>
                <a:gdLst>
                  <a:gd name="T0" fmla="*/ 35 w 35"/>
                  <a:gd name="T1" fmla="*/ 32 h 32"/>
                  <a:gd name="T2" fmla="*/ 33 w 35"/>
                  <a:gd name="T3" fmla="*/ 19 h 32"/>
                  <a:gd name="T4" fmla="*/ 29 w 35"/>
                  <a:gd name="T5" fmla="*/ 10 h 32"/>
                  <a:gd name="T6" fmla="*/ 24 w 35"/>
                  <a:gd name="T7" fmla="*/ 4 h 32"/>
                  <a:gd name="T8" fmla="*/ 19 w 35"/>
                  <a:gd name="T9" fmla="*/ 0 h 32"/>
                  <a:gd name="T10" fmla="*/ 11 w 35"/>
                  <a:gd name="T11" fmla="*/ 0 h 32"/>
                  <a:gd name="T12" fmla="*/ 4 w 35"/>
                  <a:gd name="T13" fmla="*/ 5 h 32"/>
                  <a:gd name="T14" fmla="*/ 0 w 35"/>
                  <a:gd name="T15" fmla="*/ 10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" h="32">
                    <a:moveTo>
                      <a:pt x="35" y="32"/>
                    </a:moveTo>
                    <a:lnTo>
                      <a:pt x="33" y="19"/>
                    </a:lnTo>
                    <a:lnTo>
                      <a:pt x="29" y="10"/>
                    </a:lnTo>
                    <a:lnTo>
                      <a:pt x="24" y="4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4" y="5"/>
                    </a:lnTo>
                    <a:lnTo>
                      <a:pt x="0" y="10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58" name="Freeform 100"/>
              <p:cNvSpPr>
                <a:spLocks/>
              </p:cNvSpPr>
              <p:nvPr/>
            </p:nvSpPr>
            <p:spPr bwMode="auto">
              <a:xfrm>
                <a:off x="774" y="3207"/>
                <a:ext cx="33" cy="32"/>
              </a:xfrm>
              <a:custGeom>
                <a:avLst/>
                <a:gdLst>
                  <a:gd name="T0" fmla="*/ 0 w 33"/>
                  <a:gd name="T1" fmla="*/ 32 h 32"/>
                  <a:gd name="T2" fmla="*/ 2 w 33"/>
                  <a:gd name="T3" fmla="*/ 19 h 32"/>
                  <a:gd name="T4" fmla="*/ 6 w 33"/>
                  <a:gd name="T5" fmla="*/ 10 h 32"/>
                  <a:gd name="T6" fmla="*/ 10 w 33"/>
                  <a:gd name="T7" fmla="*/ 4 h 32"/>
                  <a:gd name="T8" fmla="*/ 17 w 33"/>
                  <a:gd name="T9" fmla="*/ 0 h 32"/>
                  <a:gd name="T10" fmla="*/ 23 w 33"/>
                  <a:gd name="T11" fmla="*/ 0 h 32"/>
                  <a:gd name="T12" fmla="*/ 30 w 33"/>
                  <a:gd name="T13" fmla="*/ 5 h 32"/>
                  <a:gd name="T14" fmla="*/ 33 w 33"/>
                  <a:gd name="T15" fmla="*/ 10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" h="32">
                    <a:moveTo>
                      <a:pt x="0" y="32"/>
                    </a:moveTo>
                    <a:lnTo>
                      <a:pt x="2" y="19"/>
                    </a:lnTo>
                    <a:lnTo>
                      <a:pt x="6" y="10"/>
                    </a:lnTo>
                    <a:lnTo>
                      <a:pt x="10" y="4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30" y="5"/>
                    </a:lnTo>
                    <a:lnTo>
                      <a:pt x="33" y="10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59" name="Freeform 101"/>
              <p:cNvSpPr>
                <a:spLocks/>
              </p:cNvSpPr>
              <p:nvPr/>
            </p:nvSpPr>
            <p:spPr bwMode="auto">
              <a:xfrm>
                <a:off x="807" y="3190"/>
                <a:ext cx="29" cy="27"/>
              </a:xfrm>
              <a:custGeom>
                <a:avLst/>
                <a:gdLst>
                  <a:gd name="T0" fmla="*/ 0 w 29"/>
                  <a:gd name="T1" fmla="*/ 27 h 27"/>
                  <a:gd name="T2" fmla="*/ 0 w 29"/>
                  <a:gd name="T3" fmla="*/ 19 h 27"/>
                  <a:gd name="T4" fmla="*/ 3 w 29"/>
                  <a:gd name="T5" fmla="*/ 11 h 27"/>
                  <a:gd name="T6" fmla="*/ 7 w 29"/>
                  <a:gd name="T7" fmla="*/ 5 h 27"/>
                  <a:gd name="T8" fmla="*/ 15 w 29"/>
                  <a:gd name="T9" fmla="*/ 1 h 27"/>
                  <a:gd name="T10" fmla="*/ 23 w 29"/>
                  <a:gd name="T11" fmla="*/ 0 h 27"/>
                  <a:gd name="T12" fmla="*/ 29 w 29"/>
                  <a:gd name="T13" fmla="*/ 2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27">
                    <a:moveTo>
                      <a:pt x="0" y="27"/>
                    </a:moveTo>
                    <a:lnTo>
                      <a:pt x="0" y="19"/>
                    </a:lnTo>
                    <a:lnTo>
                      <a:pt x="3" y="11"/>
                    </a:lnTo>
                    <a:lnTo>
                      <a:pt x="7" y="5"/>
                    </a:lnTo>
                    <a:lnTo>
                      <a:pt x="15" y="1"/>
                    </a:lnTo>
                    <a:lnTo>
                      <a:pt x="23" y="0"/>
                    </a:lnTo>
                    <a:lnTo>
                      <a:pt x="29" y="2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0" name="Freeform 102"/>
              <p:cNvSpPr>
                <a:spLocks/>
              </p:cNvSpPr>
              <p:nvPr/>
            </p:nvSpPr>
            <p:spPr bwMode="auto">
              <a:xfrm>
                <a:off x="776" y="3188"/>
                <a:ext cx="31" cy="29"/>
              </a:xfrm>
              <a:custGeom>
                <a:avLst/>
                <a:gdLst>
                  <a:gd name="T0" fmla="*/ 31 w 31"/>
                  <a:gd name="T1" fmla="*/ 29 h 29"/>
                  <a:gd name="T2" fmla="*/ 30 w 31"/>
                  <a:gd name="T3" fmla="*/ 17 h 29"/>
                  <a:gd name="T4" fmla="*/ 26 w 31"/>
                  <a:gd name="T5" fmla="*/ 10 h 29"/>
                  <a:gd name="T6" fmla="*/ 21 w 31"/>
                  <a:gd name="T7" fmla="*/ 4 h 29"/>
                  <a:gd name="T8" fmla="*/ 13 w 31"/>
                  <a:gd name="T9" fmla="*/ 0 h 29"/>
                  <a:gd name="T10" fmla="*/ 7 w 31"/>
                  <a:gd name="T11" fmla="*/ 2 h 29"/>
                  <a:gd name="T12" fmla="*/ 3 w 31"/>
                  <a:gd name="T13" fmla="*/ 6 h 29"/>
                  <a:gd name="T14" fmla="*/ 0 w 31"/>
                  <a:gd name="T15" fmla="*/ 11 h 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" h="29">
                    <a:moveTo>
                      <a:pt x="31" y="29"/>
                    </a:moveTo>
                    <a:lnTo>
                      <a:pt x="30" y="17"/>
                    </a:lnTo>
                    <a:lnTo>
                      <a:pt x="26" y="10"/>
                    </a:lnTo>
                    <a:lnTo>
                      <a:pt x="21" y="4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3" y="6"/>
                    </a:lnTo>
                    <a:lnTo>
                      <a:pt x="0" y="11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1" name="Freeform 103"/>
              <p:cNvSpPr>
                <a:spLocks/>
              </p:cNvSpPr>
              <p:nvPr/>
            </p:nvSpPr>
            <p:spPr bwMode="auto">
              <a:xfrm>
                <a:off x="806" y="3183"/>
                <a:ext cx="7" cy="34"/>
              </a:xfrm>
              <a:custGeom>
                <a:avLst/>
                <a:gdLst>
                  <a:gd name="T0" fmla="*/ 1 w 7"/>
                  <a:gd name="T1" fmla="*/ 34 h 34"/>
                  <a:gd name="T2" fmla="*/ 0 w 7"/>
                  <a:gd name="T3" fmla="*/ 25 h 34"/>
                  <a:gd name="T4" fmla="*/ 0 w 7"/>
                  <a:gd name="T5" fmla="*/ 7 h 34"/>
                  <a:gd name="T6" fmla="*/ 1 w 7"/>
                  <a:gd name="T7" fmla="*/ 2 h 34"/>
                  <a:gd name="T8" fmla="*/ 4 w 7"/>
                  <a:gd name="T9" fmla="*/ 0 h 34"/>
                  <a:gd name="T10" fmla="*/ 7 w 7"/>
                  <a:gd name="T11" fmla="*/ 2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34">
                    <a:moveTo>
                      <a:pt x="1" y="34"/>
                    </a:moveTo>
                    <a:lnTo>
                      <a:pt x="0" y="25"/>
                    </a:lnTo>
                    <a:lnTo>
                      <a:pt x="0" y="7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7" y="2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2" name="Freeform 104"/>
              <p:cNvSpPr>
                <a:spLocks/>
              </p:cNvSpPr>
              <p:nvPr/>
            </p:nvSpPr>
            <p:spPr bwMode="auto">
              <a:xfrm>
                <a:off x="784" y="3216"/>
                <a:ext cx="23" cy="20"/>
              </a:xfrm>
              <a:custGeom>
                <a:avLst/>
                <a:gdLst>
                  <a:gd name="T0" fmla="*/ 23 w 23"/>
                  <a:gd name="T1" fmla="*/ 1 h 20"/>
                  <a:gd name="T2" fmla="*/ 18 w 23"/>
                  <a:gd name="T3" fmla="*/ 0 h 20"/>
                  <a:gd name="T4" fmla="*/ 12 w 23"/>
                  <a:gd name="T5" fmla="*/ 1 h 20"/>
                  <a:gd name="T6" fmla="*/ 7 w 23"/>
                  <a:gd name="T7" fmla="*/ 5 h 20"/>
                  <a:gd name="T8" fmla="*/ 1 w 23"/>
                  <a:gd name="T9" fmla="*/ 14 h 20"/>
                  <a:gd name="T10" fmla="*/ 0 w 23"/>
                  <a:gd name="T11" fmla="*/ 2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" h="20">
                    <a:moveTo>
                      <a:pt x="23" y="1"/>
                    </a:moveTo>
                    <a:lnTo>
                      <a:pt x="18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1" y="14"/>
                    </a:lnTo>
                    <a:lnTo>
                      <a:pt x="0" y="20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3" name="Freeform 105"/>
              <p:cNvSpPr>
                <a:spLocks/>
              </p:cNvSpPr>
              <p:nvPr/>
            </p:nvSpPr>
            <p:spPr bwMode="auto">
              <a:xfrm>
                <a:off x="797" y="3217"/>
                <a:ext cx="10" cy="35"/>
              </a:xfrm>
              <a:custGeom>
                <a:avLst/>
                <a:gdLst>
                  <a:gd name="T0" fmla="*/ 10 w 10"/>
                  <a:gd name="T1" fmla="*/ 0 h 35"/>
                  <a:gd name="T2" fmla="*/ 7 w 10"/>
                  <a:gd name="T3" fmla="*/ 1 h 35"/>
                  <a:gd name="T4" fmla="*/ 4 w 10"/>
                  <a:gd name="T5" fmla="*/ 8 h 35"/>
                  <a:gd name="T6" fmla="*/ 0 w 10"/>
                  <a:gd name="T7" fmla="*/ 19 h 35"/>
                  <a:gd name="T8" fmla="*/ 0 w 10"/>
                  <a:gd name="T9" fmla="*/ 27 h 35"/>
                  <a:gd name="T10" fmla="*/ 1 w 10"/>
                  <a:gd name="T11" fmla="*/ 35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35">
                    <a:moveTo>
                      <a:pt x="10" y="0"/>
                    </a:moveTo>
                    <a:lnTo>
                      <a:pt x="7" y="1"/>
                    </a:lnTo>
                    <a:lnTo>
                      <a:pt x="4" y="8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1" y="35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4" name="Freeform 106"/>
              <p:cNvSpPr>
                <a:spLocks/>
              </p:cNvSpPr>
              <p:nvPr/>
            </p:nvSpPr>
            <p:spPr bwMode="auto">
              <a:xfrm>
                <a:off x="807" y="3217"/>
                <a:ext cx="7" cy="44"/>
              </a:xfrm>
              <a:custGeom>
                <a:avLst/>
                <a:gdLst>
                  <a:gd name="T0" fmla="*/ 0 w 7"/>
                  <a:gd name="T1" fmla="*/ 0 h 44"/>
                  <a:gd name="T2" fmla="*/ 4 w 7"/>
                  <a:gd name="T3" fmla="*/ 4 h 44"/>
                  <a:gd name="T4" fmla="*/ 6 w 7"/>
                  <a:gd name="T5" fmla="*/ 8 h 44"/>
                  <a:gd name="T6" fmla="*/ 7 w 7"/>
                  <a:gd name="T7" fmla="*/ 17 h 44"/>
                  <a:gd name="T8" fmla="*/ 7 w 7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44">
                    <a:moveTo>
                      <a:pt x="0" y="0"/>
                    </a:moveTo>
                    <a:lnTo>
                      <a:pt x="4" y="4"/>
                    </a:lnTo>
                    <a:lnTo>
                      <a:pt x="6" y="8"/>
                    </a:lnTo>
                    <a:lnTo>
                      <a:pt x="7" y="17"/>
                    </a:lnTo>
                    <a:lnTo>
                      <a:pt x="7" y="44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5" name="Freeform 107"/>
              <p:cNvSpPr>
                <a:spLocks/>
              </p:cNvSpPr>
              <p:nvPr/>
            </p:nvSpPr>
            <p:spPr bwMode="auto">
              <a:xfrm>
                <a:off x="809" y="3214"/>
                <a:ext cx="23" cy="22"/>
              </a:xfrm>
              <a:custGeom>
                <a:avLst/>
                <a:gdLst>
                  <a:gd name="T0" fmla="*/ 0 w 23"/>
                  <a:gd name="T1" fmla="*/ 3 h 22"/>
                  <a:gd name="T2" fmla="*/ 4 w 23"/>
                  <a:gd name="T3" fmla="*/ 0 h 22"/>
                  <a:gd name="T4" fmla="*/ 10 w 23"/>
                  <a:gd name="T5" fmla="*/ 0 h 22"/>
                  <a:gd name="T6" fmla="*/ 17 w 23"/>
                  <a:gd name="T7" fmla="*/ 4 h 22"/>
                  <a:gd name="T8" fmla="*/ 21 w 23"/>
                  <a:gd name="T9" fmla="*/ 13 h 22"/>
                  <a:gd name="T10" fmla="*/ 23 w 23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" h="22">
                    <a:moveTo>
                      <a:pt x="0" y="3"/>
                    </a:moveTo>
                    <a:lnTo>
                      <a:pt x="4" y="0"/>
                    </a:lnTo>
                    <a:lnTo>
                      <a:pt x="10" y="0"/>
                    </a:lnTo>
                    <a:lnTo>
                      <a:pt x="17" y="4"/>
                    </a:lnTo>
                    <a:lnTo>
                      <a:pt x="21" y="13"/>
                    </a:lnTo>
                    <a:lnTo>
                      <a:pt x="23" y="22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6" name="Freeform 108"/>
              <p:cNvSpPr>
                <a:spLocks/>
              </p:cNvSpPr>
              <p:nvPr/>
            </p:nvSpPr>
            <p:spPr bwMode="auto">
              <a:xfrm>
                <a:off x="795" y="3371"/>
                <a:ext cx="35" cy="21"/>
              </a:xfrm>
              <a:custGeom>
                <a:avLst/>
                <a:gdLst>
                  <a:gd name="T0" fmla="*/ 0 w 35"/>
                  <a:gd name="T1" fmla="*/ 21 h 21"/>
                  <a:gd name="T2" fmla="*/ 3 w 35"/>
                  <a:gd name="T3" fmla="*/ 12 h 21"/>
                  <a:gd name="T4" fmla="*/ 9 w 35"/>
                  <a:gd name="T5" fmla="*/ 7 h 21"/>
                  <a:gd name="T6" fmla="*/ 15 w 35"/>
                  <a:gd name="T7" fmla="*/ 2 h 21"/>
                  <a:gd name="T8" fmla="*/ 23 w 35"/>
                  <a:gd name="T9" fmla="*/ 0 h 21"/>
                  <a:gd name="T10" fmla="*/ 28 w 35"/>
                  <a:gd name="T11" fmla="*/ 4 h 21"/>
                  <a:gd name="T12" fmla="*/ 33 w 35"/>
                  <a:gd name="T13" fmla="*/ 9 h 21"/>
                  <a:gd name="T14" fmla="*/ 35 w 35"/>
                  <a:gd name="T15" fmla="*/ 16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" h="21">
                    <a:moveTo>
                      <a:pt x="0" y="21"/>
                    </a:moveTo>
                    <a:lnTo>
                      <a:pt x="3" y="12"/>
                    </a:lnTo>
                    <a:lnTo>
                      <a:pt x="9" y="7"/>
                    </a:lnTo>
                    <a:lnTo>
                      <a:pt x="15" y="2"/>
                    </a:lnTo>
                    <a:lnTo>
                      <a:pt x="23" y="0"/>
                    </a:lnTo>
                    <a:lnTo>
                      <a:pt x="28" y="4"/>
                    </a:lnTo>
                    <a:lnTo>
                      <a:pt x="33" y="9"/>
                    </a:lnTo>
                    <a:lnTo>
                      <a:pt x="35" y="16"/>
                    </a:lnTo>
                  </a:path>
                </a:pathLst>
              </a:custGeom>
              <a:noFill/>
              <a:ln w="0">
                <a:solidFill>
                  <a:srgbClr val="FFC2C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7" name="Freeform 109"/>
              <p:cNvSpPr>
                <a:spLocks/>
              </p:cNvSpPr>
              <p:nvPr/>
            </p:nvSpPr>
            <p:spPr bwMode="auto">
              <a:xfrm>
                <a:off x="830" y="3373"/>
                <a:ext cx="33" cy="19"/>
              </a:xfrm>
              <a:custGeom>
                <a:avLst/>
                <a:gdLst>
                  <a:gd name="T0" fmla="*/ 33 w 33"/>
                  <a:gd name="T1" fmla="*/ 19 h 19"/>
                  <a:gd name="T2" fmla="*/ 29 w 33"/>
                  <a:gd name="T3" fmla="*/ 10 h 19"/>
                  <a:gd name="T4" fmla="*/ 24 w 33"/>
                  <a:gd name="T5" fmla="*/ 5 h 19"/>
                  <a:gd name="T6" fmla="*/ 18 w 33"/>
                  <a:gd name="T7" fmla="*/ 0 h 19"/>
                  <a:gd name="T8" fmla="*/ 11 w 33"/>
                  <a:gd name="T9" fmla="*/ 0 h 19"/>
                  <a:gd name="T10" fmla="*/ 5 w 33"/>
                  <a:gd name="T11" fmla="*/ 2 h 19"/>
                  <a:gd name="T12" fmla="*/ 0 w 33"/>
                  <a:gd name="T13" fmla="*/ 9 h 19"/>
                  <a:gd name="T14" fmla="*/ 0 w 33"/>
                  <a:gd name="T15" fmla="*/ 15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" h="19">
                    <a:moveTo>
                      <a:pt x="33" y="19"/>
                    </a:moveTo>
                    <a:lnTo>
                      <a:pt x="29" y="10"/>
                    </a:lnTo>
                    <a:lnTo>
                      <a:pt x="24" y="5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5" y="2"/>
                    </a:lnTo>
                    <a:lnTo>
                      <a:pt x="0" y="9"/>
                    </a:lnTo>
                    <a:lnTo>
                      <a:pt x="0" y="15"/>
                    </a:lnTo>
                  </a:path>
                </a:pathLst>
              </a:custGeom>
              <a:noFill/>
              <a:ln w="0">
                <a:solidFill>
                  <a:srgbClr val="FFC2C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8" name="Freeform 110"/>
              <p:cNvSpPr>
                <a:spLocks/>
              </p:cNvSpPr>
              <p:nvPr/>
            </p:nvSpPr>
            <p:spPr bwMode="auto">
              <a:xfrm>
                <a:off x="830" y="3378"/>
                <a:ext cx="28" cy="30"/>
              </a:xfrm>
              <a:custGeom>
                <a:avLst/>
                <a:gdLst>
                  <a:gd name="T0" fmla="*/ 28 w 28"/>
                  <a:gd name="T1" fmla="*/ 30 h 30"/>
                  <a:gd name="T2" fmla="*/ 25 w 28"/>
                  <a:gd name="T3" fmla="*/ 18 h 30"/>
                  <a:gd name="T4" fmla="*/ 24 w 28"/>
                  <a:gd name="T5" fmla="*/ 10 h 30"/>
                  <a:gd name="T6" fmla="*/ 19 w 28"/>
                  <a:gd name="T7" fmla="*/ 4 h 30"/>
                  <a:gd name="T8" fmla="*/ 14 w 28"/>
                  <a:gd name="T9" fmla="*/ 0 h 30"/>
                  <a:gd name="T10" fmla="*/ 7 w 28"/>
                  <a:gd name="T11" fmla="*/ 0 h 30"/>
                  <a:gd name="T12" fmla="*/ 2 w 28"/>
                  <a:gd name="T13" fmla="*/ 4 h 30"/>
                  <a:gd name="T14" fmla="*/ 0 w 28"/>
                  <a:gd name="T15" fmla="*/ 9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" h="30">
                    <a:moveTo>
                      <a:pt x="28" y="30"/>
                    </a:moveTo>
                    <a:lnTo>
                      <a:pt x="25" y="18"/>
                    </a:lnTo>
                    <a:lnTo>
                      <a:pt x="24" y="10"/>
                    </a:lnTo>
                    <a:lnTo>
                      <a:pt x="19" y="4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2" y="4"/>
                    </a:lnTo>
                    <a:lnTo>
                      <a:pt x="0" y="9"/>
                    </a:lnTo>
                  </a:path>
                </a:pathLst>
              </a:custGeom>
              <a:noFill/>
              <a:ln w="0">
                <a:solidFill>
                  <a:srgbClr val="FFC2C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9" name="Freeform 111"/>
              <p:cNvSpPr>
                <a:spLocks/>
              </p:cNvSpPr>
              <p:nvPr/>
            </p:nvSpPr>
            <p:spPr bwMode="auto">
              <a:xfrm>
                <a:off x="800" y="3378"/>
                <a:ext cx="30" cy="30"/>
              </a:xfrm>
              <a:custGeom>
                <a:avLst/>
                <a:gdLst>
                  <a:gd name="T0" fmla="*/ 0 w 30"/>
                  <a:gd name="T1" fmla="*/ 30 h 30"/>
                  <a:gd name="T2" fmla="*/ 2 w 30"/>
                  <a:gd name="T3" fmla="*/ 18 h 30"/>
                  <a:gd name="T4" fmla="*/ 5 w 30"/>
                  <a:gd name="T5" fmla="*/ 10 h 30"/>
                  <a:gd name="T6" fmla="*/ 9 w 30"/>
                  <a:gd name="T7" fmla="*/ 4 h 30"/>
                  <a:gd name="T8" fmla="*/ 14 w 30"/>
                  <a:gd name="T9" fmla="*/ 0 h 30"/>
                  <a:gd name="T10" fmla="*/ 20 w 30"/>
                  <a:gd name="T11" fmla="*/ 0 h 30"/>
                  <a:gd name="T12" fmla="*/ 26 w 30"/>
                  <a:gd name="T13" fmla="*/ 4 h 30"/>
                  <a:gd name="T14" fmla="*/ 30 w 30"/>
                  <a:gd name="T15" fmla="*/ 9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0" h="30">
                    <a:moveTo>
                      <a:pt x="0" y="30"/>
                    </a:moveTo>
                    <a:lnTo>
                      <a:pt x="2" y="18"/>
                    </a:lnTo>
                    <a:lnTo>
                      <a:pt x="5" y="10"/>
                    </a:lnTo>
                    <a:lnTo>
                      <a:pt x="9" y="4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6" y="4"/>
                    </a:lnTo>
                    <a:lnTo>
                      <a:pt x="30" y="9"/>
                    </a:lnTo>
                  </a:path>
                </a:pathLst>
              </a:custGeom>
              <a:noFill/>
              <a:ln w="0">
                <a:solidFill>
                  <a:srgbClr val="FFC2C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70" name="Freeform 112"/>
              <p:cNvSpPr>
                <a:spLocks/>
              </p:cNvSpPr>
              <p:nvPr/>
            </p:nvSpPr>
            <p:spPr bwMode="auto">
              <a:xfrm>
                <a:off x="830" y="3361"/>
                <a:ext cx="24" cy="26"/>
              </a:xfrm>
              <a:custGeom>
                <a:avLst/>
                <a:gdLst>
                  <a:gd name="T0" fmla="*/ 0 w 24"/>
                  <a:gd name="T1" fmla="*/ 26 h 26"/>
                  <a:gd name="T2" fmla="*/ 0 w 24"/>
                  <a:gd name="T3" fmla="*/ 19 h 26"/>
                  <a:gd name="T4" fmla="*/ 1 w 24"/>
                  <a:gd name="T5" fmla="*/ 10 h 26"/>
                  <a:gd name="T6" fmla="*/ 5 w 24"/>
                  <a:gd name="T7" fmla="*/ 5 h 26"/>
                  <a:gd name="T8" fmla="*/ 11 w 24"/>
                  <a:gd name="T9" fmla="*/ 0 h 26"/>
                  <a:gd name="T10" fmla="*/ 18 w 24"/>
                  <a:gd name="T11" fmla="*/ 0 h 26"/>
                  <a:gd name="T12" fmla="*/ 24 w 24"/>
                  <a:gd name="T13" fmla="*/ 1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26">
                    <a:moveTo>
                      <a:pt x="0" y="26"/>
                    </a:moveTo>
                    <a:lnTo>
                      <a:pt x="0" y="19"/>
                    </a:lnTo>
                    <a:lnTo>
                      <a:pt x="1" y="10"/>
                    </a:lnTo>
                    <a:lnTo>
                      <a:pt x="5" y="5"/>
                    </a:lnTo>
                    <a:lnTo>
                      <a:pt x="11" y="0"/>
                    </a:lnTo>
                    <a:lnTo>
                      <a:pt x="18" y="0"/>
                    </a:lnTo>
                    <a:lnTo>
                      <a:pt x="24" y="1"/>
                    </a:lnTo>
                  </a:path>
                </a:pathLst>
              </a:custGeom>
              <a:noFill/>
              <a:ln w="0">
                <a:solidFill>
                  <a:srgbClr val="FFC2C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71" name="Freeform 113"/>
              <p:cNvSpPr>
                <a:spLocks/>
              </p:cNvSpPr>
              <p:nvPr/>
            </p:nvSpPr>
            <p:spPr bwMode="auto">
              <a:xfrm>
                <a:off x="802" y="3361"/>
                <a:ext cx="28" cy="26"/>
              </a:xfrm>
              <a:custGeom>
                <a:avLst/>
                <a:gdLst>
                  <a:gd name="T0" fmla="*/ 28 w 28"/>
                  <a:gd name="T1" fmla="*/ 26 h 26"/>
                  <a:gd name="T2" fmla="*/ 26 w 28"/>
                  <a:gd name="T3" fmla="*/ 14 h 26"/>
                  <a:gd name="T4" fmla="*/ 22 w 28"/>
                  <a:gd name="T5" fmla="*/ 7 h 26"/>
                  <a:gd name="T6" fmla="*/ 17 w 28"/>
                  <a:gd name="T7" fmla="*/ 3 h 26"/>
                  <a:gd name="T8" fmla="*/ 12 w 28"/>
                  <a:gd name="T9" fmla="*/ 0 h 26"/>
                  <a:gd name="T10" fmla="*/ 7 w 28"/>
                  <a:gd name="T11" fmla="*/ 0 h 26"/>
                  <a:gd name="T12" fmla="*/ 2 w 28"/>
                  <a:gd name="T13" fmla="*/ 4 h 26"/>
                  <a:gd name="T14" fmla="*/ 0 w 28"/>
                  <a:gd name="T15" fmla="*/ 9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" h="26">
                    <a:moveTo>
                      <a:pt x="28" y="26"/>
                    </a:moveTo>
                    <a:lnTo>
                      <a:pt x="26" y="14"/>
                    </a:lnTo>
                    <a:lnTo>
                      <a:pt x="22" y="7"/>
                    </a:lnTo>
                    <a:lnTo>
                      <a:pt x="17" y="3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2" y="4"/>
                    </a:lnTo>
                    <a:lnTo>
                      <a:pt x="0" y="9"/>
                    </a:lnTo>
                  </a:path>
                </a:pathLst>
              </a:custGeom>
              <a:noFill/>
              <a:ln w="0">
                <a:solidFill>
                  <a:srgbClr val="FFC2C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72" name="Freeform 114"/>
              <p:cNvSpPr>
                <a:spLocks/>
              </p:cNvSpPr>
              <p:nvPr/>
            </p:nvSpPr>
            <p:spPr bwMode="auto">
              <a:xfrm>
                <a:off x="828" y="3355"/>
                <a:ext cx="5" cy="32"/>
              </a:xfrm>
              <a:custGeom>
                <a:avLst/>
                <a:gdLst>
                  <a:gd name="T0" fmla="*/ 2 w 5"/>
                  <a:gd name="T1" fmla="*/ 32 h 32"/>
                  <a:gd name="T2" fmla="*/ 0 w 5"/>
                  <a:gd name="T3" fmla="*/ 23 h 32"/>
                  <a:gd name="T4" fmla="*/ 0 w 5"/>
                  <a:gd name="T5" fmla="*/ 6 h 32"/>
                  <a:gd name="T6" fmla="*/ 2 w 5"/>
                  <a:gd name="T7" fmla="*/ 1 h 32"/>
                  <a:gd name="T8" fmla="*/ 3 w 5"/>
                  <a:gd name="T9" fmla="*/ 0 h 32"/>
                  <a:gd name="T10" fmla="*/ 5 w 5"/>
                  <a:gd name="T11" fmla="*/ 1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32">
                    <a:moveTo>
                      <a:pt x="2" y="32"/>
                    </a:moveTo>
                    <a:lnTo>
                      <a:pt x="0" y="23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1"/>
                    </a:lnTo>
                  </a:path>
                </a:pathLst>
              </a:custGeom>
              <a:noFill/>
              <a:ln w="0">
                <a:solidFill>
                  <a:srgbClr val="FFC2C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73" name="Freeform 115"/>
              <p:cNvSpPr>
                <a:spLocks/>
              </p:cNvSpPr>
              <p:nvPr/>
            </p:nvSpPr>
            <p:spPr bwMode="auto">
              <a:xfrm>
                <a:off x="810" y="3386"/>
                <a:ext cx="20" cy="20"/>
              </a:xfrm>
              <a:custGeom>
                <a:avLst/>
                <a:gdLst>
                  <a:gd name="T0" fmla="*/ 20 w 20"/>
                  <a:gd name="T1" fmla="*/ 1 h 20"/>
                  <a:gd name="T2" fmla="*/ 13 w 20"/>
                  <a:gd name="T3" fmla="*/ 0 h 20"/>
                  <a:gd name="T4" fmla="*/ 9 w 20"/>
                  <a:gd name="T5" fmla="*/ 1 h 20"/>
                  <a:gd name="T6" fmla="*/ 5 w 20"/>
                  <a:gd name="T7" fmla="*/ 5 h 20"/>
                  <a:gd name="T8" fmla="*/ 0 w 20"/>
                  <a:gd name="T9" fmla="*/ 14 h 20"/>
                  <a:gd name="T10" fmla="*/ 0 w 20"/>
                  <a:gd name="T11" fmla="*/ 2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20">
                    <a:moveTo>
                      <a:pt x="20" y="1"/>
                    </a:moveTo>
                    <a:lnTo>
                      <a:pt x="13" y="0"/>
                    </a:lnTo>
                    <a:lnTo>
                      <a:pt x="9" y="1"/>
                    </a:lnTo>
                    <a:lnTo>
                      <a:pt x="5" y="5"/>
                    </a:lnTo>
                    <a:lnTo>
                      <a:pt x="0" y="14"/>
                    </a:lnTo>
                    <a:lnTo>
                      <a:pt x="0" y="20"/>
                    </a:lnTo>
                  </a:path>
                </a:pathLst>
              </a:custGeom>
              <a:noFill/>
              <a:ln w="0">
                <a:solidFill>
                  <a:srgbClr val="FFC2C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74" name="Freeform 116"/>
              <p:cNvSpPr>
                <a:spLocks/>
              </p:cNvSpPr>
              <p:nvPr/>
            </p:nvSpPr>
            <p:spPr bwMode="auto">
              <a:xfrm>
                <a:off x="820" y="3388"/>
                <a:ext cx="10" cy="34"/>
              </a:xfrm>
              <a:custGeom>
                <a:avLst/>
                <a:gdLst>
                  <a:gd name="T0" fmla="*/ 10 w 10"/>
                  <a:gd name="T1" fmla="*/ 0 h 34"/>
                  <a:gd name="T2" fmla="*/ 6 w 10"/>
                  <a:gd name="T3" fmla="*/ 2 h 34"/>
                  <a:gd name="T4" fmla="*/ 3 w 10"/>
                  <a:gd name="T5" fmla="*/ 7 h 34"/>
                  <a:gd name="T6" fmla="*/ 2 w 10"/>
                  <a:gd name="T7" fmla="*/ 18 h 34"/>
                  <a:gd name="T8" fmla="*/ 0 w 10"/>
                  <a:gd name="T9" fmla="*/ 26 h 34"/>
                  <a:gd name="T10" fmla="*/ 2 w 10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34">
                    <a:moveTo>
                      <a:pt x="10" y="0"/>
                    </a:moveTo>
                    <a:lnTo>
                      <a:pt x="6" y="2"/>
                    </a:lnTo>
                    <a:lnTo>
                      <a:pt x="3" y="7"/>
                    </a:lnTo>
                    <a:lnTo>
                      <a:pt x="2" y="18"/>
                    </a:lnTo>
                    <a:lnTo>
                      <a:pt x="0" y="26"/>
                    </a:lnTo>
                    <a:lnTo>
                      <a:pt x="2" y="34"/>
                    </a:lnTo>
                  </a:path>
                </a:pathLst>
              </a:custGeom>
              <a:noFill/>
              <a:ln w="0">
                <a:solidFill>
                  <a:srgbClr val="FFC2C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75" name="Freeform 117"/>
              <p:cNvSpPr>
                <a:spLocks/>
              </p:cNvSpPr>
              <p:nvPr/>
            </p:nvSpPr>
            <p:spPr bwMode="auto">
              <a:xfrm>
                <a:off x="830" y="3387"/>
                <a:ext cx="5" cy="44"/>
              </a:xfrm>
              <a:custGeom>
                <a:avLst/>
                <a:gdLst>
                  <a:gd name="T0" fmla="*/ 0 w 5"/>
                  <a:gd name="T1" fmla="*/ 0 h 44"/>
                  <a:gd name="T2" fmla="*/ 2 w 5"/>
                  <a:gd name="T3" fmla="*/ 4 h 44"/>
                  <a:gd name="T4" fmla="*/ 3 w 5"/>
                  <a:gd name="T5" fmla="*/ 8 h 44"/>
                  <a:gd name="T6" fmla="*/ 5 w 5"/>
                  <a:gd name="T7" fmla="*/ 16 h 44"/>
                  <a:gd name="T8" fmla="*/ 5 w 5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4">
                    <a:moveTo>
                      <a:pt x="0" y="0"/>
                    </a:moveTo>
                    <a:lnTo>
                      <a:pt x="2" y="4"/>
                    </a:lnTo>
                    <a:lnTo>
                      <a:pt x="3" y="8"/>
                    </a:lnTo>
                    <a:lnTo>
                      <a:pt x="5" y="16"/>
                    </a:lnTo>
                    <a:lnTo>
                      <a:pt x="5" y="44"/>
                    </a:lnTo>
                  </a:path>
                </a:pathLst>
              </a:custGeom>
              <a:noFill/>
              <a:ln w="0">
                <a:solidFill>
                  <a:srgbClr val="FFC2C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76" name="Freeform 118"/>
              <p:cNvSpPr>
                <a:spLocks/>
              </p:cNvSpPr>
              <p:nvPr/>
            </p:nvSpPr>
            <p:spPr bwMode="auto">
              <a:xfrm>
                <a:off x="830" y="3384"/>
                <a:ext cx="20" cy="22"/>
              </a:xfrm>
              <a:custGeom>
                <a:avLst/>
                <a:gdLst>
                  <a:gd name="T0" fmla="*/ 0 w 20"/>
                  <a:gd name="T1" fmla="*/ 4 h 22"/>
                  <a:gd name="T2" fmla="*/ 3 w 20"/>
                  <a:gd name="T3" fmla="*/ 0 h 22"/>
                  <a:gd name="T4" fmla="*/ 9 w 20"/>
                  <a:gd name="T5" fmla="*/ 0 h 22"/>
                  <a:gd name="T6" fmla="*/ 15 w 20"/>
                  <a:gd name="T7" fmla="*/ 6 h 22"/>
                  <a:gd name="T8" fmla="*/ 19 w 20"/>
                  <a:gd name="T9" fmla="*/ 13 h 22"/>
                  <a:gd name="T10" fmla="*/ 20 w 20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22">
                    <a:moveTo>
                      <a:pt x="0" y="4"/>
                    </a:moveTo>
                    <a:lnTo>
                      <a:pt x="3" y="0"/>
                    </a:lnTo>
                    <a:lnTo>
                      <a:pt x="9" y="0"/>
                    </a:lnTo>
                    <a:lnTo>
                      <a:pt x="15" y="6"/>
                    </a:lnTo>
                    <a:lnTo>
                      <a:pt x="19" y="13"/>
                    </a:lnTo>
                    <a:lnTo>
                      <a:pt x="20" y="22"/>
                    </a:lnTo>
                  </a:path>
                </a:pathLst>
              </a:custGeom>
              <a:noFill/>
              <a:ln w="0">
                <a:solidFill>
                  <a:srgbClr val="FFC2C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77" name="Freeform 119"/>
              <p:cNvSpPr>
                <a:spLocks/>
              </p:cNvSpPr>
              <p:nvPr/>
            </p:nvSpPr>
            <p:spPr bwMode="auto">
              <a:xfrm>
                <a:off x="797" y="3281"/>
                <a:ext cx="48" cy="18"/>
              </a:xfrm>
              <a:custGeom>
                <a:avLst/>
                <a:gdLst>
                  <a:gd name="T0" fmla="*/ 48 w 48"/>
                  <a:gd name="T1" fmla="*/ 18 h 18"/>
                  <a:gd name="T2" fmla="*/ 43 w 48"/>
                  <a:gd name="T3" fmla="*/ 9 h 18"/>
                  <a:gd name="T4" fmla="*/ 33 w 48"/>
                  <a:gd name="T5" fmla="*/ 2 h 18"/>
                  <a:gd name="T6" fmla="*/ 21 w 48"/>
                  <a:gd name="T7" fmla="*/ 0 h 18"/>
                  <a:gd name="T8" fmla="*/ 9 w 48"/>
                  <a:gd name="T9" fmla="*/ 1 h 18"/>
                  <a:gd name="T10" fmla="*/ 3 w 48"/>
                  <a:gd name="T11" fmla="*/ 5 h 18"/>
                  <a:gd name="T12" fmla="*/ 0 w 48"/>
                  <a:gd name="T13" fmla="*/ 15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18">
                    <a:moveTo>
                      <a:pt x="48" y="18"/>
                    </a:moveTo>
                    <a:lnTo>
                      <a:pt x="43" y="9"/>
                    </a:lnTo>
                    <a:lnTo>
                      <a:pt x="33" y="2"/>
                    </a:lnTo>
                    <a:lnTo>
                      <a:pt x="21" y="0"/>
                    </a:lnTo>
                    <a:lnTo>
                      <a:pt x="9" y="1"/>
                    </a:lnTo>
                    <a:lnTo>
                      <a:pt x="3" y="5"/>
                    </a:lnTo>
                    <a:lnTo>
                      <a:pt x="0" y="15"/>
                    </a:lnTo>
                  </a:path>
                </a:pathLst>
              </a:custGeom>
              <a:noFill/>
              <a:ln w="0">
                <a:solidFill>
                  <a:srgbClr val="C2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78" name="Freeform 120"/>
              <p:cNvSpPr>
                <a:spLocks/>
              </p:cNvSpPr>
              <p:nvPr/>
            </p:nvSpPr>
            <p:spPr bwMode="auto">
              <a:xfrm>
                <a:off x="793" y="3290"/>
                <a:ext cx="52" cy="32"/>
              </a:xfrm>
              <a:custGeom>
                <a:avLst/>
                <a:gdLst>
                  <a:gd name="T0" fmla="*/ 52 w 52"/>
                  <a:gd name="T1" fmla="*/ 9 h 32"/>
                  <a:gd name="T2" fmla="*/ 43 w 52"/>
                  <a:gd name="T3" fmla="*/ 2 h 32"/>
                  <a:gd name="T4" fmla="*/ 29 w 52"/>
                  <a:gd name="T5" fmla="*/ 0 h 32"/>
                  <a:gd name="T6" fmla="*/ 13 w 52"/>
                  <a:gd name="T7" fmla="*/ 2 h 32"/>
                  <a:gd name="T8" fmla="*/ 4 w 52"/>
                  <a:gd name="T9" fmla="*/ 11 h 32"/>
                  <a:gd name="T10" fmla="*/ 2 w 52"/>
                  <a:gd name="T11" fmla="*/ 22 h 32"/>
                  <a:gd name="T12" fmla="*/ 0 w 52"/>
                  <a:gd name="T13" fmla="*/ 3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32">
                    <a:moveTo>
                      <a:pt x="52" y="9"/>
                    </a:moveTo>
                    <a:lnTo>
                      <a:pt x="43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11"/>
                    </a:lnTo>
                    <a:lnTo>
                      <a:pt x="2" y="22"/>
                    </a:lnTo>
                    <a:lnTo>
                      <a:pt x="0" y="32"/>
                    </a:lnTo>
                  </a:path>
                </a:pathLst>
              </a:custGeom>
              <a:noFill/>
              <a:ln w="0">
                <a:solidFill>
                  <a:srgbClr val="C2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79" name="Freeform 121"/>
              <p:cNvSpPr>
                <a:spLocks/>
              </p:cNvSpPr>
              <p:nvPr/>
            </p:nvSpPr>
            <p:spPr bwMode="auto">
              <a:xfrm>
                <a:off x="810" y="3271"/>
                <a:ext cx="35" cy="28"/>
              </a:xfrm>
              <a:custGeom>
                <a:avLst/>
                <a:gdLst>
                  <a:gd name="T0" fmla="*/ 35 w 35"/>
                  <a:gd name="T1" fmla="*/ 28 h 28"/>
                  <a:gd name="T2" fmla="*/ 32 w 35"/>
                  <a:gd name="T3" fmla="*/ 13 h 28"/>
                  <a:gd name="T4" fmla="*/ 25 w 35"/>
                  <a:gd name="T5" fmla="*/ 6 h 28"/>
                  <a:gd name="T6" fmla="*/ 13 w 35"/>
                  <a:gd name="T7" fmla="*/ 0 h 28"/>
                  <a:gd name="T8" fmla="*/ 7 w 35"/>
                  <a:gd name="T9" fmla="*/ 3 h 28"/>
                  <a:gd name="T10" fmla="*/ 0 w 35"/>
                  <a:gd name="T11" fmla="*/ 15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5" h="28">
                    <a:moveTo>
                      <a:pt x="35" y="28"/>
                    </a:moveTo>
                    <a:lnTo>
                      <a:pt x="32" y="13"/>
                    </a:lnTo>
                    <a:lnTo>
                      <a:pt x="25" y="6"/>
                    </a:lnTo>
                    <a:lnTo>
                      <a:pt x="13" y="0"/>
                    </a:lnTo>
                    <a:lnTo>
                      <a:pt x="7" y="3"/>
                    </a:lnTo>
                    <a:lnTo>
                      <a:pt x="0" y="15"/>
                    </a:lnTo>
                  </a:path>
                </a:pathLst>
              </a:custGeom>
              <a:noFill/>
              <a:ln w="0">
                <a:solidFill>
                  <a:srgbClr val="C2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80" name="Freeform 122"/>
              <p:cNvSpPr>
                <a:spLocks/>
              </p:cNvSpPr>
              <p:nvPr/>
            </p:nvSpPr>
            <p:spPr bwMode="auto">
              <a:xfrm>
                <a:off x="832" y="3260"/>
                <a:ext cx="14" cy="39"/>
              </a:xfrm>
              <a:custGeom>
                <a:avLst/>
                <a:gdLst>
                  <a:gd name="T0" fmla="*/ 13 w 14"/>
                  <a:gd name="T1" fmla="*/ 39 h 39"/>
                  <a:gd name="T2" fmla="*/ 13 w 14"/>
                  <a:gd name="T3" fmla="*/ 24 h 39"/>
                  <a:gd name="T4" fmla="*/ 14 w 14"/>
                  <a:gd name="T5" fmla="*/ 13 h 39"/>
                  <a:gd name="T6" fmla="*/ 10 w 14"/>
                  <a:gd name="T7" fmla="*/ 2 h 39"/>
                  <a:gd name="T8" fmla="*/ 7 w 14"/>
                  <a:gd name="T9" fmla="*/ 0 h 39"/>
                  <a:gd name="T10" fmla="*/ 0 w 14"/>
                  <a:gd name="T11" fmla="*/ 2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39">
                    <a:moveTo>
                      <a:pt x="13" y="39"/>
                    </a:moveTo>
                    <a:lnTo>
                      <a:pt x="13" y="24"/>
                    </a:lnTo>
                    <a:lnTo>
                      <a:pt x="14" y="13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C2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81" name="Freeform 123"/>
              <p:cNvSpPr>
                <a:spLocks/>
              </p:cNvSpPr>
              <p:nvPr/>
            </p:nvSpPr>
            <p:spPr bwMode="auto">
              <a:xfrm>
                <a:off x="845" y="3269"/>
                <a:ext cx="26" cy="28"/>
              </a:xfrm>
              <a:custGeom>
                <a:avLst/>
                <a:gdLst>
                  <a:gd name="T0" fmla="*/ 0 w 26"/>
                  <a:gd name="T1" fmla="*/ 28 h 28"/>
                  <a:gd name="T2" fmla="*/ 7 w 26"/>
                  <a:gd name="T3" fmla="*/ 12 h 28"/>
                  <a:gd name="T4" fmla="*/ 12 w 26"/>
                  <a:gd name="T5" fmla="*/ 4 h 28"/>
                  <a:gd name="T6" fmla="*/ 16 w 26"/>
                  <a:gd name="T7" fmla="*/ 1 h 28"/>
                  <a:gd name="T8" fmla="*/ 26 w 26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8">
                    <a:moveTo>
                      <a:pt x="0" y="28"/>
                    </a:moveTo>
                    <a:lnTo>
                      <a:pt x="7" y="12"/>
                    </a:lnTo>
                    <a:lnTo>
                      <a:pt x="12" y="4"/>
                    </a:lnTo>
                    <a:lnTo>
                      <a:pt x="16" y="1"/>
                    </a:lnTo>
                    <a:lnTo>
                      <a:pt x="26" y="0"/>
                    </a:lnTo>
                  </a:path>
                </a:pathLst>
              </a:custGeom>
              <a:noFill/>
              <a:ln w="0">
                <a:solidFill>
                  <a:srgbClr val="C2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82" name="Freeform 124"/>
              <p:cNvSpPr>
                <a:spLocks/>
              </p:cNvSpPr>
              <p:nvPr/>
            </p:nvSpPr>
            <p:spPr bwMode="auto">
              <a:xfrm>
                <a:off x="845" y="3277"/>
                <a:ext cx="52" cy="22"/>
              </a:xfrm>
              <a:custGeom>
                <a:avLst/>
                <a:gdLst>
                  <a:gd name="T0" fmla="*/ 0 w 52"/>
                  <a:gd name="T1" fmla="*/ 22 h 22"/>
                  <a:gd name="T2" fmla="*/ 9 w 52"/>
                  <a:gd name="T3" fmla="*/ 6 h 22"/>
                  <a:gd name="T4" fmla="*/ 20 w 52"/>
                  <a:gd name="T5" fmla="*/ 2 h 22"/>
                  <a:gd name="T6" fmla="*/ 34 w 52"/>
                  <a:gd name="T7" fmla="*/ 0 h 22"/>
                  <a:gd name="T8" fmla="*/ 44 w 52"/>
                  <a:gd name="T9" fmla="*/ 4 h 22"/>
                  <a:gd name="T10" fmla="*/ 52 w 52"/>
                  <a:gd name="T11" fmla="*/ 14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" h="22">
                    <a:moveTo>
                      <a:pt x="0" y="22"/>
                    </a:moveTo>
                    <a:lnTo>
                      <a:pt x="9" y="6"/>
                    </a:lnTo>
                    <a:lnTo>
                      <a:pt x="20" y="2"/>
                    </a:lnTo>
                    <a:lnTo>
                      <a:pt x="34" y="0"/>
                    </a:lnTo>
                    <a:lnTo>
                      <a:pt x="44" y="4"/>
                    </a:lnTo>
                    <a:lnTo>
                      <a:pt x="52" y="14"/>
                    </a:lnTo>
                  </a:path>
                </a:pathLst>
              </a:custGeom>
              <a:noFill/>
              <a:ln w="0">
                <a:solidFill>
                  <a:srgbClr val="C2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83" name="Freeform 125"/>
              <p:cNvSpPr>
                <a:spLocks/>
              </p:cNvSpPr>
              <p:nvPr/>
            </p:nvSpPr>
            <p:spPr bwMode="auto">
              <a:xfrm>
                <a:off x="845" y="3292"/>
                <a:ext cx="69" cy="31"/>
              </a:xfrm>
              <a:custGeom>
                <a:avLst/>
                <a:gdLst>
                  <a:gd name="T0" fmla="*/ 0 w 69"/>
                  <a:gd name="T1" fmla="*/ 7 h 31"/>
                  <a:gd name="T2" fmla="*/ 14 w 69"/>
                  <a:gd name="T3" fmla="*/ 0 h 31"/>
                  <a:gd name="T4" fmla="*/ 47 w 69"/>
                  <a:gd name="T5" fmla="*/ 0 h 31"/>
                  <a:gd name="T6" fmla="*/ 58 w 69"/>
                  <a:gd name="T7" fmla="*/ 7 h 31"/>
                  <a:gd name="T8" fmla="*/ 66 w 69"/>
                  <a:gd name="T9" fmla="*/ 17 h 31"/>
                  <a:gd name="T10" fmla="*/ 69 w 69"/>
                  <a:gd name="T11" fmla="*/ 31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9" h="31">
                    <a:moveTo>
                      <a:pt x="0" y="7"/>
                    </a:moveTo>
                    <a:lnTo>
                      <a:pt x="14" y="0"/>
                    </a:lnTo>
                    <a:lnTo>
                      <a:pt x="47" y="0"/>
                    </a:lnTo>
                    <a:lnTo>
                      <a:pt x="58" y="7"/>
                    </a:lnTo>
                    <a:lnTo>
                      <a:pt x="66" y="17"/>
                    </a:lnTo>
                    <a:lnTo>
                      <a:pt x="69" y="31"/>
                    </a:lnTo>
                  </a:path>
                </a:pathLst>
              </a:custGeom>
              <a:noFill/>
              <a:ln w="0">
                <a:solidFill>
                  <a:srgbClr val="C2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84" name="Freeform 126"/>
              <p:cNvSpPr>
                <a:spLocks/>
              </p:cNvSpPr>
              <p:nvPr/>
            </p:nvSpPr>
            <p:spPr bwMode="auto">
              <a:xfrm>
                <a:off x="845" y="3296"/>
                <a:ext cx="40" cy="56"/>
              </a:xfrm>
              <a:custGeom>
                <a:avLst/>
                <a:gdLst>
                  <a:gd name="T0" fmla="*/ 0 w 40"/>
                  <a:gd name="T1" fmla="*/ 3 h 56"/>
                  <a:gd name="T2" fmla="*/ 16 w 40"/>
                  <a:gd name="T3" fmla="*/ 0 h 56"/>
                  <a:gd name="T4" fmla="*/ 29 w 40"/>
                  <a:gd name="T5" fmla="*/ 3 h 56"/>
                  <a:gd name="T6" fmla="*/ 38 w 40"/>
                  <a:gd name="T7" fmla="*/ 13 h 56"/>
                  <a:gd name="T8" fmla="*/ 40 w 40"/>
                  <a:gd name="T9" fmla="*/ 30 h 56"/>
                  <a:gd name="T10" fmla="*/ 40 w 40"/>
                  <a:gd name="T11" fmla="*/ 42 h 56"/>
                  <a:gd name="T12" fmla="*/ 36 w 40"/>
                  <a:gd name="T13" fmla="*/ 56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56">
                    <a:moveTo>
                      <a:pt x="0" y="3"/>
                    </a:moveTo>
                    <a:lnTo>
                      <a:pt x="16" y="0"/>
                    </a:lnTo>
                    <a:lnTo>
                      <a:pt x="29" y="3"/>
                    </a:lnTo>
                    <a:lnTo>
                      <a:pt x="38" y="13"/>
                    </a:lnTo>
                    <a:lnTo>
                      <a:pt x="40" y="30"/>
                    </a:lnTo>
                    <a:lnTo>
                      <a:pt x="40" y="42"/>
                    </a:lnTo>
                    <a:lnTo>
                      <a:pt x="36" y="56"/>
                    </a:lnTo>
                  </a:path>
                </a:pathLst>
              </a:custGeom>
              <a:noFill/>
              <a:ln w="0">
                <a:solidFill>
                  <a:srgbClr val="C2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85" name="Freeform 127"/>
              <p:cNvSpPr>
                <a:spLocks/>
              </p:cNvSpPr>
              <p:nvPr/>
            </p:nvSpPr>
            <p:spPr bwMode="auto">
              <a:xfrm>
                <a:off x="845" y="3300"/>
                <a:ext cx="18" cy="40"/>
              </a:xfrm>
              <a:custGeom>
                <a:avLst/>
                <a:gdLst>
                  <a:gd name="T0" fmla="*/ 0 w 18"/>
                  <a:gd name="T1" fmla="*/ 0 h 40"/>
                  <a:gd name="T2" fmla="*/ 13 w 18"/>
                  <a:gd name="T3" fmla="*/ 3 h 40"/>
                  <a:gd name="T4" fmla="*/ 18 w 18"/>
                  <a:gd name="T5" fmla="*/ 10 h 40"/>
                  <a:gd name="T6" fmla="*/ 18 w 18"/>
                  <a:gd name="T7" fmla="*/ 25 h 40"/>
                  <a:gd name="T8" fmla="*/ 16 w 18"/>
                  <a:gd name="T9" fmla="*/ 4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40">
                    <a:moveTo>
                      <a:pt x="0" y="0"/>
                    </a:moveTo>
                    <a:lnTo>
                      <a:pt x="13" y="3"/>
                    </a:lnTo>
                    <a:lnTo>
                      <a:pt x="18" y="10"/>
                    </a:lnTo>
                    <a:lnTo>
                      <a:pt x="18" y="25"/>
                    </a:lnTo>
                    <a:lnTo>
                      <a:pt x="16" y="40"/>
                    </a:lnTo>
                  </a:path>
                </a:pathLst>
              </a:custGeom>
              <a:noFill/>
              <a:ln w="0">
                <a:solidFill>
                  <a:srgbClr val="C2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86" name="Freeform 128"/>
              <p:cNvSpPr>
                <a:spLocks/>
              </p:cNvSpPr>
              <p:nvPr/>
            </p:nvSpPr>
            <p:spPr bwMode="auto">
              <a:xfrm>
                <a:off x="844" y="3300"/>
                <a:ext cx="8" cy="44"/>
              </a:xfrm>
              <a:custGeom>
                <a:avLst/>
                <a:gdLst>
                  <a:gd name="T0" fmla="*/ 1 w 8"/>
                  <a:gd name="T1" fmla="*/ 0 h 44"/>
                  <a:gd name="T2" fmla="*/ 6 w 8"/>
                  <a:gd name="T3" fmla="*/ 5 h 44"/>
                  <a:gd name="T4" fmla="*/ 8 w 8"/>
                  <a:gd name="T5" fmla="*/ 18 h 44"/>
                  <a:gd name="T6" fmla="*/ 5 w 8"/>
                  <a:gd name="T7" fmla="*/ 31 h 44"/>
                  <a:gd name="T8" fmla="*/ 0 w 8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44">
                    <a:moveTo>
                      <a:pt x="1" y="0"/>
                    </a:moveTo>
                    <a:lnTo>
                      <a:pt x="6" y="5"/>
                    </a:lnTo>
                    <a:lnTo>
                      <a:pt x="8" y="18"/>
                    </a:lnTo>
                    <a:lnTo>
                      <a:pt x="5" y="31"/>
                    </a:lnTo>
                    <a:lnTo>
                      <a:pt x="0" y="44"/>
                    </a:lnTo>
                  </a:path>
                </a:pathLst>
              </a:custGeom>
              <a:noFill/>
              <a:ln w="0">
                <a:solidFill>
                  <a:srgbClr val="C2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87" name="Freeform 129"/>
              <p:cNvSpPr>
                <a:spLocks/>
              </p:cNvSpPr>
              <p:nvPr/>
            </p:nvSpPr>
            <p:spPr bwMode="auto">
              <a:xfrm>
                <a:off x="833" y="3300"/>
                <a:ext cx="12" cy="29"/>
              </a:xfrm>
              <a:custGeom>
                <a:avLst/>
                <a:gdLst>
                  <a:gd name="T0" fmla="*/ 12 w 12"/>
                  <a:gd name="T1" fmla="*/ 0 h 29"/>
                  <a:gd name="T2" fmla="*/ 6 w 12"/>
                  <a:gd name="T3" fmla="*/ 7 h 29"/>
                  <a:gd name="T4" fmla="*/ 0 w 12"/>
                  <a:gd name="T5" fmla="*/ 18 h 29"/>
                  <a:gd name="T6" fmla="*/ 0 w 12"/>
                  <a:gd name="T7" fmla="*/ 29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29">
                    <a:moveTo>
                      <a:pt x="12" y="0"/>
                    </a:moveTo>
                    <a:lnTo>
                      <a:pt x="6" y="7"/>
                    </a:lnTo>
                    <a:lnTo>
                      <a:pt x="0" y="18"/>
                    </a:lnTo>
                    <a:lnTo>
                      <a:pt x="0" y="29"/>
                    </a:lnTo>
                  </a:path>
                </a:pathLst>
              </a:custGeom>
              <a:noFill/>
              <a:ln w="0">
                <a:solidFill>
                  <a:srgbClr val="C2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88" name="Freeform 130"/>
              <p:cNvSpPr>
                <a:spLocks/>
              </p:cNvSpPr>
              <p:nvPr/>
            </p:nvSpPr>
            <p:spPr bwMode="auto">
              <a:xfrm>
                <a:off x="810" y="3297"/>
                <a:ext cx="35" cy="42"/>
              </a:xfrm>
              <a:custGeom>
                <a:avLst/>
                <a:gdLst>
                  <a:gd name="T0" fmla="*/ 35 w 35"/>
                  <a:gd name="T1" fmla="*/ 3 h 42"/>
                  <a:gd name="T2" fmla="*/ 26 w 35"/>
                  <a:gd name="T3" fmla="*/ 0 h 42"/>
                  <a:gd name="T4" fmla="*/ 13 w 35"/>
                  <a:gd name="T5" fmla="*/ 2 h 42"/>
                  <a:gd name="T6" fmla="*/ 5 w 35"/>
                  <a:gd name="T7" fmla="*/ 10 h 42"/>
                  <a:gd name="T8" fmla="*/ 0 w 35"/>
                  <a:gd name="T9" fmla="*/ 25 h 42"/>
                  <a:gd name="T10" fmla="*/ 3 w 35"/>
                  <a:gd name="T11" fmla="*/ 42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5" h="42">
                    <a:moveTo>
                      <a:pt x="35" y="3"/>
                    </a:moveTo>
                    <a:lnTo>
                      <a:pt x="26" y="0"/>
                    </a:lnTo>
                    <a:lnTo>
                      <a:pt x="13" y="2"/>
                    </a:lnTo>
                    <a:lnTo>
                      <a:pt x="5" y="10"/>
                    </a:lnTo>
                    <a:lnTo>
                      <a:pt x="0" y="25"/>
                    </a:lnTo>
                    <a:lnTo>
                      <a:pt x="3" y="42"/>
                    </a:lnTo>
                  </a:path>
                </a:pathLst>
              </a:custGeom>
              <a:noFill/>
              <a:ln w="0">
                <a:solidFill>
                  <a:srgbClr val="C2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89" name="Freeform 131"/>
              <p:cNvSpPr>
                <a:spLocks/>
              </p:cNvSpPr>
              <p:nvPr/>
            </p:nvSpPr>
            <p:spPr bwMode="auto">
              <a:xfrm>
                <a:off x="877" y="3444"/>
                <a:ext cx="28" cy="12"/>
              </a:xfrm>
              <a:custGeom>
                <a:avLst/>
                <a:gdLst>
                  <a:gd name="T0" fmla="*/ 0 w 28"/>
                  <a:gd name="T1" fmla="*/ 12 h 12"/>
                  <a:gd name="T2" fmla="*/ 2 w 28"/>
                  <a:gd name="T3" fmla="*/ 5 h 12"/>
                  <a:gd name="T4" fmla="*/ 8 w 28"/>
                  <a:gd name="T5" fmla="*/ 3 h 12"/>
                  <a:gd name="T6" fmla="*/ 16 w 28"/>
                  <a:gd name="T7" fmla="*/ 0 h 12"/>
                  <a:gd name="T8" fmla="*/ 23 w 28"/>
                  <a:gd name="T9" fmla="*/ 1 h 12"/>
                  <a:gd name="T10" fmla="*/ 26 w 28"/>
                  <a:gd name="T11" fmla="*/ 3 h 12"/>
                  <a:gd name="T12" fmla="*/ 28 w 28"/>
                  <a:gd name="T13" fmla="*/ 9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12">
                    <a:moveTo>
                      <a:pt x="0" y="12"/>
                    </a:moveTo>
                    <a:lnTo>
                      <a:pt x="2" y="5"/>
                    </a:lnTo>
                    <a:lnTo>
                      <a:pt x="8" y="3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6" y="3"/>
                    </a:lnTo>
                    <a:lnTo>
                      <a:pt x="28" y="9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90" name="Freeform 132"/>
              <p:cNvSpPr>
                <a:spLocks/>
              </p:cNvSpPr>
              <p:nvPr/>
            </p:nvSpPr>
            <p:spPr bwMode="auto">
              <a:xfrm>
                <a:off x="877" y="3449"/>
                <a:ext cx="30" cy="21"/>
              </a:xfrm>
              <a:custGeom>
                <a:avLst/>
                <a:gdLst>
                  <a:gd name="T0" fmla="*/ 0 w 30"/>
                  <a:gd name="T1" fmla="*/ 7 h 21"/>
                  <a:gd name="T2" fmla="*/ 4 w 30"/>
                  <a:gd name="T3" fmla="*/ 3 h 21"/>
                  <a:gd name="T4" fmla="*/ 13 w 30"/>
                  <a:gd name="T5" fmla="*/ 0 h 21"/>
                  <a:gd name="T6" fmla="*/ 23 w 30"/>
                  <a:gd name="T7" fmla="*/ 3 h 21"/>
                  <a:gd name="T8" fmla="*/ 28 w 30"/>
                  <a:gd name="T9" fmla="*/ 8 h 21"/>
                  <a:gd name="T10" fmla="*/ 30 w 30"/>
                  <a:gd name="T11" fmla="*/ 13 h 21"/>
                  <a:gd name="T12" fmla="*/ 30 w 3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21">
                    <a:moveTo>
                      <a:pt x="0" y="7"/>
                    </a:moveTo>
                    <a:lnTo>
                      <a:pt x="4" y="3"/>
                    </a:lnTo>
                    <a:lnTo>
                      <a:pt x="13" y="0"/>
                    </a:lnTo>
                    <a:lnTo>
                      <a:pt x="23" y="3"/>
                    </a:lnTo>
                    <a:lnTo>
                      <a:pt x="28" y="8"/>
                    </a:lnTo>
                    <a:lnTo>
                      <a:pt x="30" y="13"/>
                    </a:lnTo>
                    <a:lnTo>
                      <a:pt x="30" y="21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91" name="Freeform 133"/>
              <p:cNvSpPr>
                <a:spLocks/>
              </p:cNvSpPr>
              <p:nvPr/>
            </p:nvSpPr>
            <p:spPr bwMode="auto">
              <a:xfrm>
                <a:off x="877" y="3439"/>
                <a:ext cx="20" cy="17"/>
              </a:xfrm>
              <a:custGeom>
                <a:avLst/>
                <a:gdLst>
                  <a:gd name="T0" fmla="*/ 0 w 20"/>
                  <a:gd name="T1" fmla="*/ 17 h 17"/>
                  <a:gd name="T2" fmla="*/ 0 w 20"/>
                  <a:gd name="T3" fmla="*/ 8 h 17"/>
                  <a:gd name="T4" fmla="*/ 6 w 20"/>
                  <a:gd name="T5" fmla="*/ 2 h 17"/>
                  <a:gd name="T6" fmla="*/ 13 w 20"/>
                  <a:gd name="T7" fmla="*/ 0 h 17"/>
                  <a:gd name="T8" fmla="*/ 17 w 20"/>
                  <a:gd name="T9" fmla="*/ 1 h 17"/>
                  <a:gd name="T10" fmla="*/ 20 w 20"/>
                  <a:gd name="T11" fmla="*/ 8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17">
                    <a:moveTo>
                      <a:pt x="0" y="17"/>
                    </a:moveTo>
                    <a:lnTo>
                      <a:pt x="0" y="8"/>
                    </a:lnTo>
                    <a:lnTo>
                      <a:pt x="6" y="2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0" y="8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92" name="Freeform 134"/>
              <p:cNvSpPr>
                <a:spLocks/>
              </p:cNvSpPr>
              <p:nvPr/>
            </p:nvSpPr>
            <p:spPr bwMode="auto">
              <a:xfrm>
                <a:off x="875" y="3431"/>
                <a:ext cx="9" cy="25"/>
              </a:xfrm>
              <a:custGeom>
                <a:avLst/>
                <a:gdLst>
                  <a:gd name="T0" fmla="*/ 2 w 9"/>
                  <a:gd name="T1" fmla="*/ 25 h 25"/>
                  <a:gd name="T2" fmla="*/ 1 w 9"/>
                  <a:gd name="T3" fmla="*/ 16 h 25"/>
                  <a:gd name="T4" fmla="*/ 0 w 9"/>
                  <a:gd name="T5" fmla="*/ 8 h 25"/>
                  <a:gd name="T6" fmla="*/ 2 w 9"/>
                  <a:gd name="T7" fmla="*/ 3 h 25"/>
                  <a:gd name="T8" fmla="*/ 5 w 9"/>
                  <a:gd name="T9" fmla="*/ 0 h 25"/>
                  <a:gd name="T10" fmla="*/ 9 w 9"/>
                  <a:gd name="T11" fmla="*/ 3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25">
                    <a:moveTo>
                      <a:pt x="2" y="25"/>
                    </a:moveTo>
                    <a:lnTo>
                      <a:pt x="1" y="16"/>
                    </a:lnTo>
                    <a:lnTo>
                      <a:pt x="0" y="8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9" y="3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93" name="Freeform 135"/>
              <p:cNvSpPr>
                <a:spLocks/>
              </p:cNvSpPr>
              <p:nvPr/>
            </p:nvSpPr>
            <p:spPr bwMode="auto">
              <a:xfrm>
                <a:off x="861" y="3438"/>
                <a:ext cx="16" cy="16"/>
              </a:xfrm>
              <a:custGeom>
                <a:avLst/>
                <a:gdLst>
                  <a:gd name="T0" fmla="*/ 16 w 16"/>
                  <a:gd name="T1" fmla="*/ 16 h 16"/>
                  <a:gd name="T2" fmla="*/ 11 w 16"/>
                  <a:gd name="T3" fmla="*/ 6 h 16"/>
                  <a:gd name="T4" fmla="*/ 7 w 16"/>
                  <a:gd name="T5" fmla="*/ 1 h 16"/>
                  <a:gd name="T6" fmla="*/ 6 w 16"/>
                  <a:gd name="T7" fmla="*/ 0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lnTo>
                      <a:pt x="11" y="6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94" name="Freeform 136"/>
              <p:cNvSpPr>
                <a:spLocks/>
              </p:cNvSpPr>
              <p:nvPr/>
            </p:nvSpPr>
            <p:spPr bwMode="auto">
              <a:xfrm>
                <a:off x="845" y="3441"/>
                <a:ext cx="32" cy="15"/>
              </a:xfrm>
              <a:custGeom>
                <a:avLst/>
                <a:gdLst>
                  <a:gd name="T0" fmla="*/ 32 w 32"/>
                  <a:gd name="T1" fmla="*/ 15 h 15"/>
                  <a:gd name="T2" fmla="*/ 26 w 32"/>
                  <a:gd name="T3" fmla="*/ 6 h 15"/>
                  <a:gd name="T4" fmla="*/ 20 w 32"/>
                  <a:gd name="T5" fmla="*/ 2 h 15"/>
                  <a:gd name="T6" fmla="*/ 10 w 32"/>
                  <a:gd name="T7" fmla="*/ 0 h 15"/>
                  <a:gd name="T8" fmla="*/ 4 w 32"/>
                  <a:gd name="T9" fmla="*/ 3 h 15"/>
                  <a:gd name="T10" fmla="*/ 0 w 32"/>
                  <a:gd name="T11" fmla="*/ 1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15">
                    <a:moveTo>
                      <a:pt x="32" y="15"/>
                    </a:moveTo>
                    <a:lnTo>
                      <a:pt x="26" y="6"/>
                    </a:lnTo>
                    <a:lnTo>
                      <a:pt x="20" y="2"/>
                    </a:lnTo>
                    <a:lnTo>
                      <a:pt x="10" y="0"/>
                    </a:lnTo>
                    <a:lnTo>
                      <a:pt x="4" y="3"/>
                    </a:lnTo>
                    <a:lnTo>
                      <a:pt x="0" y="10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95" name="Freeform 137"/>
              <p:cNvSpPr>
                <a:spLocks/>
              </p:cNvSpPr>
              <p:nvPr/>
            </p:nvSpPr>
            <p:spPr bwMode="auto">
              <a:xfrm>
                <a:off x="833" y="3452"/>
                <a:ext cx="43" cy="18"/>
              </a:xfrm>
              <a:custGeom>
                <a:avLst/>
                <a:gdLst>
                  <a:gd name="T0" fmla="*/ 43 w 43"/>
                  <a:gd name="T1" fmla="*/ 4 h 18"/>
                  <a:gd name="T2" fmla="*/ 34 w 43"/>
                  <a:gd name="T3" fmla="*/ 0 h 18"/>
                  <a:gd name="T4" fmla="*/ 15 w 43"/>
                  <a:gd name="T5" fmla="*/ 0 h 18"/>
                  <a:gd name="T6" fmla="*/ 8 w 43"/>
                  <a:gd name="T7" fmla="*/ 4 h 18"/>
                  <a:gd name="T8" fmla="*/ 3 w 43"/>
                  <a:gd name="T9" fmla="*/ 10 h 18"/>
                  <a:gd name="T10" fmla="*/ 0 w 43"/>
                  <a:gd name="T11" fmla="*/ 18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18">
                    <a:moveTo>
                      <a:pt x="43" y="4"/>
                    </a:moveTo>
                    <a:lnTo>
                      <a:pt x="34" y="0"/>
                    </a:lnTo>
                    <a:lnTo>
                      <a:pt x="15" y="0"/>
                    </a:lnTo>
                    <a:lnTo>
                      <a:pt x="8" y="4"/>
                    </a:lnTo>
                    <a:lnTo>
                      <a:pt x="3" y="10"/>
                    </a:lnTo>
                    <a:lnTo>
                      <a:pt x="0" y="18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96" name="Freeform 138"/>
              <p:cNvSpPr>
                <a:spLocks/>
              </p:cNvSpPr>
              <p:nvPr/>
            </p:nvSpPr>
            <p:spPr bwMode="auto">
              <a:xfrm>
                <a:off x="852" y="3453"/>
                <a:ext cx="25" cy="35"/>
              </a:xfrm>
              <a:custGeom>
                <a:avLst/>
                <a:gdLst>
                  <a:gd name="T0" fmla="*/ 25 w 25"/>
                  <a:gd name="T1" fmla="*/ 3 h 35"/>
                  <a:gd name="T2" fmla="*/ 15 w 25"/>
                  <a:gd name="T3" fmla="*/ 0 h 35"/>
                  <a:gd name="T4" fmla="*/ 6 w 25"/>
                  <a:gd name="T5" fmla="*/ 3 h 35"/>
                  <a:gd name="T6" fmla="*/ 2 w 25"/>
                  <a:gd name="T7" fmla="*/ 9 h 35"/>
                  <a:gd name="T8" fmla="*/ 0 w 25"/>
                  <a:gd name="T9" fmla="*/ 20 h 35"/>
                  <a:gd name="T10" fmla="*/ 0 w 25"/>
                  <a:gd name="T11" fmla="*/ 25 h 35"/>
                  <a:gd name="T12" fmla="*/ 2 w 25"/>
                  <a:gd name="T13" fmla="*/ 35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35">
                    <a:moveTo>
                      <a:pt x="25" y="3"/>
                    </a:moveTo>
                    <a:lnTo>
                      <a:pt x="15" y="0"/>
                    </a:lnTo>
                    <a:lnTo>
                      <a:pt x="6" y="3"/>
                    </a:lnTo>
                    <a:lnTo>
                      <a:pt x="2" y="9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2" y="35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97" name="Freeform 139"/>
              <p:cNvSpPr>
                <a:spLocks/>
              </p:cNvSpPr>
              <p:nvPr/>
            </p:nvSpPr>
            <p:spPr bwMode="auto">
              <a:xfrm>
                <a:off x="865" y="3456"/>
                <a:ext cx="11" cy="24"/>
              </a:xfrm>
              <a:custGeom>
                <a:avLst/>
                <a:gdLst>
                  <a:gd name="T0" fmla="*/ 11 w 11"/>
                  <a:gd name="T1" fmla="*/ 0 h 24"/>
                  <a:gd name="T2" fmla="*/ 3 w 11"/>
                  <a:gd name="T3" fmla="*/ 2 h 24"/>
                  <a:gd name="T4" fmla="*/ 0 w 11"/>
                  <a:gd name="T5" fmla="*/ 6 h 24"/>
                  <a:gd name="T6" fmla="*/ 0 w 11"/>
                  <a:gd name="T7" fmla="*/ 15 h 24"/>
                  <a:gd name="T8" fmla="*/ 2 w 11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24">
                    <a:moveTo>
                      <a:pt x="11" y="0"/>
                    </a:moveTo>
                    <a:lnTo>
                      <a:pt x="3" y="2"/>
                    </a:lnTo>
                    <a:lnTo>
                      <a:pt x="0" y="6"/>
                    </a:lnTo>
                    <a:lnTo>
                      <a:pt x="0" y="15"/>
                    </a:lnTo>
                    <a:lnTo>
                      <a:pt x="2" y="24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98" name="Freeform 140"/>
              <p:cNvSpPr>
                <a:spLocks/>
              </p:cNvSpPr>
              <p:nvPr/>
            </p:nvSpPr>
            <p:spPr bwMode="auto">
              <a:xfrm>
                <a:off x="872" y="3456"/>
                <a:ext cx="5" cy="27"/>
              </a:xfrm>
              <a:custGeom>
                <a:avLst/>
                <a:gdLst>
                  <a:gd name="T0" fmla="*/ 5 w 5"/>
                  <a:gd name="T1" fmla="*/ 0 h 27"/>
                  <a:gd name="T2" fmla="*/ 0 w 5"/>
                  <a:gd name="T3" fmla="*/ 4 h 27"/>
                  <a:gd name="T4" fmla="*/ 0 w 5"/>
                  <a:gd name="T5" fmla="*/ 10 h 27"/>
                  <a:gd name="T6" fmla="*/ 2 w 5"/>
                  <a:gd name="T7" fmla="*/ 19 h 27"/>
                  <a:gd name="T8" fmla="*/ 5 w 5"/>
                  <a:gd name="T9" fmla="*/ 27 h 27"/>
                  <a:gd name="T10" fmla="*/ 5 w 5"/>
                  <a:gd name="T11" fmla="*/ 26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27">
                    <a:moveTo>
                      <a:pt x="5" y="0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2" y="19"/>
                    </a:lnTo>
                    <a:lnTo>
                      <a:pt x="5" y="27"/>
                    </a:lnTo>
                    <a:lnTo>
                      <a:pt x="5" y="26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99" name="Freeform 141"/>
              <p:cNvSpPr>
                <a:spLocks/>
              </p:cNvSpPr>
              <p:nvPr/>
            </p:nvSpPr>
            <p:spPr bwMode="auto">
              <a:xfrm>
                <a:off x="877" y="3456"/>
                <a:ext cx="7" cy="18"/>
              </a:xfrm>
              <a:custGeom>
                <a:avLst/>
                <a:gdLst>
                  <a:gd name="T0" fmla="*/ 0 w 7"/>
                  <a:gd name="T1" fmla="*/ 0 h 18"/>
                  <a:gd name="T2" fmla="*/ 3 w 7"/>
                  <a:gd name="T3" fmla="*/ 4 h 18"/>
                  <a:gd name="T4" fmla="*/ 6 w 7"/>
                  <a:gd name="T5" fmla="*/ 10 h 18"/>
                  <a:gd name="T6" fmla="*/ 7 w 7"/>
                  <a:gd name="T7" fmla="*/ 18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8">
                    <a:moveTo>
                      <a:pt x="0" y="0"/>
                    </a:moveTo>
                    <a:lnTo>
                      <a:pt x="3" y="4"/>
                    </a:lnTo>
                    <a:lnTo>
                      <a:pt x="6" y="10"/>
                    </a:lnTo>
                    <a:lnTo>
                      <a:pt x="7" y="18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00" name="Freeform 142"/>
              <p:cNvSpPr>
                <a:spLocks/>
              </p:cNvSpPr>
              <p:nvPr/>
            </p:nvSpPr>
            <p:spPr bwMode="auto">
              <a:xfrm>
                <a:off x="877" y="3454"/>
                <a:ext cx="21" cy="25"/>
              </a:xfrm>
              <a:custGeom>
                <a:avLst/>
                <a:gdLst>
                  <a:gd name="T0" fmla="*/ 0 w 21"/>
                  <a:gd name="T1" fmla="*/ 2 h 25"/>
                  <a:gd name="T2" fmla="*/ 4 w 21"/>
                  <a:gd name="T3" fmla="*/ 0 h 25"/>
                  <a:gd name="T4" fmla="*/ 12 w 21"/>
                  <a:gd name="T5" fmla="*/ 2 h 25"/>
                  <a:gd name="T6" fmla="*/ 17 w 21"/>
                  <a:gd name="T7" fmla="*/ 6 h 25"/>
                  <a:gd name="T8" fmla="*/ 21 w 21"/>
                  <a:gd name="T9" fmla="*/ 15 h 25"/>
                  <a:gd name="T10" fmla="*/ 19 w 21"/>
                  <a:gd name="T11" fmla="*/ 25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25">
                    <a:moveTo>
                      <a:pt x="0" y="2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17" y="6"/>
                    </a:lnTo>
                    <a:lnTo>
                      <a:pt x="21" y="15"/>
                    </a:lnTo>
                    <a:lnTo>
                      <a:pt x="19" y="25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01" name="Freeform 143"/>
              <p:cNvSpPr>
                <a:spLocks/>
              </p:cNvSpPr>
              <p:nvPr/>
            </p:nvSpPr>
            <p:spPr bwMode="auto">
              <a:xfrm>
                <a:off x="791" y="3217"/>
                <a:ext cx="54" cy="260"/>
              </a:xfrm>
              <a:custGeom>
                <a:avLst/>
                <a:gdLst>
                  <a:gd name="T0" fmla="*/ 15 w 54"/>
                  <a:gd name="T1" fmla="*/ 0 h 260"/>
                  <a:gd name="T2" fmla="*/ 9 w 54"/>
                  <a:gd name="T3" fmla="*/ 21 h 260"/>
                  <a:gd name="T4" fmla="*/ 4 w 54"/>
                  <a:gd name="T5" fmla="*/ 49 h 260"/>
                  <a:gd name="T6" fmla="*/ 0 w 54"/>
                  <a:gd name="T7" fmla="*/ 83 h 260"/>
                  <a:gd name="T8" fmla="*/ 0 w 54"/>
                  <a:gd name="T9" fmla="*/ 174 h 260"/>
                  <a:gd name="T10" fmla="*/ 2 w 54"/>
                  <a:gd name="T11" fmla="*/ 223 h 260"/>
                  <a:gd name="T12" fmla="*/ 6 w 54"/>
                  <a:gd name="T13" fmla="*/ 260 h 260"/>
                  <a:gd name="T14" fmla="*/ 5 w 54"/>
                  <a:gd name="T15" fmla="*/ 232 h 260"/>
                  <a:gd name="T16" fmla="*/ 6 w 54"/>
                  <a:gd name="T17" fmla="*/ 205 h 260"/>
                  <a:gd name="T18" fmla="*/ 9 w 54"/>
                  <a:gd name="T19" fmla="*/ 169 h 260"/>
                  <a:gd name="T20" fmla="*/ 13 w 54"/>
                  <a:gd name="T21" fmla="*/ 141 h 260"/>
                  <a:gd name="T22" fmla="*/ 18 w 54"/>
                  <a:gd name="T23" fmla="*/ 106 h 260"/>
                  <a:gd name="T24" fmla="*/ 24 w 54"/>
                  <a:gd name="T25" fmla="*/ 83 h 260"/>
                  <a:gd name="T26" fmla="*/ 32 w 54"/>
                  <a:gd name="T27" fmla="*/ 70 h 260"/>
                  <a:gd name="T28" fmla="*/ 41 w 54"/>
                  <a:gd name="T29" fmla="*/ 65 h 260"/>
                  <a:gd name="T30" fmla="*/ 49 w 54"/>
                  <a:gd name="T31" fmla="*/ 66 h 260"/>
                  <a:gd name="T32" fmla="*/ 54 w 54"/>
                  <a:gd name="T33" fmla="*/ 79 h 2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260">
                    <a:moveTo>
                      <a:pt x="15" y="0"/>
                    </a:moveTo>
                    <a:lnTo>
                      <a:pt x="9" y="21"/>
                    </a:lnTo>
                    <a:lnTo>
                      <a:pt x="4" y="49"/>
                    </a:lnTo>
                    <a:lnTo>
                      <a:pt x="0" y="83"/>
                    </a:lnTo>
                    <a:lnTo>
                      <a:pt x="0" y="174"/>
                    </a:lnTo>
                    <a:lnTo>
                      <a:pt x="2" y="223"/>
                    </a:lnTo>
                    <a:lnTo>
                      <a:pt x="6" y="260"/>
                    </a:lnTo>
                    <a:lnTo>
                      <a:pt x="5" y="232"/>
                    </a:lnTo>
                    <a:lnTo>
                      <a:pt x="6" y="205"/>
                    </a:lnTo>
                    <a:lnTo>
                      <a:pt x="9" y="169"/>
                    </a:lnTo>
                    <a:lnTo>
                      <a:pt x="13" y="141"/>
                    </a:lnTo>
                    <a:lnTo>
                      <a:pt x="18" y="106"/>
                    </a:lnTo>
                    <a:lnTo>
                      <a:pt x="24" y="83"/>
                    </a:lnTo>
                    <a:lnTo>
                      <a:pt x="32" y="70"/>
                    </a:lnTo>
                    <a:lnTo>
                      <a:pt x="41" y="65"/>
                    </a:lnTo>
                    <a:lnTo>
                      <a:pt x="49" y="66"/>
                    </a:lnTo>
                    <a:lnTo>
                      <a:pt x="54" y="79"/>
                    </a:lnTo>
                  </a:path>
                </a:pathLst>
              </a:custGeom>
              <a:noFill/>
              <a:ln w="0">
                <a:solidFill>
                  <a:srgbClr val="FFC2C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02" name="Freeform 144"/>
              <p:cNvSpPr>
                <a:spLocks/>
              </p:cNvSpPr>
              <p:nvPr/>
            </p:nvSpPr>
            <p:spPr bwMode="auto">
              <a:xfrm>
                <a:off x="797" y="3387"/>
                <a:ext cx="31" cy="90"/>
              </a:xfrm>
              <a:custGeom>
                <a:avLst/>
                <a:gdLst>
                  <a:gd name="T0" fmla="*/ 0 w 31"/>
                  <a:gd name="T1" fmla="*/ 90 h 90"/>
                  <a:gd name="T2" fmla="*/ 0 w 31"/>
                  <a:gd name="T3" fmla="*/ 66 h 90"/>
                  <a:gd name="T4" fmla="*/ 1 w 31"/>
                  <a:gd name="T5" fmla="*/ 43 h 90"/>
                  <a:gd name="T6" fmla="*/ 5 w 31"/>
                  <a:gd name="T7" fmla="*/ 29 h 90"/>
                  <a:gd name="T8" fmla="*/ 10 w 31"/>
                  <a:gd name="T9" fmla="*/ 14 h 90"/>
                  <a:gd name="T10" fmla="*/ 20 w 31"/>
                  <a:gd name="T11" fmla="*/ 4 h 90"/>
                  <a:gd name="T12" fmla="*/ 31 w 31"/>
                  <a:gd name="T13" fmla="*/ 0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90">
                    <a:moveTo>
                      <a:pt x="0" y="90"/>
                    </a:moveTo>
                    <a:lnTo>
                      <a:pt x="0" y="66"/>
                    </a:lnTo>
                    <a:lnTo>
                      <a:pt x="1" y="43"/>
                    </a:lnTo>
                    <a:lnTo>
                      <a:pt x="5" y="29"/>
                    </a:lnTo>
                    <a:lnTo>
                      <a:pt x="10" y="14"/>
                    </a:lnTo>
                    <a:lnTo>
                      <a:pt x="20" y="4"/>
                    </a:lnTo>
                    <a:lnTo>
                      <a:pt x="31" y="0"/>
                    </a:lnTo>
                  </a:path>
                </a:pathLst>
              </a:custGeom>
              <a:noFill/>
              <a:ln w="0">
                <a:solidFill>
                  <a:srgbClr val="FFC2C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03" name="Freeform 145"/>
              <p:cNvSpPr>
                <a:spLocks/>
              </p:cNvSpPr>
              <p:nvPr/>
            </p:nvSpPr>
            <p:spPr bwMode="auto">
              <a:xfrm>
                <a:off x="877" y="3452"/>
                <a:ext cx="43" cy="48"/>
              </a:xfrm>
              <a:custGeom>
                <a:avLst/>
                <a:gdLst>
                  <a:gd name="T0" fmla="*/ 0 w 43"/>
                  <a:gd name="T1" fmla="*/ 4 h 48"/>
                  <a:gd name="T2" fmla="*/ 8 w 43"/>
                  <a:gd name="T3" fmla="*/ 0 h 48"/>
                  <a:gd name="T4" fmla="*/ 20 w 43"/>
                  <a:gd name="T5" fmla="*/ 1 h 48"/>
                  <a:gd name="T6" fmla="*/ 28 w 43"/>
                  <a:gd name="T7" fmla="*/ 10 h 48"/>
                  <a:gd name="T8" fmla="*/ 37 w 43"/>
                  <a:gd name="T9" fmla="*/ 30 h 48"/>
                  <a:gd name="T10" fmla="*/ 43 w 43"/>
                  <a:gd name="T11" fmla="*/ 48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48">
                    <a:moveTo>
                      <a:pt x="0" y="4"/>
                    </a:moveTo>
                    <a:lnTo>
                      <a:pt x="8" y="0"/>
                    </a:lnTo>
                    <a:lnTo>
                      <a:pt x="20" y="1"/>
                    </a:lnTo>
                    <a:lnTo>
                      <a:pt x="28" y="10"/>
                    </a:lnTo>
                    <a:lnTo>
                      <a:pt x="37" y="30"/>
                    </a:lnTo>
                    <a:lnTo>
                      <a:pt x="43" y="48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04" name="Freeform 146"/>
              <p:cNvSpPr>
                <a:spLocks/>
              </p:cNvSpPr>
              <p:nvPr/>
            </p:nvSpPr>
            <p:spPr bwMode="auto">
              <a:xfrm>
                <a:off x="1602" y="3383"/>
                <a:ext cx="33" cy="33"/>
              </a:xfrm>
              <a:custGeom>
                <a:avLst/>
                <a:gdLst>
                  <a:gd name="T0" fmla="*/ 30 w 33"/>
                  <a:gd name="T1" fmla="*/ 33 h 33"/>
                  <a:gd name="T2" fmla="*/ 26 w 33"/>
                  <a:gd name="T3" fmla="*/ 25 h 33"/>
                  <a:gd name="T4" fmla="*/ 21 w 33"/>
                  <a:gd name="T5" fmla="*/ 17 h 33"/>
                  <a:gd name="T6" fmla="*/ 5 w 33"/>
                  <a:gd name="T7" fmla="*/ 4 h 33"/>
                  <a:gd name="T8" fmla="*/ 0 w 33"/>
                  <a:gd name="T9" fmla="*/ 0 h 33"/>
                  <a:gd name="T10" fmla="*/ 12 w 33"/>
                  <a:gd name="T11" fmla="*/ 1 h 33"/>
                  <a:gd name="T12" fmla="*/ 24 w 33"/>
                  <a:gd name="T13" fmla="*/ 7 h 33"/>
                  <a:gd name="T14" fmla="*/ 33 w 33"/>
                  <a:gd name="T15" fmla="*/ 13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" h="33">
                    <a:moveTo>
                      <a:pt x="30" y="33"/>
                    </a:moveTo>
                    <a:lnTo>
                      <a:pt x="26" y="25"/>
                    </a:lnTo>
                    <a:lnTo>
                      <a:pt x="21" y="17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12" y="1"/>
                    </a:lnTo>
                    <a:lnTo>
                      <a:pt x="24" y="7"/>
                    </a:lnTo>
                    <a:lnTo>
                      <a:pt x="33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6163" name="Picture 149" descr="Корпус-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88" y="751"/>
              <a:ext cx="455" cy="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4" name="Rectangle 150"/>
            <p:cNvSpPr>
              <a:spLocks noChangeArrowheads="1"/>
            </p:cNvSpPr>
            <p:nvPr/>
          </p:nvSpPr>
          <p:spPr bwMode="auto">
            <a:xfrm>
              <a:off x="1179" y="832"/>
              <a:ext cx="55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/>
                <a:t>БД</a:t>
              </a:r>
            </a:p>
            <a:p>
              <a:pPr algn="ctr" eaLnBrk="1" hangingPunct="1"/>
              <a:r>
                <a:rPr lang="ru-RU" altLang="ru-RU"/>
                <a:t>СУБД </a:t>
              </a:r>
            </a:p>
          </p:txBody>
        </p:sp>
      </p:grpSp>
      <p:grpSp>
        <p:nvGrpSpPr>
          <p:cNvPr id="269463" name="Group 151"/>
          <p:cNvGrpSpPr>
            <a:grpSpLocks noChangeAspect="1"/>
          </p:cNvGrpSpPr>
          <p:nvPr/>
        </p:nvGrpSpPr>
        <p:grpSpPr bwMode="auto">
          <a:xfrm>
            <a:off x="723900" y="2640013"/>
            <a:ext cx="385763" cy="385762"/>
            <a:chOff x="2816" y="2458"/>
            <a:chExt cx="1728" cy="1728"/>
          </a:xfrm>
        </p:grpSpPr>
        <p:sp>
          <p:nvSpPr>
            <p:cNvPr id="6156" name="Oval 152"/>
            <p:cNvSpPr>
              <a:spLocks noChangeAspect="1" noChangeArrowheads="1"/>
            </p:cNvSpPr>
            <p:nvPr/>
          </p:nvSpPr>
          <p:spPr bwMode="auto">
            <a:xfrm>
              <a:off x="2816" y="2458"/>
              <a:ext cx="1728" cy="172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6157" name="Group 153"/>
            <p:cNvGrpSpPr>
              <a:grpSpLocks noChangeAspect="1"/>
            </p:cNvGrpSpPr>
            <p:nvPr/>
          </p:nvGrpSpPr>
          <p:grpSpPr bwMode="auto">
            <a:xfrm>
              <a:off x="3051" y="2667"/>
              <a:ext cx="1299" cy="1299"/>
              <a:chOff x="3051" y="2667"/>
              <a:chExt cx="1299" cy="1299"/>
            </a:xfrm>
          </p:grpSpPr>
          <p:sp>
            <p:nvSpPr>
              <p:cNvPr id="6159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3051" y="3105"/>
                <a:ext cx="1299" cy="4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6160" name="Rectangle 155"/>
              <p:cNvSpPr>
                <a:spLocks noChangeAspect="1" noChangeArrowheads="1"/>
              </p:cNvSpPr>
              <p:nvPr/>
            </p:nvSpPr>
            <p:spPr bwMode="auto">
              <a:xfrm rot="-5400000">
                <a:off x="3057" y="3105"/>
                <a:ext cx="1299" cy="4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6158" name="Freeform 156"/>
            <p:cNvSpPr>
              <a:spLocks noChangeAspect="1"/>
            </p:cNvSpPr>
            <p:nvPr/>
          </p:nvSpPr>
          <p:spPr bwMode="auto">
            <a:xfrm>
              <a:off x="3048" y="2664"/>
              <a:ext cx="1302" cy="1299"/>
            </a:xfrm>
            <a:custGeom>
              <a:avLst/>
              <a:gdLst>
                <a:gd name="T0" fmla="*/ 3 w 1302"/>
                <a:gd name="T1" fmla="*/ 438 h 1299"/>
                <a:gd name="T2" fmla="*/ 444 w 1302"/>
                <a:gd name="T3" fmla="*/ 438 h 1299"/>
                <a:gd name="T4" fmla="*/ 444 w 1302"/>
                <a:gd name="T5" fmla="*/ 0 h 1299"/>
                <a:gd name="T6" fmla="*/ 870 w 1302"/>
                <a:gd name="T7" fmla="*/ 0 h 1299"/>
                <a:gd name="T8" fmla="*/ 870 w 1302"/>
                <a:gd name="T9" fmla="*/ 441 h 1299"/>
                <a:gd name="T10" fmla="*/ 1302 w 1302"/>
                <a:gd name="T11" fmla="*/ 441 h 1299"/>
                <a:gd name="T12" fmla="*/ 1302 w 1302"/>
                <a:gd name="T13" fmla="*/ 864 h 1299"/>
                <a:gd name="T14" fmla="*/ 870 w 1302"/>
                <a:gd name="T15" fmla="*/ 864 h 1299"/>
                <a:gd name="T16" fmla="*/ 870 w 1302"/>
                <a:gd name="T17" fmla="*/ 1299 h 1299"/>
                <a:gd name="T18" fmla="*/ 447 w 1302"/>
                <a:gd name="T19" fmla="*/ 1299 h 1299"/>
                <a:gd name="T20" fmla="*/ 447 w 1302"/>
                <a:gd name="T21" fmla="*/ 867 h 1299"/>
                <a:gd name="T22" fmla="*/ 0 w 1302"/>
                <a:gd name="T23" fmla="*/ 867 h 1299"/>
                <a:gd name="T24" fmla="*/ 3 w 1302"/>
                <a:gd name="T25" fmla="*/ 438 h 12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02" h="1299">
                  <a:moveTo>
                    <a:pt x="3" y="438"/>
                  </a:moveTo>
                  <a:lnTo>
                    <a:pt x="444" y="438"/>
                  </a:lnTo>
                  <a:lnTo>
                    <a:pt x="444" y="0"/>
                  </a:lnTo>
                  <a:lnTo>
                    <a:pt x="870" y="0"/>
                  </a:lnTo>
                  <a:lnTo>
                    <a:pt x="870" y="441"/>
                  </a:lnTo>
                  <a:lnTo>
                    <a:pt x="1302" y="441"/>
                  </a:lnTo>
                  <a:lnTo>
                    <a:pt x="1302" y="864"/>
                  </a:lnTo>
                  <a:lnTo>
                    <a:pt x="870" y="864"/>
                  </a:lnTo>
                  <a:lnTo>
                    <a:pt x="870" y="1299"/>
                  </a:lnTo>
                  <a:lnTo>
                    <a:pt x="447" y="1299"/>
                  </a:lnTo>
                  <a:lnTo>
                    <a:pt x="447" y="867"/>
                  </a:lnTo>
                  <a:lnTo>
                    <a:pt x="0" y="867"/>
                  </a:lnTo>
                  <a:lnTo>
                    <a:pt x="3" y="438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9469" name="Rectangle 157"/>
          <p:cNvSpPr>
            <a:spLocks noChangeArrowheads="1"/>
          </p:cNvSpPr>
          <p:nvPr/>
        </p:nvSpPr>
        <p:spPr bwMode="auto">
          <a:xfrm>
            <a:off x="1195388" y="2686050"/>
            <a:ext cx="40544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0"/>
              <a:t>автономность (независимость)</a:t>
            </a:r>
          </a:p>
        </p:txBody>
      </p:sp>
      <p:grpSp>
        <p:nvGrpSpPr>
          <p:cNvPr id="269470" name="Group 158"/>
          <p:cNvGrpSpPr>
            <a:grpSpLocks noChangeAspect="1"/>
          </p:cNvGrpSpPr>
          <p:nvPr/>
        </p:nvGrpSpPr>
        <p:grpSpPr bwMode="auto">
          <a:xfrm>
            <a:off x="715963" y="3140075"/>
            <a:ext cx="395287" cy="395288"/>
            <a:chOff x="552" y="2523"/>
            <a:chExt cx="1728" cy="1728"/>
          </a:xfrm>
        </p:grpSpPr>
        <p:sp>
          <p:nvSpPr>
            <p:cNvPr id="6154" name="Oval 159"/>
            <p:cNvSpPr>
              <a:spLocks noChangeAspect="1" noChangeArrowheads="1"/>
            </p:cNvSpPr>
            <p:nvPr/>
          </p:nvSpPr>
          <p:spPr bwMode="auto">
            <a:xfrm>
              <a:off x="552" y="2523"/>
              <a:ext cx="1728" cy="172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55" name="Rectangle 160"/>
            <p:cNvSpPr>
              <a:spLocks noChangeAspect="1" noChangeArrowheads="1"/>
            </p:cNvSpPr>
            <p:nvPr/>
          </p:nvSpPr>
          <p:spPr bwMode="auto">
            <a:xfrm>
              <a:off x="774" y="3183"/>
              <a:ext cx="1299" cy="4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69473" name="Rectangle 161"/>
          <p:cNvSpPr>
            <a:spLocks noChangeArrowheads="1"/>
          </p:cNvSpPr>
          <p:nvPr/>
        </p:nvSpPr>
        <p:spPr bwMode="auto">
          <a:xfrm>
            <a:off x="1184275" y="3162300"/>
            <a:ext cx="771048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arenR"/>
            </a:pPr>
            <a:r>
              <a:rPr lang="ru-RU" altLang="ru-RU" sz="2400" b="0"/>
              <a:t>с БД работает только один человек</a:t>
            </a:r>
          </a:p>
          <a:p>
            <a:pPr eaLnBrk="1" hangingPunct="1">
              <a:buFontTx/>
              <a:buAutoNum type="arabicParenR"/>
            </a:pPr>
            <a:r>
              <a:rPr lang="ru-RU" altLang="ru-RU" sz="2400" b="0"/>
              <a:t>сложно обновлять при большом количестве пользователей</a:t>
            </a:r>
          </a:p>
          <a:p>
            <a:pPr eaLnBrk="1" hangingPunct="1">
              <a:buFontTx/>
              <a:buAutoNum type="arabicParenR"/>
            </a:pPr>
            <a:r>
              <a:rPr lang="ru-RU" altLang="ru-RU" sz="2400" b="0"/>
              <a:t>практически невозможно «стыковать» изменения, вносимые несколькими пользователями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9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9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9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469" grpId="0"/>
      <p:bldP spid="26947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BD2F18-7B14-4FA8-9EEB-278020C7C2FB}" type="slidenum">
              <a:rPr lang="ru-RU" altLang="ru-RU"/>
              <a:pPr eaLnBrk="1" hangingPunct="1"/>
              <a:t>50</a:t>
            </a:fld>
            <a:endParaRPr lang="ru-RU" altLang="ru-RU"/>
          </a:p>
        </p:txBody>
      </p:sp>
      <p:sp>
        <p:nvSpPr>
          <p:cNvPr id="52227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Конструктор форм</a:t>
            </a:r>
          </a:p>
        </p:txBody>
      </p:sp>
      <p:pic>
        <p:nvPicPr>
          <p:cNvPr id="3594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3388" y="1185863"/>
            <a:ext cx="41624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429" name="AutoShape 5"/>
          <p:cNvSpPr>
            <a:spLocks noChangeArrowheads="1"/>
          </p:cNvSpPr>
          <p:nvPr/>
        </p:nvSpPr>
        <p:spPr bwMode="auto">
          <a:xfrm>
            <a:off x="5033963" y="920750"/>
            <a:ext cx="1870075" cy="546100"/>
          </a:xfrm>
          <a:prstGeom prst="wedgeRectCallout">
            <a:avLst>
              <a:gd name="adj1" fmla="val -216384"/>
              <a:gd name="adj2" fmla="val 56394"/>
            </a:avLst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0"/>
          </a:p>
        </p:txBody>
      </p:sp>
      <p:pic>
        <p:nvPicPr>
          <p:cNvPr id="3594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89525" y="968375"/>
            <a:ext cx="175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433" name="AutoShape 9"/>
          <p:cNvSpPr>
            <a:spLocks noChangeArrowheads="1"/>
          </p:cNvSpPr>
          <p:nvPr/>
        </p:nvSpPr>
        <p:spPr bwMode="auto">
          <a:xfrm>
            <a:off x="6135688" y="2301875"/>
            <a:ext cx="1011237" cy="214313"/>
          </a:xfrm>
          <a:prstGeom prst="rightArrow">
            <a:avLst>
              <a:gd name="adj1" fmla="val 31278"/>
              <a:gd name="adj2" fmla="val 104441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59434" name="AutoShape 10"/>
          <p:cNvSpPr>
            <a:spLocks noChangeArrowheads="1"/>
          </p:cNvSpPr>
          <p:nvPr/>
        </p:nvSpPr>
        <p:spPr bwMode="auto">
          <a:xfrm flipH="1">
            <a:off x="6135688" y="2520950"/>
            <a:ext cx="1011237" cy="214313"/>
          </a:xfrm>
          <a:prstGeom prst="rightArrow">
            <a:avLst>
              <a:gd name="adj1" fmla="val 31278"/>
              <a:gd name="adj2" fmla="val 104441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59435" name="AutoShape 11"/>
          <p:cNvSpPr>
            <a:spLocks noChangeArrowheads="1"/>
          </p:cNvSpPr>
          <p:nvPr/>
        </p:nvSpPr>
        <p:spPr bwMode="auto">
          <a:xfrm>
            <a:off x="7366000" y="2262188"/>
            <a:ext cx="693738" cy="460375"/>
          </a:xfrm>
          <a:prstGeom prst="wedgeRectCallout">
            <a:avLst>
              <a:gd name="adj1" fmla="val 39931"/>
              <a:gd name="adj2" fmla="val 13792"/>
            </a:avLst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0"/>
          </a:p>
        </p:txBody>
      </p:sp>
      <p:sp>
        <p:nvSpPr>
          <p:cNvPr id="359437" name="Rectangle 13"/>
          <p:cNvSpPr>
            <a:spLocks noChangeArrowheads="1"/>
          </p:cNvSpPr>
          <p:nvPr/>
        </p:nvSpPr>
        <p:spPr bwMode="auto">
          <a:xfrm>
            <a:off x="4965700" y="1651000"/>
            <a:ext cx="13160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0"/>
              <a:t>перейти в </a:t>
            </a:r>
          </a:p>
          <a:p>
            <a:pPr algn="ctr" eaLnBrk="1" hangingPunct="1"/>
            <a:r>
              <a:rPr lang="ru-RU" altLang="ru-RU" sz="1600" b="0"/>
              <a:t>конструктор</a:t>
            </a:r>
          </a:p>
        </p:txBody>
      </p:sp>
      <p:sp>
        <p:nvSpPr>
          <p:cNvPr id="359438" name="Rectangle 14"/>
          <p:cNvSpPr>
            <a:spLocks noChangeArrowheads="1"/>
          </p:cNvSpPr>
          <p:nvPr/>
        </p:nvSpPr>
        <p:spPr bwMode="auto">
          <a:xfrm>
            <a:off x="6972300" y="1622425"/>
            <a:ext cx="15351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0"/>
              <a:t>перейти в </a:t>
            </a:r>
          </a:p>
          <a:p>
            <a:pPr algn="ctr" eaLnBrk="1" hangingPunct="1"/>
            <a:r>
              <a:rPr lang="ru-RU" altLang="ru-RU" sz="1600" b="0"/>
              <a:t>режим формы</a:t>
            </a:r>
          </a:p>
        </p:txBody>
      </p:sp>
      <p:pic>
        <p:nvPicPr>
          <p:cNvPr id="359439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34263" y="2328863"/>
            <a:ext cx="5286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442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09825" y="3128963"/>
            <a:ext cx="63246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9431" name="AutoShape 7"/>
          <p:cNvSpPr>
            <a:spLocks noChangeArrowheads="1"/>
          </p:cNvSpPr>
          <p:nvPr/>
        </p:nvSpPr>
        <p:spPr bwMode="auto">
          <a:xfrm>
            <a:off x="5222875" y="2243138"/>
            <a:ext cx="693738" cy="460375"/>
          </a:xfrm>
          <a:prstGeom prst="wedgeRectCallout">
            <a:avLst>
              <a:gd name="adj1" fmla="val -404921"/>
              <a:gd name="adj2" fmla="val 247588"/>
            </a:avLst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0"/>
          </a:p>
        </p:txBody>
      </p:sp>
      <p:pic>
        <p:nvPicPr>
          <p:cNvPr id="3594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80025" y="2301875"/>
            <a:ext cx="579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445" name="AutoShape 21"/>
          <p:cNvSpPr>
            <a:spLocks noChangeArrowheads="1"/>
          </p:cNvSpPr>
          <p:nvPr/>
        </p:nvSpPr>
        <p:spPr bwMode="auto">
          <a:xfrm>
            <a:off x="609600" y="3871913"/>
            <a:ext cx="1643063" cy="727075"/>
          </a:xfrm>
          <a:prstGeom prst="wedgeRoundRectCallout">
            <a:avLst>
              <a:gd name="adj1" fmla="val 67583"/>
              <a:gd name="adj2" fmla="val 69653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область выделения</a:t>
            </a:r>
          </a:p>
        </p:txBody>
      </p:sp>
      <p:sp>
        <p:nvSpPr>
          <p:cNvPr id="359446" name="AutoShape 22"/>
          <p:cNvSpPr>
            <a:spLocks noChangeArrowheads="1"/>
          </p:cNvSpPr>
          <p:nvPr/>
        </p:nvSpPr>
        <p:spPr bwMode="auto">
          <a:xfrm>
            <a:off x="5476875" y="5824538"/>
            <a:ext cx="1643063" cy="727075"/>
          </a:xfrm>
          <a:prstGeom prst="wedgeRoundRectCallout">
            <a:avLst>
              <a:gd name="adj1" fmla="val -100532"/>
              <a:gd name="adj2" fmla="val -43014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кнопки перехода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9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9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5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59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5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5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5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5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59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5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59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9" grpId="0" animBg="1"/>
      <p:bldP spid="359433" grpId="0" animBg="1"/>
      <p:bldP spid="359434" grpId="0" animBg="1"/>
      <p:bldP spid="359435" grpId="0" animBg="1"/>
      <p:bldP spid="359437" grpId="0"/>
      <p:bldP spid="359438" grpId="0"/>
      <p:bldP spid="359431" grpId="0" animBg="1"/>
      <p:bldP spid="359445" grpId="0" animBg="1"/>
      <p:bldP spid="35944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99C5F5-3D1E-492D-B0AB-4097E9970CC3}" type="slidenum">
              <a:rPr lang="ru-RU" altLang="ru-RU"/>
              <a:pPr eaLnBrk="1" hangingPunct="1"/>
              <a:t>51</a:t>
            </a:fld>
            <a:endParaRPr lang="ru-RU" altLang="ru-RU"/>
          </a:p>
        </p:txBody>
      </p:sp>
      <p:sp>
        <p:nvSpPr>
          <p:cNvPr id="53251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Конструктор форм</a:t>
            </a:r>
          </a:p>
        </p:txBody>
      </p:sp>
      <p:pic>
        <p:nvPicPr>
          <p:cNvPr id="36250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24063" y="1509713"/>
            <a:ext cx="637222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2507" name="AutoShape 11"/>
          <p:cNvSpPr>
            <a:spLocks noChangeArrowheads="1"/>
          </p:cNvSpPr>
          <p:nvPr/>
        </p:nvSpPr>
        <p:spPr bwMode="auto">
          <a:xfrm rot="-5400000">
            <a:off x="4425156" y="4758532"/>
            <a:ext cx="246063" cy="133350"/>
          </a:xfrm>
          <a:prstGeom prst="leftRightArrow">
            <a:avLst>
              <a:gd name="adj1" fmla="val 50000"/>
              <a:gd name="adj2" fmla="val 36905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0"/>
          </a:p>
        </p:txBody>
      </p:sp>
      <p:sp>
        <p:nvSpPr>
          <p:cNvPr id="362508" name="AutoShape 12"/>
          <p:cNvSpPr>
            <a:spLocks noChangeArrowheads="1"/>
          </p:cNvSpPr>
          <p:nvPr/>
        </p:nvSpPr>
        <p:spPr bwMode="auto">
          <a:xfrm rot="-5400000">
            <a:off x="5130006" y="4425157"/>
            <a:ext cx="246063" cy="133350"/>
          </a:xfrm>
          <a:prstGeom prst="leftRightArrow">
            <a:avLst>
              <a:gd name="adj1" fmla="val 50000"/>
              <a:gd name="adj2" fmla="val 36905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0"/>
          </a:p>
        </p:txBody>
      </p:sp>
      <p:sp>
        <p:nvSpPr>
          <p:cNvPr id="362509" name="AutoShape 13"/>
          <p:cNvSpPr>
            <a:spLocks noChangeArrowheads="1"/>
          </p:cNvSpPr>
          <p:nvPr/>
        </p:nvSpPr>
        <p:spPr bwMode="auto">
          <a:xfrm rot="-5400000">
            <a:off x="5063331" y="2939257"/>
            <a:ext cx="246063" cy="133350"/>
          </a:xfrm>
          <a:prstGeom prst="leftRightArrow">
            <a:avLst>
              <a:gd name="adj1" fmla="val 50000"/>
              <a:gd name="adj2" fmla="val 36905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0"/>
          </a:p>
        </p:txBody>
      </p:sp>
      <p:sp>
        <p:nvSpPr>
          <p:cNvPr id="362510" name="AutoShape 14"/>
          <p:cNvSpPr>
            <a:spLocks noChangeArrowheads="1"/>
          </p:cNvSpPr>
          <p:nvPr/>
        </p:nvSpPr>
        <p:spPr bwMode="auto">
          <a:xfrm rot="10800000">
            <a:off x="4748213" y="3873500"/>
            <a:ext cx="246062" cy="133350"/>
          </a:xfrm>
          <a:prstGeom prst="leftRightArrow">
            <a:avLst>
              <a:gd name="adj1" fmla="val 50000"/>
              <a:gd name="adj2" fmla="val 36905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0"/>
          </a:p>
        </p:txBody>
      </p:sp>
      <p:sp>
        <p:nvSpPr>
          <p:cNvPr id="362511" name="AutoShape 15"/>
          <p:cNvSpPr>
            <a:spLocks noChangeArrowheads="1"/>
          </p:cNvSpPr>
          <p:nvPr/>
        </p:nvSpPr>
        <p:spPr bwMode="auto">
          <a:xfrm>
            <a:off x="295275" y="909638"/>
            <a:ext cx="1709738" cy="727075"/>
          </a:xfrm>
          <a:prstGeom prst="wedgeRoundRectCallout">
            <a:avLst>
              <a:gd name="adj1" fmla="val 60769"/>
              <a:gd name="adj2" fmla="val 135153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выбранный элемент</a:t>
            </a:r>
          </a:p>
        </p:txBody>
      </p:sp>
      <p:sp>
        <p:nvSpPr>
          <p:cNvPr id="362512" name="AutoShape 16"/>
          <p:cNvSpPr>
            <a:spLocks noChangeArrowheads="1"/>
          </p:cNvSpPr>
          <p:nvPr/>
        </p:nvSpPr>
        <p:spPr bwMode="auto">
          <a:xfrm>
            <a:off x="257175" y="2509838"/>
            <a:ext cx="1709738" cy="727075"/>
          </a:xfrm>
          <a:prstGeom prst="wedgeRoundRectCallout">
            <a:avLst>
              <a:gd name="adj1" fmla="val 78042"/>
              <a:gd name="adj2" fmla="val 5458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заголовок формы</a:t>
            </a:r>
          </a:p>
        </p:txBody>
      </p:sp>
      <p:sp>
        <p:nvSpPr>
          <p:cNvPr id="362513" name="AutoShape 17"/>
          <p:cNvSpPr>
            <a:spLocks noChangeArrowheads="1"/>
          </p:cNvSpPr>
          <p:nvPr/>
        </p:nvSpPr>
        <p:spPr bwMode="auto">
          <a:xfrm>
            <a:off x="238125" y="3605213"/>
            <a:ext cx="1709738" cy="727075"/>
          </a:xfrm>
          <a:prstGeom prst="wedgeRoundRectCallout">
            <a:avLst>
              <a:gd name="adj1" fmla="val 78042"/>
              <a:gd name="adj2" fmla="val 5458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область данных</a:t>
            </a:r>
          </a:p>
        </p:txBody>
      </p:sp>
      <p:sp>
        <p:nvSpPr>
          <p:cNvPr id="362514" name="AutoShape 18"/>
          <p:cNvSpPr>
            <a:spLocks noChangeArrowheads="1"/>
          </p:cNvSpPr>
          <p:nvPr/>
        </p:nvSpPr>
        <p:spPr bwMode="auto">
          <a:xfrm>
            <a:off x="219075" y="4872038"/>
            <a:ext cx="1709738" cy="727075"/>
          </a:xfrm>
          <a:prstGeom prst="wedgeRoundRectCallout">
            <a:avLst>
              <a:gd name="adj1" fmla="val 75810"/>
              <a:gd name="adj2" fmla="val -73144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примечание формы</a:t>
            </a:r>
          </a:p>
        </p:txBody>
      </p:sp>
      <p:grpSp>
        <p:nvGrpSpPr>
          <p:cNvPr id="362519" name="Group 23"/>
          <p:cNvGrpSpPr>
            <a:grpSpLocks/>
          </p:cNvGrpSpPr>
          <p:nvPr/>
        </p:nvGrpSpPr>
        <p:grpSpPr bwMode="auto">
          <a:xfrm>
            <a:off x="6010275" y="3309938"/>
            <a:ext cx="1709738" cy="727075"/>
            <a:chOff x="3786" y="2085"/>
            <a:chExt cx="1077" cy="458"/>
          </a:xfrm>
        </p:grpSpPr>
        <p:sp>
          <p:nvSpPr>
            <p:cNvPr id="53263" name="AutoShape 21"/>
            <p:cNvSpPr>
              <a:spLocks noChangeArrowheads="1"/>
            </p:cNvSpPr>
            <p:nvPr/>
          </p:nvSpPr>
          <p:spPr bwMode="auto">
            <a:xfrm>
              <a:off x="3846" y="2367"/>
              <a:ext cx="441" cy="122"/>
            </a:xfrm>
            <a:prstGeom prst="wedgeRoundRectCallout">
              <a:avLst>
                <a:gd name="adj1" fmla="val -157708"/>
                <a:gd name="adj2" fmla="val 310657"/>
                <a:gd name="adj3" fmla="val 16667"/>
              </a:avLst>
            </a:prstGeom>
            <a:solidFill>
              <a:srgbClr val="FFFFCC"/>
            </a:solidFill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/>
            </a:p>
          </p:txBody>
        </p:sp>
        <p:sp>
          <p:nvSpPr>
            <p:cNvPr id="53264" name="AutoShape 22"/>
            <p:cNvSpPr>
              <a:spLocks noChangeArrowheads="1"/>
            </p:cNvSpPr>
            <p:nvPr/>
          </p:nvSpPr>
          <p:spPr bwMode="auto">
            <a:xfrm>
              <a:off x="3834" y="2127"/>
              <a:ext cx="729" cy="116"/>
            </a:xfrm>
            <a:prstGeom prst="wedgeRoundRectCallout">
              <a:avLst>
                <a:gd name="adj1" fmla="val -125032"/>
                <a:gd name="adj2" fmla="val -244829"/>
                <a:gd name="adj3" fmla="val 16667"/>
              </a:avLst>
            </a:prstGeom>
            <a:solidFill>
              <a:srgbClr val="FFFFCC"/>
            </a:solidFill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/>
            </a:p>
          </p:txBody>
        </p:sp>
        <p:sp>
          <p:nvSpPr>
            <p:cNvPr id="53265" name="AutoShape 19"/>
            <p:cNvSpPr>
              <a:spLocks noChangeArrowheads="1"/>
            </p:cNvSpPr>
            <p:nvPr/>
          </p:nvSpPr>
          <p:spPr bwMode="auto">
            <a:xfrm>
              <a:off x="3786" y="2085"/>
              <a:ext cx="1077" cy="458"/>
            </a:xfrm>
            <a:prstGeom prst="wedgeRoundRectCallout">
              <a:avLst>
                <a:gd name="adj1" fmla="val -108588"/>
                <a:gd name="adj2" fmla="val 35588"/>
                <a:gd name="adj3" fmla="val 16667"/>
              </a:avLst>
            </a:prstGeom>
            <a:solidFill>
              <a:srgbClr val="FFFFCC"/>
            </a:solidFill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/>
                <a:t>изменение размеров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2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2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2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2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6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62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62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62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7" grpId="0" animBg="1"/>
      <p:bldP spid="362508" grpId="0" animBg="1"/>
      <p:bldP spid="362509" grpId="0" animBg="1"/>
      <p:bldP spid="362510" grpId="0" animBg="1"/>
      <p:bldP spid="362511" grpId="0" animBg="1"/>
      <p:bldP spid="362512" grpId="0" animBg="1"/>
      <p:bldP spid="362513" grpId="0" animBg="1"/>
      <p:bldP spid="36251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6CC522-DC11-4E98-B814-4AA7E0EB973F}" type="slidenum">
              <a:rPr lang="ru-RU" altLang="ru-RU"/>
              <a:pPr eaLnBrk="1" hangingPunct="1"/>
              <a:t>52</a:t>
            </a:fld>
            <a:endParaRPr lang="ru-RU" altLang="ru-RU"/>
          </a:p>
        </p:txBody>
      </p:sp>
      <p:sp>
        <p:nvSpPr>
          <p:cNvPr id="54275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Свойства формы</a:t>
            </a:r>
          </a:p>
        </p:txBody>
      </p:sp>
      <p:pic>
        <p:nvPicPr>
          <p:cNvPr id="387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8150" y="1457325"/>
            <a:ext cx="66675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7077" name="Rectangle 5"/>
          <p:cNvSpPr>
            <a:spLocks noChangeArrowheads="1"/>
          </p:cNvSpPr>
          <p:nvPr/>
        </p:nvSpPr>
        <p:spPr bwMode="auto">
          <a:xfrm>
            <a:off x="1125538" y="1549400"/>
            <a:ext cx="19288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200" b="0"/>
              <a:t>Окно свойств</a:t>
            </a:r>
          </a:p>
        </p:txBody>
      </p:sp>
      <p:sp>
        <p:nvSpPr>
          <p:cNvPr id="387079" name="Rectangle 7"/>
          <p:cNvSpPr>
            <a:spLocks noChangeArrowheads="1"/>
          </p:cNvSpPr>
          <p:nvPr/>
        </p:nvSpPr>
        <p:spPr bwMode="auto">
          <a:xfrm>
            <a:off x="354013" y="930275"/>
            <a:ext cx="4748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361950" indent="-180975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400">
                <a:solidFill>
                  <a:srgbClr val="4040C0"/>
                </a:solidFill>
              </a:rPr>
              <a:t>Правка – Выделить форму</a:t>
            </a:r>
          </a:p>
        </p:txBody>
      </p:sp>
      <p:pic>
        <p:nvPicPr>
          <p:cNvPr id="38708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05413" y="1028700"/>
            <a:ext cx="345757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7083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43363" y="2152650"/>
            <a:ext cx="32480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7084" name="AutoShape 12"/>
          <p:cNvSpPr>
            <a:spLocks noChangeArrowheads="1"/>
          </p:cNvSpPr>
          <p:nvPr/>
        </p:nvSpPr>
        <p:spPr bwMode="auto">
          <a:xfrm>
            <a:off x="685800" y="2595563"/>
            <a:ext cx="2519363" cy="422275"/>
          </a:xfrm>
          <a:prstGeom prst="wedgeRoundRectCallout">
            <a:avLst>
              <a:gd name="adj1" fmla="val 88310"/>
              <a:gd name="adj2" fmla="val -19926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0"/>
              <a:t>область выделения</a:t>
            </a:r>
          </a:p>
        </p:txBody>
      </p:sp>
      <p:sp>
        <p:nvSpPr>
          <p:cNvPr id="387085" name="Rectangle 13"/>
          <p:cNvSpPr>
            <a:spLocks noChangeArrowheads="1"/>
          </p:cNvSpPr>
          <p:nvPr/>
        </p:nvSpPr>
        <p:spPr bwMode="auto">
          <a:xfrm>
            <a:off x="344488" y="2159000"/>
            <a:ext cx="1309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361950" indent="-180975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400">
                <a:solidFill>
                  <a:srgbClr val="4040C0"/>
                </a:solidFill>
              </a:rPr>
              <a:t>Макет</a:t>
            </a:r>
          </a:p>
        </p:txBody>
      </p:sp>
      <p:sp>
        <p:nvSpPr>
          <p:cNvPr id="387086" name="AutoShape 14"/>
          <p:cNvSpPr>
            <a:spLocks noChangeArrowheads="1"/>
          </p:cNvSpPr>
          <p:nvPr/>
        </p:nvSpPr>
        <p:spPr bwMode="auto">
          <a:xfrm>
            <a:off x="704850" y="3090863"/>
            <a:ext cx="2500313" cy="422275"/>
          </a:xfrm>
          <a:prstGeom prst="wedgeRoundRectCallout">
            <a:avLst>
              <a:gd name="adj1" fmla="val 125935"/>
              <a:gd name="adj2" fmla="val 108648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0"/>
              <a:t>кнопки перехода</a:t>
            </a:r>
          </a:p>
        </p:txBody>
      </p:sp>
      <p:sp>
        <p:nvSpPr>
          <p:cNvPr id="387087" name="Rectangle 15"/>
          <p:cNvSpPr>
            <a:spLocks noChangeArrowheads="1"/>
          </p:cNvSpPr>
          <p:nvPr/>
        </p:nvSpPr>
        <p:spPr bwMode="auto">
          <a:xfrm>
            <a:off x="439738" y="3721100"/>
            <a:ext cx="8043862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361950" indent="-180975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400">
                <a:solidFill>
                  <a:srgbClr val="4040C0"/>
                </a:solidFill>
              </a:rPr>
              <a:t>Данные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000"/>
              <a:t>Источник</a:t>
            </a:r>
            <a:r>
              <a:rPr lang="ru-RU" altLang="ru-RU" sz="2000" b="0"/>
              <a:t> – таблица или запрос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000"/>
              <a:t>Фильтр </a:t>
            </a:r>
            <a:r>
              <a:rPr lang="ru-RU" altLang="ru-RU" sz="2000" b="0"/>
              <a:t>– условие отбора записей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000"/>
              <a:t>Сортировка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2400">
                <a:solidFill>
                  <a:srgbClr val="4040C0"/>
                </a:solidFill>
              </a:rPr>
              <a:t>События (назначение макросов)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000" b="0"/>
              <a:t>нажатие на клавиши, действия мышью, …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000" b="0"/>
              <a:t>открытие, закрытие, изменение записи, …</a:t>
            </a:r>
            <a:endParaRPr lang="ru-RU" altLang="ru-RU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7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87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87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87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87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7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7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87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87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870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870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870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870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7" grpId="0"/>
      <p:bldP spid="387079" grpId="0"/>
      <p:bldP spid="387084" grpId="0" animBg="1"/>
      <p:bldP spid="387085" grpId="0"/>
      <p:bldP spid="387086" grpId="0" animBg="1"/>
      <p:bldP spid="387087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15FB1B-0000-473D-88E0-0D709183A407}" type="slidenum">
              <a:rPr lang="ru-RU" altLang="ru-RU"/>
              <a:pPr eaLnBrk="1" hangingPunct="1"/>
              <a:t>53</a:t>
            </a:fld>
            <a:endParaRPr lang="ru-RU" altLang="ru-RU"/>
          </a:p>
        </p:txBody>
      </p:sp>
      <p:sp>
        <p:nvSpPr>
          <p:cNvPr id="55299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Связанные элементы</a:t>
            </a:r>
          </a:p>
        </p:txBody>
      </p:sp>
      <p:pic>
        <p:nvPicPr>
          <p:cNvPr id="5530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76400" y="2662238"/>
            <a:ext cx="61388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6597" name="AutoShape 5"/>
          <p:cNvSpPr>
            <a:spLocks noChangeArrowheads="1"/>
          </p:cNvSpPr>
          <p:nvPr/>
        </p:nvSpPr>
        <p:spPr bwMode="auto">
          <a:xfrm>
            <a:off x="295275" y="1147763"/>
            <a:ext cx="2128838" cy="727075"/>
          </a:xfrm>
          <a:prstGeom prst="wedgeRoundRectCallout">
            <a:avLst>
              <a:gd name="adj1" fmla="val 39412"/>
              <a:gd name="adj2" fmla="val 184935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надпись </a:t>
            </a:r>
            <a:r>
              <a:rPr lang="ru-RU" altLang="ru-RU" b="0"/>
              <a:t>(текст можно менять)</a:t>
            </a:r>
          </a:p>
        </p:txBody>
      </p:sp>
      <p:sp>
        <p:nvSpPr>
          <p:cNvPr id="366598" name="AutoShape 6"/>
          <p:cNvSpPr>
            <a:spLocks noChangeArrowheads="1"/>
          </p:cNvSpPr>
          <p:nvPr/>
        </p:nvSpPr>
        <p:spPr bwMode="auto">
          <a:xfrm>
            <a:off x="5619750" y="1225550"/>
            <a:ext cx="2386013" cy="727075"/>
          </a:xfrm>
          <a:prstGeom prst="wedgeRoundRectCallout">
            <a:avLst>
              <a:gd name="adj1" fmla="val 4625"/>
              <a:gd name="adj2" fmla="val 165065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поле </a:t>
            </a:r>
            <a:r>
              <a:rPr lang="ru-RU" altLang="ru-RU" b="0"/>
              <a:t>(название поля таблицы)</a:t>
            </a:r>
          </a:p>
        </p:txBody>
      </p:sp>
      <p:sp>
        <p:nvSpPr>
          <p:cNvPr id="366599" name="AutoShape 7"/>
          <p:cNvSpPr>
            <a:spLocks noChangeArrowheads="1"/>
          </p:cNvSpPr>
          <p:nvPr/>
        </p:nvSpPr>
        <p:spPr bwMode="auto">
          <a:xfrm>
            <a:off x="7162800" y="4338638"/>
            <a:ext cx="1557338" cy="1031875"/>
          </a:xfrm>
          <a:prstGeom prst="wedgeRoundRectCallout">
            <a:avLst>
              <a:gd name="adj1" fmla="val -18907"/>
              <a:gd name="adj2" fmla="val -149384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маркеры </a:t>
            </a:r>
            <a:r>
              <a:rPr lang="ru-RU" altLang="ru-RU" b="0"/>
              <a:t>(изменение размеров)</a:t>
            </a:r>
          </a:p>
        </p:txBody>
      </p:sp>
      <p:sp>
        <p:nvSpPr>
          <p:cNvPr id="366600" name="AutoShape 8"/>
          <p:cNvSpPr>
            <a:spLocks noChangeArrowheads="1"/>
          </p:cNvSpPr>
          <p:nvPr/>
        </p:nvSpPr>
        <p:spPr bwMode="auto">
          <a:xfrm>
            <a:off x="2952750" y="1204913"/>
            <a:ext cx="2090738" cy="727075"/>
          </a:xfrm>
          <a:prstGeom prst="wedgeRoundRectCallout">
            <a:avLst>
              <a:gd name="adj1" fmla="val 32838"/>
              <a:gd name="adj2" fmla="val 160042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независимое перемещение</a:t>
            </a:r>
            <a:endParaRPr lang="ru-RU" altLang="ru-RU" b="0"/>
          </a:p>
        </p:txBody>
      </p:sp>
      <p:sp>
        <p:nvSpPr>
          <p:cNvPr id="366601" name="AutoShape 9"/>
          <p:cNvSpPr>
            <a:spLocks noChangeArrowheads="1"/>
          </p:cNvSpPr>
          <p:nvPr/>
        </p:nvSpPr>
        <p:spPr bwMode="auto">
          <a:xfrm>
            <a:off x="628650" y="4005263"/>
            <a:ext cx="2214563" cy="1012825"/>
          </a:xfrm>
          <a:prstGeom prst="wedgeRoundRectCallout">
            <a:avLst>
              <a:gd name="adj1" fmla="val 47134"/>
              <a:gd name="adj2" fmla="val -136208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щелкнуть внутри, чтобы изменить текст</a:t>
            </a:r>
            <a:endParaRPr lang="ru-RU" altLang="ru-RU" b="0"/>
          </a:p>
        </p:txBody>
      </p:sp>
      <p:sp>
        <p:nvSpPr>
          <p:cNvPr id="366602" name="AutoShape 10"/>
          <p:cNvSpPr>
            <a:spLocks noChangeArrowheads="1"/>
          </p:cNvSpPr>
          <p:nvPr/>
        </p:nvSpPr>
        <p:spPr bwMode="auto">
          <a:xfrm>
            <a:off x="3400425" y="4500563"/>
            <a:ext cx="2052638" cy="1346200"/>
          </a:xfrm>
          <a:prstGeom prst="wedgeRoundRectCallout">
            <a:avLst>
              <a:gd name="adj1" fmla="val -5528"/>
              <a:gd name="adj2" fmla="val -139620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щелкнуть на рамке, чтобы выделить элемент</a:t>
            </a:r>
            <a:endParaRPr lang="ru-RU" altLang="ru-RU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6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6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7" grpId="0" animBg="1"/>
      <p:bldP spid="366598" grpId="0" animBg="1"/>
      <p:bldP spid="366599" grpId="0" animBg="1"/>
      <p:bldP spid="366600" grpId="0" animBg="1"/>
      <p:bldP spid="366601" grpId="0" animBg="1"/>
      <p:bldP spid="36660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EF34FC-2A77-4674-AA1E-9AC021759F09}" type="slidenum">
              <a:rPr lang="ru-RU" altLang="ru-RU"/>
              <a:pPr eaLnBrk="1" hangingPunct="1"/>
              <a:t>54</a:t>
            </a:fld>
            <a:endParaRPr lang="ru-RU" altLang="ru-RU"/>
          </a:p>
        </p:txBody>
      </p:sp>
      <p:sp>
        <p:nvSpPr>
          <p:cNvPr id="56323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Свойства элементов</a:t>
            </a:r>
          </a:p>
        </p:txBody>
      </p:sp>
      <p:sp>
        <p:nvSpPr>
          <p:cNvPr id="368644" name="Rectangle 4"/>
          <p:cNvSpPr>
            <a:spLocks noChangeArrowheads="1"/>
          </p:cNvSpPr>
          <p:nvPr/>
        </p:nvSpPr>
        <p:spPr bwMode="auto">
          <a:xfrm>
            <a:off x="392113" y="2320925"/>
            <a:ext cx="37226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200">
                <a:solidFill>
                  <a:srgbClr val="4040C0"/>
                </a:solidFill>
              </a:rPr>
              <a:t>Панель форматирования</a:t>
            </a:r>
            <a:endParaRPr lang="ru-RU" altLang="ru-RU" sz="2200" b="0"/>
          </a:p>
        </p:txBody>
      </p:sp>
      <p:pic>
        <p:nvPicPr>
          <p:cNvPr id="3686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9113" y="3895725"/>
            <a:ext cx="8343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46" name="AutoShape 6"/>
          <p:cNvSpPr>
            <a:spLocks noChangeArrowheads="1"/>
          </p:cNvSpPr>
          <p:nvPr/>
        </p:nvSpPr>
        <p:spPr bwMode="auto">
          <a:xfrm>
            <a:off x="285750" y="3014663"/>
            <a:ext cx="1519238" cy="603250"/>
          </a:xfrm>
          <a:prstGeom prst="wedgeRoundRectCallout">
            <a:avLst>
              <a:gd name="adj1" fmla="val 21370"/>
              <a:gd name="adj2" fmla="val 110000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0"/>
              <a:t>выбранный элемент</a:t>
            </a:r>
          </a:p>
        </p:txBody>
      </p:sp>
      <p:sp>
        <p:nvSpPr>
          <p:cNvPr id="368647" name="AutoShape 7"/>
          <p:cNvSpPr>
            <a:spLocks noChangeArrowheads="1"/>
          </p:cNvSpPr>
          <p:nvPr/>
        </p:nvSpPr>
        <p:spPr bwMode="auto">
          <a:xfrm>
            <a:off x="1971675" y="2976563"/>
            <a:ext cx="1243013" cy="641350"/>
          </a:xfrm>
          <a:prstGeom prst="wedgeRoundRectCallout">
            <a:avLst>
              <a:gd name="adj1" fmla="val 17306"/>
              <a:gd name="adj2" fmla="val 107921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0"/>
              <a:t>название шрифта</a:t>
            </a:r>
          </a:p>
        </p:txBody>
      </p:sp>
      <p:sp>
        <p:nvSpPr>
          <p:cNvPr id="368648" name="AutoShape 8"/>
          <p:cNvSpPr>
            <a:spLocks noChangeArrowheads="1"/>
          </p:cNvSpPr>
          <p:nvPr/>
        </p:nvSpPr>
        <p:spPr bwMode="auto">
          <a:xfrm>
            <a:off x="3305175" y="2967038"/>
            <a:ext cx="1243013" cy="641350"/>
          </a:xfrm>
          <a:prstGeom prst="wedgeRoundRectCallout">
            <a:avLst>
              <a:gd name="adj1" fmla="val 6579"/>
              <a:gd name="adj2" fmla="val 106435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0"/>
              <a:t>размер шрифта</a:t>
            </a:r>
          </a:p>
        </p:txBody>
      </p:sp>
      <p:sp>
        <p:nvSpPr>
          <p:cNvPr id="368649" name="AutoShape 9"/>
          <p:cNvSpPr>
            <a:spLocks noChangeArrowheads="1"/>
          </p:cNvSpPr>
          <p:nvPr/>
        </p:nvSpPr>
        <p:spPr bwMode="auto">
          <a:xfrm>
            <a:off x="4610100" y="2938463"/>
            <a:ext cx="2071688" cy="641350"/>
          </a:xfrm>
          <a:prstGeom prst="wedgeRoundRectCallout">
            <a:avLst>
              <a:gd name="adj1" fmla="val -33523"/>
              <a:gd name="adj2" fmla="val 109407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0"/>
              <a:t>жирный, курсив, подчеркивание</a:t>
            </a:r>
          </a:p>
        </p:txBody>
      </p:sp>
      <p:sp>
        <p:nvSpPr>
          <p:cNvPr id="368650" name="AutoShape 10"/>
          <p:cNvSpPr>
            <a:spLocks noChangeArrowheads="1"/>
          </p:cNvSpPr>
          <p:nvPr/>
        </p:nvSpPr>
        <p:spPr bwMode="auto">
          <a:xfrm>
            <a:off x="3762375" y="4500563"/>
            <a:ext cx="1976438" cy="374650"/>
          </a:xfrm>
          <a:prstGeom prst="wedgeRoundRectCallout">
            <a:avLst>
              <a:gd name="adj1" fmla="val 57870"/>
              <a:gd name="adj2" fmla="val -127968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0"/>
              <a:t>выравнивание</a:t>
            </a:r>
          </a:p>
        </p:txBody>
      </p:sp>
      <p:sp>
        <p:nvSpPr>
          <p:cNvPr id="368651" name="AutoShape 11"/>
          <p:cNvSpPr>
            <a:spLocks noChangeArrowheads="1"/>
          </p:cNvSpPr>
          <p:nvPr/>
        </p:nvSpPr>
        <p:spPr bwMode="auto">
          <a:xfrm>
            <a:off x="5905500" y="4538663"/>
            <a:ext cx="766763" cy="641350"/>
          </a:xfrm>
          <a:prstGeom prst="wedgeRoundRectCallout">
            <a:avLst>
              <a:gd name="adj1" fmla="val 33023"/>
              <a:gd name="adj2" fmla="val -101486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0"/>
              <a:t>цвет фона</a:t>
            </a:r>
          </a:p>
        </p:txBody>
      </p:sp>
      <p:sp>
        <p:nvSpPr>
          <p:cNvPr id="368652" name="AutoShape 12"/>
          <p:cNvSpPr>
            <a:spLocks noChangeArrowheads="1"/>
          </p:cNvSpPr>
          <p:nvPr/>
        </p:nvSpPr>
        <p:spPr bwMode="auto">
          <a:xfrm>
            <a:off x="6819900" y="4519613"/>
            <a:ext cx="900113" cy="641350"/>
          </a:xfrm>
          <a:prstGeom prst="wedgeRoundRectCallout">
            <a:avLst>
              <a:gd name="adj1" fmla="val -22662"/>
              <a:gd name="adj2" fmla="val -97028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0"/>
              <a:t>цвет текста</a:t>
            </a:r>
          </a:p>
        </p:txBody>
      </p:sp>
      <p:sp>
        <p:nvSpPr>
          <p:cNvPr id="368653" name="AutoShape 13"/>
          <p:cNvSpPr>
            <a:spLocks noChangeArrowheads="1"/>
          </p:cNvSpPr>
          <p:nvPr/>
        </p:nvSpPr>
        <p:spPr bwMode="auto">
          <a:xfrm>
            <a:off x="7877175" y="4538663"/>
            <a:ext cx="900113" cy="641350"/>
          </a:xfrm>
          <a:prstGeom prst="wedgeRoundRectCallout">
            <a:avLst>
              <a:gd name="adj1" fmla="val -80866"/>
              <a:gd name="adj2" fmla="val -100000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0"/>
              <a:t>цвет рамки</a:t>
            </a:r>
          </a:p>
        </p:txBody>
      </p:sp>
      <p:sp>
        <p:nvSpPr>
          <p:cNvPr id="368654" name="AutoShape 14"/>
          <p:cNvSpPr>
            <a:spLocks noChangeArrowheads="1"/>
          </p:cNvSpPr>
          <p:nvPr/>
        </p:nvSpPr>
        <p:spPr bwMode="auto">
          <a:xfrm>
            <a:off x="6743700" y="2976563"/>
            <a:ext cx="1157288" cy="612775"/>
          </a:xfrm>
          <a:prstGeom prst="wedgeRoundRectCallout">
            <a:avLst>
              <a:gd name="adj1" fmla="val 61796"/>
              <a:gd name="adj2" fmla="val 113731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0"/>
              <a:t>толщина рамки</a:t>
            </a:r>
          </a:p>
        </p:txBody>
      </p:sp>
      <p:sp>
        <p:nvSpPr>
          <p:cNvPr id="368655" name="AutoShape 15"/>
          <p:cNvSpPr>
            <a:spLocks noChangeArrowheads="1"/>
          </p:cNvSpPr>
          <p:nvPr/>
        </p:nvSpPr>
        <p:spPr bwMode="auto">
          <a:xfrm>
            <a:off x="8010525" y="3176588"/>
            <a:ext cx="823913" cy="346075"/>
          </a:xfrm>
          <a:prstGeom prst="wedgeRoundRectCallout">
            <a:avLst>
              <a:gd name="adj1" fmla="val 18014"/>
              <a:gd name="adj2" fmla="val 168347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0"/>
              <a:t>стиль</a:t>
            </a:r>
          </a:p>
        </p:txBody>
      </p:sp>
      <p:sp>
        <p:nvSpPr>
          <p:cNvPr id="368656" name="Rectangle 16"/>
          <p:cNvSpPr>
            <a:spLocks noChangeArrowheads="1"/>
          </p:cNvSpPr>
          <p:nvPr/>
        </p:nvSpPr>
        <p:spPr bwMode="auto">
          <a:xfrm>
            <a:off x="392113" y="5092700"/>
            <a:ext cx="30162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200">
                <a:solidFill>
                  <a:srgbClr val="4040C0"/>
                </a:solidFill>
              </a:rPr>
              <a:t>Стиль оформления:</a:t>
            </a:r>
            <a:endParaRPr lang="ru-RU" altLang="ru-RU" sz="2200" b="0"/>
          </a:p>
        </p:txBody>
      </p:sp>
      <p:pic>
        <p:nvPicPr>
          <p:cNvPr id="368657" name="Picture 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5313" y="5605463"/>
            <a:ext cx="6953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58" name="Rectangle 18"/>
          <p:cNvSpPr>
            <a:spLocks noChangeArrowheads="1"/>
          </p:cNvSpPr>
          <p:nvPr/>
        </p:nvSpPr>
        <p:spPr bwMode="auto">
          <a:xfrm>
            <a:off x="1582738" y="5592763"/>
            <a:ext cx="73167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0"/>
              <a:t>нормальный, приподнятый, утопленный, вдавленный, </a:t>
            </a:r>
            <a:br>
              <a:rPr lang="ru-RU" altLang="ru-RU" sz="2000" b="0"/>
            </a:br>
            <a:r>
              <a:rPr lang="ru-RU" altLang="ru-RU" sz="2000" b="0"/>
              <a:t>с тенью, рельефный</a:t>
            </a:r>
          </a:p>
        </p:txBody>
      </p:sp>
      <p:sp>
        <p:nvSpPr>
          <p:cNvPr id="368659" name="Rectangle 19"/>
          <p:cNvSpPr>
            <a:spLocks noChangeArrowheads="1"/>
          </p:cNvSpPr>
          <p:nvPr/>
        </p:nvSpPr>
        <p:spPr bwMode="auto">
          <a:xfrm>
            <a:off x="363538" y="968375"/>
            <a:ext cx="5300662" cy="115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361950" indent="-180975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200">
                <a:solidFill>
                  <a:srgbClr val="4040C0"/>
                </a:solidFill>
              </a:rPr>
              <a:t>Выделение элементов: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000" b="0"/>
              <a:t>ЛКМ на рамке элемента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000" b="0"/>
              <a:t>+ </a:t>
            </a:r>
            <a:r>
              <a:rPr lang="en-US" altLang="ru-RU" sz="2000" b="0"/>
              <a:t>Shift = </a:t>
            </a:r>
            <a:r>
              <a:rPr lang="ru-RU" altLang="ru-RU" sz="2000" b="0"/>
              <a:t>выделить несколько элементов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6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6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6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6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6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6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6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4" grpId="0"/>
      <p:bldP spid="368646" grpId="0" animBg="1"/>
      <p:bldP spid="368647" grpId="0" animBg="1"/>
      <p:bldP spid="368648" grpId="0" animBg="1"/>
      <p:bldP spid="368649" grpId="0" animBg="1"/>
      <p:bldP spid="368650" grpId="0" animBg="1"/>
      <p:bldP spid="368651" grpId="0" animBg="1"/>
      <p:bldP spid="368652" grpId="0" animBg="1"/>
      <p:bldP spid="368653" grpId="0" animBg="1"/>
      <p:bldP spid="368654" grpId="0" animBg="1"/>
      <p:bldP spid="368655" grpId="0" animBg="1"/>
      <p:bldP spid="368656" grpId="0"/>
      <p:bldP spid="368658" grpId="0"/>
      <p:bldP spid="36865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79A6CD-1B62-4793-B37D-45A7304C157D}" type="slidenum">
              <a:rPr lang="ru-RU" altLang="ru-RU"/>
              <a:pPr eaLnBrk="1" hangingPunct="1"/>
              <a:t>55</a:t>
            </a:fld>
            <a:endParaRPr lang="ru-RU" altLang="ru-RU"/>
          </a:p>
        </p:txBody>
      </p:sp>
      <p:sp>
        <p:nvSpPr>
          <p:cNvPr id="57347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Свойства элементов</a:t>
            </a:r>
          </a:p>
        </p:txBody>
      </p:sp>
      <p:pic>
        <p:nvPicPr>
          <p:cNvPr id="3706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0050" y="895350"/>
            <a:ext cx="66675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0693" name="Rectangle 5"/>
          <p:cNvSpPr>
            <a:spLocks noChangeArrowheads="1"/>
          </p:cNvSpPr>
          <p:nvPr/>
        </p:nvSpPr>
        <p:spPr bwMode="auto">
          <a:xfrm>
            <a:off x="1087438" y="987425"/>
            <a:ext cx="19288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200" b="0"/>
              <a:t>Окно свойств</a:t>
            </a:r>
          </a:p>
        </p:txBody>
      </p:sp>
      <p:pic>
        <p:nvPicPr>
          <p:cNvPr id="37069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1138" y="981075"/>
            <a:ext cx="345757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0695" name="Rectangle 7"/>
          <p:cNvSpPr>
            <a:spLocks noChangeArrowheads="1"/>
          </p:cNvSpPr>
          <p:nvPr/>
        </p:nvSpPr>
        <p:spPr bwMode="auto">
          <a:xfrm>
            <a:off x="382588" y="2016125"/>
            <a:ext cx="8348662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361950" indent="-180975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200">
                <a:solidFill>
                  <a:srgbClr val="4040C0"/>
                </a:solidFill>
              </a:rPr>
              <a:t>Макет: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000" b="0"/>
              <a:t>размеры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000" b="0"/>
              <a:t>оформление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2200">
                <a:solidFill>
                  <a:srgbClr val="4040C0"/>
                </a:solidFill>
              </a:rPr>
              <a:t>Данные: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000"/>
              <a:t>Данные</a:t>
            </a:r>
            <a:r>
              <a:rPr lang="ru-RU" altLang="ru-RU" sz="2000" b="0"/>
              <a:t> – название поля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000"/>
              <a:t>Маска ввода</a:t>
            </a:r>
            <a:r>
              <a:rPr lang="ru-RU" altLang="ru-RU" sz="2000" b="0"/>
              <a:t> – шаблон (для телефона)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000"/>
              <a:t>Значение по умолчанию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000"/>
              <a:t>Условие на значение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000"/>
              <a:t>Сообщение об ошибке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2000">
                <a:solidFill>
                  <a:srgbClr val="4040C0"/>
                </a:solidFill>
              </a:rPr>
              <a:t>События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000" b="0"/>
              <a:t>действия пользователя (клавиатура, мышь)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000" b="0"/>
              <a:t>изменения данных</a:t>
            </a:r>
          </a:p>
        </p:txBody>
      </p:sp>
      <p:sp>
        <p:nvSpPr>
          <p:cNvPr id="370696" name="Rectangle 8"/>
          <p:cNvSpPr>
            <a:spLocks noChangeArrowheads="1"/>
          </p:cNvSpPr>
          <p:nvPr/>
        </p:nvSpPr>
        <p:spPr bwMode="auto">
          <a:xfrm>
            <a:off x="334963" y="1549400"/>
            <a:ext cx="24352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200"/>
              <a:t>ПКМ – Свойства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0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70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7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70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706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06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06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706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706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706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706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706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706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706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706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3" grpId="0"/>
      <p:bldP spid="370695" grpId="0" build="p"/>
      <p:bldP spid="37069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4972D4-7772-41BE-A64F-685FD9140F55}" type="slidenum">
              <a:rPr lang="ru-RU" altLang="ru-RU"/>
              <a:pPr eaLnBrk="1" hangingPunct="1"/>
              <a:t>56</a:t>
            </a:fld>
            <a:endParaRPr lang="ru-RU" altLang="ru-RU"/>
          </a:p>
        </p:txBody>
      </p:sp>
      <p:sp>
        <p:nvSpPr>
          <p:cNvPr id="58371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72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Добавление новых элементов</a:t>
            </a:r>
          </a:p>
        </p:txBody>
      </p:sp>
      <p:pic>
        <p:nvPicPr>
          <p:cNvPr id="3645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00263" y="2409825"/>
            <a:ext cx="54165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45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7675" y="952500"/>
            <a:ext cx="5921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4551" name="Rectangle 7"/>
          <p:cNvSpPr>
            <a:spLocks noChangeArrowheads="1"/>
          </p:cNvSpPr>
          <p:nvPr/>
        </p:nvSpPr>
        <p:spPr bwMode="auto">
          <a:xfrm>
            <a:off x="1087438" y="987425"/>
            <a:ext cx="49371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200" b="0"/>
              <a:t>Вывести (скрыть) панель элементов</a:t>
            </a:r>
          </a:p>
        </p:txBody>
      </p:sp>
      <p:sp>
        <p:nvSpPr>
          <p:cNvPr id="364552" name="AutoShape 8"/>
          <p:cNvSpPr>
            <a:spLocks noChangeArrowheads="1"/>
          </p:cNvSpPr>
          <p:nvPr/>
        </p:nvSpPr>
        <p:spPr bwMode="auto">
          <a:xfrm>
            <a:off x="314325" y="1747838"/>
            <a:ext cx="1281113" cy="669925"/>
          </a:xfrm>
          <a:prstGeom prst="wedgeRoundRectCallout">
            <a:avLst>
              <a:gd name="adj1" fmla="val 101551"/>
              <a:gd name="adj2" fmla="val 135310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0"/>
              <a:t>выбор объектов</a:t>
            </a:r>
          </a:p>
        </p:txBody>
      </p:sp>
      <p:sp>
        <p:nvSpPr>
          <p:cNvPr id="364553" name="AutoShape 9"/>
          <p:cNvSpPr>
            <a:spLocks noChangeArrowheads="1"/>
          </p:cNvSpPr>
          <p:nvPr/>
        </p:nvSpPr>
        <p:spPr bwMode="auto">
          <a:xfrm>
            <a:off x="1981200" y="1709738"/>
            <a:ext cx="1233488" cy="374650"/>
          </a:xfrm>
          <a:prstGeom prst="wedgeRoundRectCallout">
            <a:avLst>
              <a:gd name="adj1" fmla="val 33269"/>
              <a:gd name="adj2" fmla="val 266102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0"/>
              <a:t>мастера</a:t>
            </a:r>
          </a:p>
        </p:txBody>
      </p:sp>
      <p:sp>
        <p:nvSpPr>
          <p:cNvPr id="364554" name="AutoShape 10"/>
          <p:cNvSpPr>
            <a:spLocks noChangeArrowheads="1"/>
          </p:cNvSpPr>
          <p:nvPr/>
        </p:nvSpPr>
        <p:spPr bwMode="auto">
          <a:xfrm>
            <a:off x="476250" y="3262313"/>
            <a:ext cx="1233488" cy="374650"/>
          </a:xfrm>
          <a:prstGeom prst="wedgeRoundRectCallout">
            <a:avLst>
              <a:gd name="adj1" fmla="val 88097"/>
              <a:gd name="adj2" fmla="val 85593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0"/>
              <a:t>надпись</a:t>
            </a:r>
          </a:p>
        </p:txBody>
      </p:sp>
      <p:sp>
        <p:nvSpPr>
          <p:cNvPr id="364555" name="AutoShape 11"/>
          <p:cNvSpPr>
            <a:spLocks noChangeArrowheads="1"/>
          </p:cNvSpPr>
          <p:nvPr/>
        </p:nvSpPr>
        <p:spPr bwMode="auto">
          <a:xfrm>
            <a:off x="3486150" y="1547813"/>
            <a:ext cx="2709863" cy="631825"/>
          </a:xfrm>
          <a:prstGeom prst="wedgeRoundRectCallout">
            <a:avLst>
              <a:gd name="adj1" fmla="val -60602"/>
              <a:gd name="adj2" fmla="val 273116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/>
              <a:t>поле</a:t>
            </a:r>
            <a:r>
              <a:rPr lang="ru-RU" altLang="ru-RU" sz="1600" b="0"/>
              <a:t> (информация из базы данных</a:t>
            </a:r>
          </a:p>
        </p:txBody>
      </p:sp>
      <p:sp>
        <p:nvSpPr>
          <p:cNvPr id="364557" name="AutoShape 13"/>
          <p:cNvSpPr>
            <a:spLocks noChangeArrowheads="1"/>
          </p:cNvSpPr>
          <p:nvPr/>
        </p:nvSpPr>
        <p:spPr bwMode="auto">
          <a:xfrm>
            <a:off x="523875" y="4748213"/>
            <a:ext cx="1233488" cy="374650"/>
          </a:xfrm>
          <a:prstGeom prst="wedgeRoundRectCallout">
            <a:avLst>
              <a:gd name="adj1" fmla="val 103537"/>
              <a:gd name="adj2" fmla="val -145764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0"/>
              <a:t>рисунок</a:t>
            </a:r>
          </a:p>
        </p:txBody>
      </p:sp>
      <p:sp>
        <p:nvSpPr>
          <p:cNvPr id="364558" name="AutoShape 14"/>
          <p:cNvSpPr>
            <a:spLocks noChangeArrowheads="1"/>
          </p:cNvSpPr>
          <p:nvPr/>
        </p:nvSpPr>
        <p:spPr bwMode="auto">
          <a:xfrm>
            <a:off x="438150" y="5443538"/>
            <a:ext cx="2290763" cy="936625"/>
          </a:xfrm>
          <a:prstGeom prst="wedgeRoundRectCallout">
            <a:avLst>
              <a:gd name="adj1" fmla="val 62611"/>
              <a:gd name="adj2" fmla="val -158477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/>
              <a:t>независимый объект</a:t>
            </a:r>
            <a:r>
              <a:rPr lang="ru-RU" altLang="ru-RU" sz="1600" b="0"/>
              <a:t> (например, диаграмма </a:t>
            </a:r>
            <a:r>
              <a:rPr lang="en-US" altLang="ru-RU" sz="1600" b="0" i="1"/>
              <a:t>Excel</a:t>
            </a:r>
            <a:r>
              <a:rPr lang="en-US" altLang="ru-RU" sz="1600" b="0"/>
              <a:t>)</a:t>
            </a:r>
            <a:endParaRPr lang="ru-RU" altLang="ru-RU" sz="1600" b="0"/>
          </a:p>
        </p:txBody>
      </p:sp>
      <p:sp>
        <p:nvSpPr>
          <p:cNvPr id="364559" name="AutoShape 15"/>
          <p:cNvSpPr>
            <a:spLocks noChangeArrowheads="1"/>
          </p:cNvSpPr>
          <p:nvPr/>
        </p:nvSpPr>
        <p:spPr bwMode="auto">
          <a:xfrm>
            <a:off x="3362325" y="3429000"/>
            <a:ext cx="4029075" cy="5715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4560" name="AutoShape 16"/>
          <p:cNvSpPr>
            <a:spLocks noChangeArrowheads="1"/>
          </p:cNvSpPr>
          <p:nvPr/>
        </p:nvSpPr>
        <p:spPr bwMode="auto">
          <a:xfrm>
            <a:off x="6524625" y="1862138"/>
            <a:ext cx="1728788" cy="708025"/>
          </a:xfrm>
          <a:prstGeom prst="wedgeRoundRectCallout">
            <a:avLst>
              <a:gd name="adj1" fmla="val -143204"/>
              <a:gd name="adj2" fmla="val 169731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0"/>
              <a:t>элементы интерфейса</a:t>
            </a:r>
          </a:p>
        </p:txBody>
      </p:sp>
      <p:sp>
        <p:nvSpPr>
          <p:cNvPr id="364561" name="AutoShape 17"/>
          <p:cNvSpPr>
            <a:spLocks noChangeArrowheads="1"/>
          </p:cNvSpPr>
          <p:nvPr/>
        </p:nvSpPr>
        <p:spPr bwMode="auto">
          <a:xfrm>
            <a:off x="2886075" y="5634038"/>
            <a:ext cx="2347913" cy="688975"/>
          </a:xfrm>
          <a:prstGeom prst="wedgeRoundRectCallout">
            <a:avLst>
              <a:gd name="adj1" fmla="val -18019"/>
              <a:gd name="adj2" fmla="val -223731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0"/>
              <a:t> </a:t>
            </a:r>
            <a:r>
              <a:rPr lang="ru-RU" altLang="ru-RU" sz="1600"/>
              <a:t>связанный объект</a:t>
            </a:r>
            <a:r>
              <a:rPr lang="ru-RU" altLang="ru-RU" sz="1600" b="0"/>
              <a:t> (хранящийся в БД)</a:t>
            </a:r>
          </a:p>
        </p:txBody>
      </p:sp>
      <p:sp>
        <p:nvSpPr>
          <p:cNvPr id="364562" name="AutoShape 18"/>
          <p:cNvSpPr>
            <a:spLocks noChangeArrowheads="1"/>
          </p:cNvSpPr>
          <p:nvPr/>
        </p:nvSpPr>
        <p:spPr bwMode="auto">
          <a:xfrm>
            <a:off x="3952875" y="4900613"/>
            <a:ext cx="1309688" cy="641350"/>
          </a:xfrm>
          <a:prstGeom prst="wedgeRoundRectCallout">
            <a:avLst>
              <a:gd name="adj1" fmla="val -26847"/>
              <a:gd name="adj2" fmla="val -120792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0"/>
              <a:t>разрыв страницы</a:t>
            </a:r>
          </a:p>
        </p:txBody>
      </p:sp>
      <p:sp>
        <p:nvSpPr>
          <p:cNvPr id="364563" name="AutoShape 19"/>
          <p:cNvSpPr>
            <a:spLocks noChangeArrowheads="1"/>
          </p:cNvSpPr>
          <p:nvPr/>
        </p:nvSpPr>
        <p:spPr bwMode="auto">
          <a:xfrm>
            <a:off x="5353050" y="4900613"/>
            <a:ext cx="1757363" cy="660400"/>
          </a:xfrm>
          <a:prstGeom prst="wedgeRoundRectCallout">
            <a:avLst>
              <a:gd name="adj1" fmla="val -45755"/>
              <a:gd name="adj2" fmla="val -134616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0"/>
              <a:t>подчиненная форма</a:t>
            </a:r>
          </a:p>
        </p:txBody>
      </p:sp>
      <p:sp>
        <p:nvSpPr>
          <p:cNvPr id="364564" name="AutoShape 20"/>
          <p:cNvSpPr>
            <a:spLocks noChangeArrowheads="1"/>
          </p:cNvSpPr>
          <p:nvPr/>
        </p:nvSpPr>
        <p:spPr bwMode="auto">
          <a:xfrm>
            <a:off x="7343775" y="4814888"/>
            <a:ext cx="1309688" cy="641350"/>
          </a:xfrm>
          <a:prstGeom prst="wedgeRoundRectCallout">
            <a:avLst>
              <a:gd name="adj1" fmla="val -46486"/>
              <a:gd name="adj2" fmla="val -111880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0"/>
              <a:t>другие элементы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4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6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64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64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64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64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64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64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6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64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6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6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6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6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51" grpId="0"/>
      <p:bldP spid="364552" grpId="0" animBg="1"/>
      <p:bldP spid="364553" grpId="0" animBg="1"/>
      <p:bldP spid="364554" grpId="0" animBg="1"/>
      <p:bldP spid="364555" grpId="0" animBg="1"/>
      <p:bldP spid="364557" grpId="0" animBg="1"/>
      <p:bldP spid="364558" grpId="0" animBg="1"/>
      <p:bldP spid="364559" grpId="0" animBg="1"/>
      <p:bldP spid="364559" grpId="1" animBg="1"/>
      <p:bldP spid="364560" grpId="0" animBg="1"/>
      <p:bldP spid="364561" grpId="0" animBg="1"/>
      <p:bldP spid="364562" grpId="0" animBg="1"/>
      <p:bldP spid="364563" grpId="0" animBg="1"/>
      <p:bldP spid="36456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3" y="1974850"/>
            <a:ext cx="8723312" cy="1508125"/>
          </a:xfrm>
        </p:spPr>
        <p:txBody>
          <a:bodyPr/>
          <a:lstStyle/>
          <a:p>
            <a:pPr eaLnBrk="1" hangingPunct="1"/>
            <a:r>
              <a:rPr lang="ru-RU" altLang="ru-RU" sz="6000" b="1" smtClean="0">
                <a:solidFill>
                  <a:schemeClr val="accent2"/>
                </a:solidFill>
              </a:rPr>
              <a:t>БАЗЫ ДАННЫХ. ИНФОРМАЦИОННЫЕ СИСТЕМЫ</a:t>
            </a:r>
          </a:p>
        </p:txBody>
      </p:sp>
      <p:sp>
        <p:nvSpPr>
          <p:cNvPr id="5939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300538"/>
            <a:ext cx="8086725" cy="1243012"/>
          </a:xfrm>
          <a:noFill/>
        </p:spPr>
        <p:txBody>
          <a:bodyPr/>
          <a:lstStyle/>
          <a:p>
            <a:pPr eaLnBrk="1" hangingPunct="1"/>
            <a:r>
              <a:rPr lang="ru-RU" altLang="ru-RU" b="1" smtClean="0"/>
              <a:t>Тема 7. Макросы</a:t>
            </a:r>
            <a:endParaRPr lang="ru-RU" altLang="ru-RU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1868C2-D847-4612-8021-C707CC5A58C1}" type="slidenum">
              <a:rPr lang="ru-RU" altLang="ru-RU"/>
              <a:pPr eaLnBrk="1" hangingPunct="1"/>
              <a:t>58</a:t>
            </a:fld>
            <a:endParaRPr lang="ru-RU" altLang="ru-RU"/>
          </a:p>
        </p:txBody>
      </p:sp>
      <p:sp>
        <p:nvSpPr>
          <p:cNvPr id="60419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Макросы</a:t>
            </a:r>
          </a:p>
        </p:txBody>
      </p:sp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411163" y="903288"/>
            <a:ext cx="8475662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indent="-276225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altLang="ru-RU" sz="2200">
                <a:solidFill>
                  <a:srgbClr val="4040C0"/>
                </a:solidFill>
              </a:rPr>
              <a:t>Макрос</a:t>
            </a:r>
            <a:r>
              <a:rPr lang="ru-RU" altLang="ru-RU" sz="2200"/>
              <a:t> </a:t>
            </a:r>
            <a:r>
              <a:rPr lang="ru-RU" altLang="ru-RU" sz="2200" b="0"/>
              <a:t>– это набор макрокоманд. </a:t>
            </a:r>
          </a:p>
          <a:p>
            <a:pPr algn="just" eaLnBrk="1" hangingPunct="1">
              <a:spcBef>
                <a:spcPct val="20000"/>
              </a:spcBef>
            </a:pPr>
            <a:r>
              <a:rPr lang="ru-RU" altLang="ru-RU" sz="2200">
                <a:solidFill>
                  <a:srgbClr val="4040C0"/>
                </a:solidFill>
              </a:rPr>
              <a:t>Макрокоманда</a:t>
            </a:r>
            <a:r>
              <a:rPr lang="ru-RU" altLang="ru-RU" sz="2200" b="0"/>
              <a:t> описывает действие, которое надо выполнить:</a:t>
            </a:r>
          </a:p>
          <a:p>
            <a:pPr lvl="1" algn="just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200" b="0"/>
              <a:t>открытие и закрытие таблиц, отчетов, форм</a:t>
            </a:r>
          </a:p>
          <a:p>
            <a:pPr lvl="1" algn="just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200" b="0"/>
              <a:t>выполнение запроса</a:t>
            </a:r>
          </a:p>
          <a:p>
            <a:pPr lvl="1" algn="just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200" b="0"/>
              <a:t>установка значений полей</a:t>
            </a:r>
          </a:p>
          <a:p>
            <a:pPr lvl="1" algn="just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200" b="0"/>
              <a:t>поиск данных</a:t>
            </a:r>
          </a:p>
          <a:p>
            <a:pPr lvl="1" algn="just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200" b="0"/>
              <a:t>управление выводом на экран</a:t>
            </a:r>
          </a:p>
          <a:p>
            <a:pPr lvl="1" algn="just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200" b="0"/>
              <a:t>печать данных</a:t>
            </a:r>
          </a:p>
          <a:p>
            <a:pPr lvl="1" algn="just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200" b="0"/>
              <a:t>сообщения пользователю</a:t>
            </a:r>
          </a:p>
          <a:p>
            <a:pPr lvl="1" algn="just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200" b="0"/>
              <a:t>запуск других программ</a:t>
            </a:r>
          </a:p>
          <a:p>
            <a:pPr algn="just" eaLnBrk="1" hangingPunct="1">
              <a:spcBef>
                <a:spcPct val="20000"/>
              </a:spcBef>
            </a:pPr>
            <a:r>
              <a:rPr lang="ru-RU" altLang="ru-RU" sz="2200">
                <a:solidFill>
                  <a:srgbClr val="4040C0"/>
                </a:solidFill>
              </a:rPr>
              <a:t>Событие </a:t>
            </a:r>
            <a:r>
              <a:rPr lang="ru-RU" altLang="ru-RU" sz="2200" b="0"/>
              <a:t>(для запуска макроса)</a:t>
            </a:r>
          </a:p>
          <a:p>
            <a:pPr lvl="1" algn="just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200" b="0"/>
              <a:t>действия пользователя (клавиатура, мышь)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200" b="0"/>
              <a:t>внутреннее событие (открытие и закрытие формы изменение записи и т.д.)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2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2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72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72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72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727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27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727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727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727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727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727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727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0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6F039B-9451-48EC-AB7B-30415656181B}" type="slidenum">
              <a:rPr lang="ru-RU" altLang="ru-RU"/>
              <a:pPr eaLnBrk="1" hangingPunct="1"/>
              <a:t>59</a:t>
            </a:fld>
            <a:endParaRPr lang="ru-RU" altLang="ru-RU"/>
          </a:p>
        </p:txBody>
      </p:sp>
      <p:pic>
        <p:nvPicPr>
          <p:cNvPr id="6144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62188" y="1633538"/>
            <a:ext cx="44672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45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Простой макрос</a:t>
            </a:r>
          </a:p>
        </p:txBody>
      </p:sp>
      <p:sp>
        <p:nvSpPr>
          <p:cNvPr id="374791" name="AutoShape 7"/>
          <p:cNvSpPr>
            <a:spLocks noChangeArrowheads="1"/>
          </p:cNvSpPr>
          <p:nvPr/>
        </p:nvSpPr>
        <p:spPr bwMode="auto">
          <a:xfrm>
            <a:off x="5040313" y="949325"/>
            <a:ext cx="1271587" cy="479425"/>
          </a:xfrm>
          <a:prstGeom prst="wedgeRectCallout">
            <a:avLst>
              <a:gd name="adj1" fmla="val -110301"/>
              <a:gd name="adj2" fmla="val 155958"/>
            </a:avLst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0"/>
          </a:p>
        </p:txBody>
      </p:sp>
      <p:pic>
        <p:nvPicPr>
          <p:cNvPr id="37479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05400" y="1000125"/>
            <a:ext cx="11509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4793" name="AutoShape 9"/>
          <p:cNvSpPr>
            <a:spLocks noChangeArrowheads="1"/>
          </p:cNvSpPr>
          <p:nvPr/>
        </p:nvSpPr>
        <p:spPr bwMode="auto">
          <a:xfrm>
            <a:off x="2830513" y="977900"/>
            <a:ext cx="1604962" cy="469900"/>
          </a:xfrm>
          <a:prstGeom prst="wedgeRectCallout">
            <a:avLst>
              <a:gd name="adj1" fmla="val -20625"/>
              <a:gd name="adj2" fmla="val 154056"/>
            </a:avLst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0"/>
          </a:p>
        </p:txBody>
      </p:sp>
      <p:sp>
        <p:nvSpPr>
          <p:cNvPr id="374794" name="AutoShape 10"/>
          <p:cNvSpPr>
            <a:spLocks noChangeArrowheads="1"/>
          </p:cNvSpPr>
          <p:nvPr/>
        </p:nvSpPr>
        <p:spPr bwMode="auto">
          <a:xfrm>
            <a:off x="1001713" y="1016000"/>
            <a:ext cx="1185862" cy="479425"/>
          </a:xfrm>
          <a:prstGeom prst="wedgeRectCallout">
            <a:avLst>
              <a:gd name="adj1" fmla="val 77310"/>
              <a:gd name="adj2" fmla="val 144042"/>
            </a:avLst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0"/>
          </a:p>
        </p:txBody>
      </p:sp>
      <p:pic>
        <p:nvPicPr>
          <p:cNvPr id="37479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6800" y="1042988"/>
            <a:ext cx="10414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479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76550" y="1047750"/>
            <a:ext cx="15128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479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43363" y="2543175"/>
            <a:ext cx="47339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4799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7238" y="3343275"/>
            <a:ext cx="47339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4800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05463" y="5319713"/>
            <a:ext cx="31908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4801" name="AutoShape 17"/>
          <p:cNvSpPr>
            <a:spLocks noChangeArrowheads="1"/>
          </p:cNvSpPr>
          <p:nvPr/>
        </p:nvSpPr>
        <p:spPr bwMode="auto">
          <a:xfrm rot="20488297" flipH="1">
            <a:off x="5499100" y="4325938"/>
            <a:ext cx="742950" cy="361950"/>
          </a:xfrm>
          <a:prstGeom prst="rightArrow">
            <a:avLst>
              <a:gd name="adj1" fmla="val 50000"/>
              <a:gd name="adj2" fmla="val 51316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74802" name="AutoShape 18"/>
          <p:cNvSpPr>
            <a:spLocks noChangeArrowheads="1"/>
          </p:cNvSpPr>
          <p:nvPr/>
        </p:nvSpPr>
        <p:spPr bwMode="auto">
          <a:xfrm rot="11877769" flipH="1">
            <a:off x="4841875" y="5649913"/>
            <a:ext cx="742950" cy="361950"/>
          </a:xfrm>
          <a:prstGeom prst="rightArrow">
            <a:avLst>
              <a:gd name="adj1" fmla="val 50000"/>
              <a:gd name="adj2" fmla="val 51316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74803" name="AutoShape 19"/>
          <p:cNvSpPr>
            <a:spLocks noChangeArrowheads="1"/>
          </p:cNvSpPr>
          <p:nvPr/>
        </p:nvSpPr>
        <p:spPr bwMode="auto">
          <a:xfrm rot="16200000" flipH="1">
            <a:off x="5546725" y="1897063"/>
            <a:ext cx="742950" cy="361950"/>
          </a:xfrm>
          <a:prstGeom prst="rightArrow">
            <a:avLst>
              <a:gd name="adj1" fmla="val 50000"/>
              <a:gd name="adj2" fmla="val 51316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74804" name="Rectangle 20"/>
          <p:cNvSpPr>
            <a:spLocks noChangeArrowheads="1"/>
          </p:cNvSpPr>
          <p:nvPr/>
        </p:nvSpPr>
        <p:spPr bwMode="auto">
          <a:xfrm>
            <a:off x="6745288" y="1993900"/>
            <a:ext cx="22494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600">
                <a:solidFill>
                  <a:srgbClr val="4040C0"/>
                </a:solidFill>
              </a:rPr>
              <a:t>Конструктор</a:t>
            </a:r>
            <a:endParaRPr lang="ru-RU" altLang="ru-RU" sz="26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7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7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7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7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7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7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74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74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7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7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91" grpId="0" animBg="1"/>
      <p:bldP spid="374793" grpId="0" animBg="1"/>
      <p:bldP spid="374794" grpId="0" animBg="1"/>
      <p:bldP spid="374801" grpId="0" animBg="1"/>
      <p:bldP spid="374802" grpId="0" animBg="1"/>
      <p:bldP spid="374803" grpId="0" animBg="1"/>
      <p:bldP spid="3748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C2D244-09F0-4992-A640-6FBFD7155B31}" type="slidenum">
              <a:rPr lang="ru-RU" altLang="ru-RU"/>
              <a:pPr eaLnBrk="1" hangingPunct="1"/>
              <a:t>6</a:t>
            </a:fld>
            <a:endParaRPr lang="ru-RU" altLang="ru-RU"/>
          </a:p>
        </p:txBody>
      </p:sp>
      <p:sp>
        <p:nvSpPr>
          <p:cNvPr id="7171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Файл-серверные ИС</a:t>
            </a:r>
          </a:p>
        </p:txBody>
      </p:sp>
      <p:grpSp>
        <p:nvGrpSpPr>
          <p:cNvPr id="271567" name="Group 207"/>
          <p:cNvGrpSpPr>
            <a:grpSpLocks/>
          </p:cNvGrpSpPr>
          <p:nvPr/>
        </p:nvGrpSpPr>
        <p:grpSpPr bwMode="auto">
          <a:xfrm>
            <a:off x="3738563" y="925513"/>
            <a:ext cx="1208087" cy="1363662"/>
            <a:chOff x="2355" y="583"/>
            <a:chExt cx="761" cy="859"/>
          </a:xfrm>
        </p:grpSpPr>
        <p:pic>
          <p:nvPicPr>
            <p:cNvPr id="7334" name="Picture 79" descr="Корпус-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rot="21515224" flipH="1">
              <a:off x="2676" y="609"/>
              <a:ext cx="440" cy="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35" name="Rectangle 190"/>
            <p:cNvSpPr>
              <a:spLocks noChangeArrowheads="1"/>
            </p:cNvSpPr>
            <p:nvPr/>
          </p:nvSpPr>
          <p:spPr bwMode="auto">
            <a:xfrm>
              <a:off x="2355" y="583"/>
              <a:ext cx="32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/>
                <a:t>БД</a:t>
              </a:r>
            </a:p>
          </p:txBody>
        </p:sp>
      </p:grpSp>
      <p:grpSp>
        <p:nvGrpSpPr>
          <p:cNvPr id="271568" name="Group 208"/>
          <p:cNvGrpSpPr>
            <a:grpSpLocks/>
          </p:cNvGrpSpPr>
          <p:nvPr/>
        </p:nvGrpSpPr>
        <p:grpSpPr bwMode="auto">
          <a:xfrm>
            <a:off x="973138" y="860425"/>
            <a:ext cx="7480300" cy="2516188"/>
            <a:chOff x="613" y="542"/>
            <a:chExt cx="4712" cy="1585"/>
          </a:xfrm>
        </p:grpSpPr>
        <p:grpSp>
          <p:nvGrpSpPr>
            <p:cNvPr id="7186" name="Group 44"/>
            <p:cNvGrpSpPr>
              <a:grpSpLocks/>
            </p:cNvGrpSpPr>
            <p:nvPr/>
          </p:nvGrpSpPr>
          <p:grpSpPr bwMode="auto">
            <a:xfrm>
              <a:off x="4574" y="800"/>
              <a:ext cx="751" cy="737"/>
              <a:chOff x="1950" y="2534"/>
              <a:chExt cx="1547" cy="1277"/>
            </a:xfrm>
          </p:grpSpPr>
          <p:sp>
            <p:nvSpPr>
              <p:cNvPr id="7300" name="AutoShape 45"/>
              <p:cNvSpPr>
                <a:spLocks noChangeAspect="1" noChangeArrowheads="1" noTextEdit="1"/>
              </p:cNvSpPr>
              <p:nvPr/>
            </p:nvSpPr>
            <p:spPr bwMode="auto">
              <a:xfrm>
                <a:off x="1950" y="2537"/>
                <a:ext cx="1440" cy="1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1" name="AutoShape 46"/>
              <p:cNvSpPr>
                <a:spLocks noChangeAspect="1" noChangeArrowheads="1" noTextEdit="1"/>
              </p:cNvSpPr>
              <p:nvPr/>
            </p:nvSpPr>
            <p:spPr bwMode="auto">
              <a:xfrm>
                <a:off x="2366" y="2534"/>
                <a:ext cx="1131" cy="1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2" name="Freeform 47"/>
              <p:cNvSpPr>
                <a:spLocks/>
              </p:cNvSpPr>
              <p:nvPr/>
            </p:nvSpPr>
            <p:spPr bwMode="auto">
              <a:xfrm>
                <a:off x="2145" y="3062"/>
                <a:ext cx="921" cy="399"/>
              </a:xfrm>
              <a:custGeom>
                <a:avLst/>
                <a:gdLst>
                  <a:gd name="T0" fmla="*/ 0 w 921"/>
                  <a:gd name="T1" fmla="*/ 190 h 399"/>
                  <a:gd name="T2" fmla="*/ 522 w 921"/>
                  <a:gd name="T3" fmla="*/ 399 h 399"/>
                  <a:gd name="T4" fmla="*/ 913 w 921"/>
                  <a:gd name="T5" fmla="*/ 251 h 399"/>
                  <a:gd name="T6" fmla="*/ 921 w 921"/>
                  <a:gd name="T7" fmla="*/ 85 h 399"/>
                  <a:gd name="T8" fmla="*/ 680 w 921"/>
                  <a:gd name="T9" fmla="*/ 0 h 399"/>
                  <a:gd name="T10" fmla="*/ 0 w 921"/>
                  <a:gd name="T11" fmla="*/ 190 h 3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21" h="399">
                    <a:moveTo>
                      <a:pt x="0" y="190"/>
                    </a:moveTo>
                    <a:lnTo>
                      <a:pt x="522" y="399"/>
                    </a:lnTo>
                    <a:lnTo>
                      <a:pt x="913" y="251"/>
                    </a:lnTo>
                    <a:lnTo>
                      <a:pt x="921" y="85"/>
                    </a:lnTo>
                    <a:lnTo>
                      <a:pt x="680" y="0"/>
                    </a:lnTo>
                    <a:lnTo>
                      <a:pt x="0" y="190"/>
                    </a:lnTo>
                    <a:close/>
                  </a:path>
                </a:pathLst>
              </a:custGeom>
              <a:blipFill dpi="0" rotWithShape="1">
                <a:blip r:embed="rId4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3" name="Freeform 48"/>
              <p:cNvSpPr>
                <a:spLocks/>
              </p:cNvSpPr>
              <p:nvPr/>
            </p:nvSpPr>
            <p:spPr bwMode="auto">
              <a:xfrm>
                <a:off x="3002" y="2631"/>
                <a:ext cx="338" cy="438"/>
              </a:xfrm>
              <a:custGeom>
                <a:avLst/>
                <a:gdLst>
                  <a:gd name="T0" fmla="*/ 266 w 676"/>
                  <a:gd name="T1" fmla="*/ 217 h 876"/>
                  <a:gd name="T2" fmla="*/ 271 w 676"/>
                  <a:gd name="T3" fmla="*/ 184 h 876"/>
                  <a:gd name="T4" fmla="*/ 271 w 676"/>
                  <a:gd name="T5" fmla="*/ 150 h 876"/>
                  <a:gd name="T6" fmla="*/ 265 w 676"/>
                  <a:gd name="T7" fmla="*/ 118 h 876"/>
                  <a:gd name="T8" fmla="*/ 255 w 676"/>
                  <a:gd name="T9" fmla="*/ 88 h 876"/>
                  <a:gd name="T10" fmla="*/ 240 w 676"/>
                  <a:gd name="T11" fmla="*/ 61 h 876"/>
                  <a:gd name="T12" fmla="*/ 222 w 676"/>
                  <a:gd name="T13" fmla="*/ 38 h 876"/>
                  <a:gd name="T14" fmla="*/ 200 w 676"/>
                  <a:gd name="T15" fmla="*/ 20 h 876"/>
                  <a:gd name="T16" fmla="*/ 176 w 676"/>
                  <a:gd name="T17" fmla="*/ 8 h 876"/>
                  <a:gd name="T18" fmla="*/ 150 w 676"/>
                  <a:gd name="T19" fmla="*/ 1 h 876"/>
                  <a:gd name="T20" fmla="*/ 122 w 676"/>
                  <a:gd name="T21" fmla="*/ 1 h 876"/>
                  <a:gd name="T22" fmla="*/ 96 w 676"/>
                  <a:gd name="T23" fmla="*/ 8 h 876"/>
                  <a:gd name="T24" fmla="*/ 71 w 676"/>
                  <a:gd name="T25" fmla="*/ 20 h 876"/>
                  <a:gd name="T26" fmla="*/ 50 w 676"/>
                  <a:gd name="T27" fmla="*/ 38 h 876"/>
                  <a:gd name="T28" fmla="*/ 31 w 676"/>
                  <a:gd name="T29" fmla="*/ 61 h 876"/>
                  <a:gd name="T30" fmla="*/ 17 w 676"/>
                  <a:gd name="T31" fmla="*/ 88 h 876"/>
                  <a:gd name="T32" fmla="*/ 6 w 676"/>
                  <a:gd name="T33" fmla="*/ 118 h 876"/>
                  <a:gd name="T34" fmla="*/ 1 w 676"/>
                  <a:gd name="T35" fmla="*/ 150 h 876"/>
                  <a:gd name="T36" fmla="*/ 1 w 676"/>
                  <a:gd name="T37" fmla="*/ 185 h 876"/>
                  <a:gd name="T38" fmla="*/ 6 w 676"/>
                  <a:gd name="T39" fmla="*/ 217 h 876"/>
                  <a:gd name="T40" fmla="*/ 15 w 676"/>
                  <a:gd name="T41" fmla="*/ 247 h 876"/>
                  <a:gd name="T42" fmla="*/ 29 w 676"/>
                  <a:gd name="T43" fmla="*/ 274 h 876"/>
                  <a:gd name="T44" fmla="*/ 46 w 676"/>
                  <a:gd name="T45" fmla="*/ 297 h 876"/>
                  <a:gd name="T46" fmla="*/ 66 w 676"/>
                  <a:gd name="T47" fmla="*/ 315 h 876"/>
                  <a:gd name="T48" fmla="*/ 90 w 676"/>
                  <a:gd name="T49" fmla="*/ 328 h 876"/>
                  <a:gd name="T50" fmla="*/ 116 w 676"/>
                  <a:gd name="T51" fmla="*/ 334 h 876"/>
                  <a:gd name="T52" fmla="*/ 133 w 676"/>
                  <a:gd name="T53" fmla="*/ 335 h 876"/>
                  <a:gd name="T54" fmla="*/ 139 w 676"/>
                  <a:gd name="T55" fmla="*/ 335 h 876"/>
                  <a:gd name="T56" fmla="*/ 145 w 676"/>
                  <a:gd name="T57" fmla="*/ 334 h 876"/>
                  <a:gd name="T58" fmla="*/ 151 w 676"/>
                  <a:gd name="T59" fmla="*/ 332 h 876"/>
                  <a:gd name="T60" fmla="*/ 138 w 676"/>
                  <a:gd name="T61" fmla="*/ 389 h 876"/>
                  <a:gd name="T62" fmla="*/ 143 w 676"/>
                  <a:gd name="T63" fmla="*/ 393 h 876"/>
                  <a:gd name="T64" fmla="*/ 157 w 676"/>
                  <a:gd name="T65" fmla="*/ 404 h 876"/>
                  <a:gd name="T66" fmla="*/ 178 w 676"/>
                  <a:gd name="T67" fmla="*/ 419 h 876"/>
                  <a:gd name="T68" fmla="*/ 205 w 676"/>
                  <a:gd name="T69" fmla="*/ 433 h 876"/>
                  <a:gd name="T70" fmla="*/ 220 w 676"/>
                  <a:gd name="T71" fmla="*/ 438 h 876"/>
                  <a:gd name="T72" fmla="*/ 236 w 676"/>
                  <a:gd name="T73" fmla="*/ 438 h 876"/>
                  <a:gd name="T74" fmla="*/ 251 w 676"/>
                  <a:gd name="T75" fmla="*/ 435 h 876"/>
                  <a:gd name="T76" fmla="*/ 266 w 676"/>
                  <a:gd name="T77" fmla="*/ 430 h 876"/>
                  <a:gd name="T78" fmla="*/ 279 w 676"/>
                  <a:gd name="T79" fmla="*/ 423 h 876"/>
                  <a:gd name="T80" fmla="*/ 291 w 676"/>
                  <a:gd name="T81" fmla="*/ 417 h 876"/>
                  <a:gd name="T82" fmla="*/ 301 w 676"/>
                  <a:gd name="T83" fmla="*/ 412 h 876"/>
                  <a:gd name="T84" fmla="*/ 309 w 676"/>
                  <a:gd name="T85" fmla="*/ 408 h 876"/>
                  <a:gd name="T86" fmla="*/ 320 w 676"/>
                  <a:gd name="T87" fmla="*/ 400 h 876"/>
                  <a:gd name="T88" fmla="*/ 329 w 676"/>
                  <a:gd name="T89" fmla="*/ 385 h 876"/>
                  <a:gd name="T90" fmla="*/ 336 w 676"/>
                  <a:gd name="T91" fmla="*/ 372 h 876"/>
                  <a:gd name="T92" fmla="*/ 338 w 676"/>
                  <a:gd name="T93" fmla="*/ 366 h 87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76" h="876">
                    <a:moveTo>
                      <a:pt x="521" y="464"/>
                    </a:moveTo>
                    <a:lnTo>
                      <a:pt x="531" y="433"/>
                    </a:lnTo>
                    <a:lnTo>
                      <a:pt x="538" y="402"/>
                    </a:lnTo>
                    <a:lnTo>
                      <a:pt x="541" y="368"/>
                    </a:lnTo>
                    <a:lnTo>
                      <a:pt x="542" y="335"/>
                    </a:lnTo>
                    <a:lnTo>
                      <a:pt x="541" y="300"/>
                    </a:lnTo>
                    <a:lnTo>
                      <a:pt x="536" y="267"/>
                    </a:lnTo>
                    <a:lnTo>
                      <a:pt x="529" y="235"/>
                    </a:lnTo>
                    <a:lnTo>
                      <a:pt x="521" y="205"/>
                    </a:lnTo>
                    <a:lnTo>
                      <a:pt x="510" y="175"/>
                    </a:lnTo>
                    <a:lnTo>
                      <a:pt x="496" y="147"/>
                    </a:lnTo>
                    <a:lnTo>
                      <a:pt x="480" y="122"/>
                    </a:lnTo>
                    <a:lnTo>
                      <a:pt x="463" y="97"/>
                    </a:lnTo>
                    <a:lnTo>
                      <a:pt x="444" y="76"/>
                    </a:lnTo>
                    <a:lnTo>
                      <a:pt x="422" y="57"/>
                    </a:lnTo>
                    <a:lnTo>
                      <a:pt x="400" y="40"/>
                    </a:lnTo>
                    <a:lnTo>
                      <a:pt x="377" y="26"/>
                    </a:lnTo>
                    <a:lnTo>
                      <a:pt x="352" y="15"/>
                    </a:lnTo>
                    <a:lnTo>
                      <a:pt x="326" y="6"/>
                    </a:lnTo>
                    <a:lnTo>
                      <a:pt x="299" y="1"/>
                    </a:lnTo>
                    <a:lnTo>
                      <a:pt x="271" y="0"/>
                    </a:lnTo>
                    <a:lnTo>
                      <a:pt x="244" y="1"/>
                    </a:lnTo>
                    <a:lnTo>
                      <a:pt x="217" y="6"/>
                    </a:lnTo>
                    <a:lnTo>
                      <a:pt x="191" y="15"/>
                    </a:lnTo>
                    <a:lnTo>
                      <a:pt x="166" y="26"/>
                    </a:lnTo>
                    <a:lnTo>
                      <a:pt x="142" y="40"/>
                    </a:lnTo>
                    <a:lnTo>
                      <a:pt x="119" y="57"/>
                    </a:lnTo>
                    <a:lnTo>
                      <a:pt x="99" y="76"/>
                    </a:lnTo>
                    <a:lnTo>
                      <a:pt x="79" y="97"/>
                    </a:lnTo>
                    <a:lnTo>
                      <a:pt x="62" y="122"/>
                    </a:lnTo>
                    <a:lnTo>
                      <a:pt x="46" y="147"/>
                    </a:lnTo>
                    <a:lnTo>
                      <a:pt x="33" y="175"/>
                    </a:lnTo>
                    <a:lnTo>
                      <a:pt x="22" y="205"/>
                    </a:lnTo>
                    <a:lnTo>
                      <a:pt x="12" y="235"/>
                    </a:lnTo>
                    <a:lnTo>
                      <a:pt x="5" y="267"/>
                    </a:lnTo>
                    <a:lnTo>
                      <a:pt x="1" y="300"/>
                    </a:lnTo>
                    <a:lnTo>
                      <a:pt x="0" y="335"/>
                    </a:lnTo>
                    <a:lnTo>
                      <a:pt x="1" y="369"/>
                    </a:lnTo>
                    <a:lnTo>
                      <a:pt x="4" y="402"/>
                    </a:lnTo>
                    <a:lnTo>
                      <a:pt x="11" y="434"/>
                    </a:lnTo>
                    <a:lnTo>
                      <a:pt x="19" y="465"/>
                    </a:lnTo>
                    <a:lnTo>
                      <a:pt x="30" y="494"/>
                    </a:lnTo>
                    <a:lnTo>
                      <a:pt x="42" y="521"/>
                    </a:lnTo>
                    <a:lnTo>
                      <a:pt x="57" y="548"/>
                    </a:lnTo>
                    <a:lnTo>
                      <a:pt x="73" y="571"/>
                    </a:lnTo>
                    <a:lnTo>
                      <a:pt x="91" y="593"/>
                    </a:lnTo>
                    <a:lnTo>
                      <a:pt x="111" y="612"/>
                    </a:lnTo>
                    <a:lnTo>
                      <a:pt x="132" y="630"/>
                    </a:lnTo>
                    <a:lnTo>
                      <a:pt x="155" y="644"/>
                    </a:lnTo>
                    <a:lnTo>
                      <a:pt x="179" y="655"/>
                    </a:lnTo>
                    <a:lnTo>
                      <a:pt x="205" y="663"/>
                    </a:lnTo>
                    <a:lnTo>
                      <a:pt x="231" y="668"/>
                    </a:lnTo>
                    <a:lnTo>
                      <a:pt x="259" y="670"/>
                    </a:lnTo>
                    <a:lnTo>
                      <a:pt x="265" y="670"/>
                    </a:lnTo>
                    <a:lnTo>
                      <a:pt x="270" y="669"/>
                    </a:lnTo>
                    <a:lnTo>
                      <a:pt x="277" y="669"/>
                    </a:lnTo>
                    <a:lnTo>
                      <a:pt x="283" y="668"/>
                    </a:lnTo>
                    <a:lnTo>
                      <a:pt x="290" y="667"/>
                    </a:lnTo>
                    <a:lnTo>
                      <a:pt x="296" y="665"/>
                    </a:lnTo>
                    <a:lnTo>
                      <a:pt x="301" y="664"/>
                    </a:lnTo>
                    <a:lnTo>
                      <a:pt x="307" y="663"/>
                    </a:lnTo>
                    <a:lnTo>
                      <a:pt x="276" y="778"/>
                    </a:lnTo>
                    <a:lnTo>
                      <a:pt x="278" y="781"/>
                    </a:lnTo>
                    <a:lnTo>
                      <a:pt x="285" y="786"/>
                    </a:lnTo>
                    <a:lnTo>
                      <a:pt x="298" y="797"/>
                    </a:lnTo>
                    <a:lnTo>
                      <a:pt x="313" y="808"/>
                    </a:lnTo>
                    <a:lnTo>
                      <a:pt x="333" y="822"/>
                    </a:lnTo>
                    <a:lnTo>
                      <a:pt x="356" y="837"/>
                    </a:lnTo>
                    <a:lnTo>
                      <a:pt x="381" y="852"/>
                    </a:lnTo>
                    <a:lnTo>
                      <a:pt x="410" y="866"/>
                    </a:lnTo>
                    <a:lnTo>
                      <a:pt x="425" y="872"/>
                    </a:lnTo>
                    <a:lnTo>
                      <a:pt x="440" y="875"/>
                    </a:lnTo>
                    <a:lnTo>
                      <a:pt x="456" y="876"/>
                    </a:lnTo>
                    <a:lnTo>
                      <a:pt x="471" y="875"/>
                    </a:lnTo>
                    <a:lnTo>
                      <a:pt x="487" y="873"/>
                    </a:lnTo>
                    <a:lnTo>
                      <a:pt x="502" y="869"/>
                    </a:lnTo>
                    <a:lnTo>
                      <a:pt x="517" y="865"/>
                    </a:lnTo>
                    <a:lnTo>
                      <a:pt x="531" y="859"/>
                    </a:lnTo>
                    <a:lnTo>
                      <a:pt x="544" y="853"/>
                    </a:lnTo>
                    <a:lnTo>
                      <a:pt x="558" y="846"/>
                    </a:lnTo>
                    <a:lnTo>
                      <a:pt x="571" y="839"/>
                    </a:lnTo>
                    <a:lnTo>
                      <a:pt x="582" y="834"/>
                    </a:lnTo>
                    <a:lnTo>
                      <a:pt x="593" y="828"/>
                    </a:lnTo>
                    <a:lnTo>
                      <a:pt x="602" y="823"/>
                    </a:lnTo>
                    <a:lnTo>
                      <a:pt x="610" y="819"/>
                    </a:lnTo>
                    <a:lnTo>
                      <a:pt x="617" y="816"/>
                    </a:lnTo>
                    <a:lnTo>
                      <a:pt x="629" y="809"/>
                    </a:lnTo>
                    <a:lnTo>
                      <a:pt x="640" y="799"/>
                    </a:lnTo>
                    <a:lnTo>
                      <a:pt x="649" y="785"/>
                    </a:lnTo>
                    <a:lnTo>
                      <a:pt x="658" y="770"/>
                    </a:lnTo>
                    <a:lnTo>
                      <a:pt x="665" y="755"/>
                    </a:lnTo>
                    <a:lnTo>
                      <a:pt x="671" y="743"/>
                    </a:lnTo>
                    <a:lnTo>
                      <a:pt x="675" y="735"/>
                    </a:lnTo>
                    <a:lnTo>
                      <a:pt x="676" y="731"/>
                    </a:lnTo>
                    <a:lnTo>
                      <a:pt x="521" y="464"/>
                    </a:lnTo>
                    <a:close/>
                  </a:path>
                </a:pathLst>
              </a:custGeom>
              <a:solidFill>
                <a:srgbClr val="F2CC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4" name="Freeform 49"/>
              <p:cNvSpPr>
                <a:spLocks/>
              </p:cNvSpPr>
              <p:nvPr/>
            </p:nvSpPr>
            <p:spPr bwMode="auto">
              <a:xfrm>
                <a:off x="3005" y="2536"/>
                <a:ext cx="491" cy="398"/>
              </a:xfrm>
              <a:custGeom>
                <a:avLst/>
                <a:gdLst>
                  <a:gd name="T0" fmla="*/ 488 w 983"/>
                  <a:gd name="T1" fmla="*/ 180 h 798"/>
                  <a:gd name="T2" fmla="*/ 481 w 983"/>
                  <a:gd name="T3" fmla="*/ 151 h 798"/>
                  <a:gd name="T4" fmla="*/ 470 w 983"/>
                  <a:gd name="T5" fmla="*/ 129 h 798"/>
                  <a:gd name="T6" fmla="*/ 450 w 983"/>
                  <a:gd name="T7" fmla="*/ 100 h 798"/>
                  <a:gd name="T8" fmla="*/ 425 w 983"/>
                  <a:gd name="T9" fmla="*/ 79 h 798"/>
                  <a:gd name="T10" fmla="*/ 391 w 983"/>
                  <a:gd name="T11" fmla="*/ 71 h 798"/>
                  <a:gd name="T12" fmla="*/ 360 w 983"/>
                  <a:gd name="T13" fmla="*/ 75 h 798"/>
                  <a:gd name="T14" fmla="*/ 332 w 983"/>
                  <a:gd name="T15" fmla="*/ 81 h 798"/>
                  <a:gd name="T16" fmla="*/ 311 w 983"/>
                  <a:gd name="T17" fmla="*/ 62 h 798"/>
                  <a:gd name="T18" fmla="*/ 282 w 983"/>
                  <a:gd name="T19" fmla="*/ 35 h 798"/>
                  <a:gd name="T20" fmla="*/ 243 w 983"/>
                  <a:gd name="T21" fmla="*/ 13 h 798"/>
                  <a:gd name="T22" fmla="*/ 216 w 983"/>
                  <a:gd name="T23" fmla="*/ 4 h 798"/>
                  <a:gd name="T24" fmla="*/ 188 w 983"/>
                  <a:gd name="T25" fmla="*/ 0 h 798"/>
                  <a:gd name="T26" fmla="*/ 158 w 983"/>
                  <a:gd name="T27" fmla="*/ 1 h 798"/>
                  <a:gd name="T28" fmla="*/ 132 w 983"/>
                  <a:gd name="T29" fmla="*/ 5 h 798"/>
                  <a:gd name="T30" fmla="*/ 109 w 983"/>
                  <a:gd name="T31" fmla="*/ 8 h 798"/>
                  <a:gd name="T32" fmla="*/ 87 w 983"/>
                  <a:gd name="T33" fmla="*/ 13 h 798"/>
                  <a:gd name="T34" fmla="*/ 69 w 983"/>
                  <a:gd name="T35" fmla="*/ 18 h 798"/>
                  <a:gd name="T36" fmla="*/ 53 w 983"/>
                  <a:gd name="T37" fmla="*/ 25 h 798"/>
                  <a:gd name="T38" fmla="*/ 20 w 983"/>
                  <a:gd name="T39" fmla="*/ 48 h 798"/>
                  <a:gd name="T40" fmla="*/ 3 w 983"/>
                  <a:gd name="T41" fmla="*/ 79 h 798"/>
                  <a:gd name="T42" fmla="*/ 1 w 983"/>
                  <a:gd name="T43" fmla="*/ 115 h 798"/>
                  <a:gd name="T44" fmla="*/ 11 w 983"/>
                  <a:gd name="T45" fmla="*/ 144 h 798"/>
                  <a:gd name="T46" fmla="*/ 34 w 983"/>
                  <a:gd name="T47" fmla="*/ 166 h 798"/>
                  <a:gd name="T48" fmla="*/ 67 w 983"/>
                  <a:gd name="T49" fmla="*/ 182 h 798"/>
                  <a:gd name="T50" fmla="*/ 109 w 983"/>
                  <a:gd name="T51" fmla="*/ 194 h 798"/>
                  <a:gd name="T52" fmla="*/ 159 w 983"/>
                  <a:gd name="T53" fmla="*/ 202 h 798"/>
                  <a:gd name="T54" fmla="*/ 179 w 983"/>
                  <a:gd name="T55" fmla="*/ 209 h 798"/>
                  <a:gd name="T56" fmla="*/ 199 w 983"/>
                  <a:gd name="T57" fmla="*/ 222 h 798"/>
                  <a:gd name="T58" fmla="*/ 210 w 983"/>
                  <a:gd name="T59" fmla="*/ 301 h 798"/>
                  <a:gd name="T60" fmla="*/ 216 w 983"/>
                  <a:gd name="T61" fmla="*/ 316 h 798"/>
                  <a:gd name="T62" fmla="*/ 237 w 983"/>
                  <a:gd name="T63" fmla="*/ 350 h 798"/>
                  <a:gd name="T64" fmla="*/ 269 w 983"/>
                  <a:gd name="T65" fmla="*/ 382 h 798"/>
                  <a:gd name="T66" fmla="*/ 298 w 983"/>
                  <a:gd name="T67" fmla="*/ 398 h 798"/>
                  <a:gd name="T68" fmla="*/ 324 w 983"/>
                  <a:gd name="T69" fmla="*/ 393 h 798"/>
                  <a:gd name="T70" fmla="*/ 344 w 983"/>
                  <a:gd name="T71" fmla="*/ 368 h 798"/>
                  <a:gd name="T72" fmla="*/ 347 w 983"/>
                  <a:gd name="T73" fmla="*/ 341 h 798"/>
                  <a:gd name="T74" fmla="*/ 345 w 983"/>
                  <a:gd name="T75" fmla="*/ 328 h 798"/>
                  <a:gd name="T76" fmla="*/ 355 w 983"/>
                  <a:gd name="T77" fmla="*/ 336 h 798"/>
                  <a:gd name="T78" fmla="*/ 378 w 983"/>
                  <a:gd name="T79" fmla="*/ 347 h 798"/>
                  <a:gd name="T80" fmla="*/ 405 w 983"/>
                  <a:gd name="T81" fmla="*/ 349 h 798"/>
                  <a:gd name="T82" fmla="*/ 443 w 983"/>
                  <a:gd name="T83" fmla="*/ 330 h 798"/>
                  <a:gd name="T84" fmla="*/ 477 w 983"/>
                  <a:gd name="T85" fmla="*/ 291 h 798"/>
                  <a:gd name="T86" fmla="*/ 490 w 983"/>
                  <a:gd name="T87" fmla="*/ 236 h 79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83" h="798">
                    <a:moveTo>
                      <a:pt x="982" y="406"/>
                    </a:moveTo>
                    <a:lnTo>
                      <a:pt x="979" y="383"/>
                    </a:lnTo>
                    <a:lnTo>
                      <a:pt x="977" y="361"/>
                    </a:lnTo>
                    <a:lnTo>
                      <a:pt x="972" y="341"/>
                    </a:lnTo>
                    <a:lnTo>
                      <a:pt x="968" y="322"/>
                    </a:lnTo>
                    <a:lnTo>
                      <a:pt x="962" y="303"/>
                    </a:lnTo>
                    <a:lnTo>
                      <a:pt x="955" y="287"/>
                    </a:lnTo>
                    <a:lnTo>
                      <a:pt x="948" y="272"/>
                    </a:lnTo>
                    <a:lnTo>
                      <a:pt x="940" y="259"/>
                    </a:lnTo>
                    <a:lnTo>
                      <a:pt x="926" y="238"/>
                    </a:lnTo>
                    <a:lnTo>
                      <a:pt x="914" y="218"/>
                    </a:lnTo>
                    <a:lnTo>
                      <a:pt x="900" y="200"/>
                    </a:lnTo>
                    <a:lnTo>
                      <a:pt x="886" y="184"/>
                    </a:lnTo>
                    <a:lnTo>
                      <a:pt x="870" y="171"/>
                    </a:lnTo>
                    <a:lnTo>
                      <a:pt x="850" y="159"/>
                    </a:lnTo>
                    <a:lnTo>
                      <a:pt x="829" y="150"/>
                    </a:lnTo>
                    <a:lnTo>
                      <a:pt x="803" y="144"/>
                    </a:lnTo>
                    <a:lnTo>
                      <a:pt x="782" y="143"/>
                    </a:lnTo>
                    <a:lnTo>
                      <a:pt x="762" y="144"/>
                    </a:lnTo>
                    <a:lnTo>
                      <a:pt x="741" y="147"/>
                    </a:lnTo>
                    <a:lnTo>
                      <a:pt x="720" y="150"/>
                    </a:lnTo>
                    <a:lnTo>
                      <a:pt x="701" y="155"/>
                    </a:lnTo>
                    <a:lnTo>
                      <a:pt x="682" y="158"/>
                    </a:lnTo>
                    <a:lnTo>
                      <a:pt x="665" y="162"/>
                    </a:lnTo>
                    <a:lnTo>
                      <a:pt x="651" y="164"/>
                    </a:lnTo>
                    <a:lnTo>
                      <a:pt x="638" y="144"/>
                    </a:lnTo>
                    <a:lnTo>
                      <a:pt x="622" y="125"/>
                    </a:lnTo>
                    <a:lnTo>
                      <a:pt x="605" y="105"/>
                    </a:lnTo>
                    <a:lnTo>
                      <a:pt x="586" y="87"/>
                    </a:lnTo>
                    <a:lnTo>
                      <a:pt x="564" y="70"/>
                    </a:lnTo>
                    <a:lnTo>
                      <a:pt x="539" y="53"/>
                    </a:lnTo>
                    <a:lnTo>
                      <a:pt x="514" y="38"/>
                    </a:lnTo>
                    <a:lnTo>
                      <a:pt x="486" y="26"/>
                    </a:lnTo>
                    <a:lnTo>
                      <a:pt x="469" y="19"/>
                    </a:lnTo>
                    <a:lnTo>
                      <a:pt x="451" y="13"/>
                    </a:lnTo>
                    <a:lnTo>
                      <a:pt x="432" y="9"/>
                    </a:lnTo>
                    <a:lnTo>
                      <a:pt x="414" y="5"/>
                    </a:lnTo>
                    <a:lnTo>
                      <a:pt x="395" y="2"/>
                    </a:lnTo>
                    <a:lnTo>
                      <a:pt x="376" y="0"/>
                    </a:lnTo>
                    <a:lnTo>
                      <a:pt x="355" y="0"/>
                    </a:lnTo>
                    <a:lnTo>
                      <a:pt x="336" y="2"/>
                    </a:lnTo>
                    <a:lnTo>
                      <a:pt x="317" y="3"/>
                    </a:lnTo>
                    <a:lnTo>
                      <a:pt x="299" y="5"/>
                    </a:lnTo>
                    <a:lnTo>
                      <a:pt x="281" y="7"/>
                    </a:lnTo>
                    <a:lnTo>
                      <a:pt x="265" y="10"/>
                    </a:lnTo>
                    <a:lnTo>
                      <a:pt x="249" y="12"/>
                    </a:lnTo>
                    <a:lnTo>
                      <a:pt x="233" y="14"/>
                    </a:lnTo>
                    <a:lnTo>
                      <a:pt x="218" y="17"/>
                    </a:lnTo>
                    <a:lnTo>
                      <a:pt x="203" y="20"/>
                    </a:lnTo>
                    <a:lnTo>
                      <a:pt x="189" y="23"/>
                    </a:lnTo>
                    <a:lnTo>
                      <a:pt x="175" y="27"/>
                    </a:lnTo>
                    <a:lnTo>
                      <a:pt x="163" y="30"/>
                    </a:lnTo>
                    <a:lnTo>
                      <a:pt x="150" y="34"/>
                    </a:lnTo>
                    <a:lnTo>
                      <a:pt x="139" y="37"/>
                    </a:lnTo>
                    <a:lnTo>
                      <a:pt x="127" y="42"/>
                    </a:lnTo>
                    <a:lnTo>
                      <a:pt x="117" y="47"/>
                    </a:lnTo>
                    <a:lnTo>
                      <a:pt x="106" y="51"/>
                    </a:lnTo>
                    <a:lnTo>
                      <a:pt x="81" y="65"/>
                    </a:lnTo>
                    <a:lnTo>
                      <a:pt x="59" y="80"/>
                    </a:lnTo>
                    <a:lnTo>
                      <a:pt x="41" y="97"/>
                    </a:lnTo>
                    <a:lnTo>
                      <a:pt x="26" y="116"/>
                    </a:lnTo>
                    <a:lnTo>
                      <a:pt x="14" y="136"/>
                    </a:lnTo>
                    <a:lnTo>
                      <a:pt x="6" y="159"/>
                    </a:lnTo>
                    <a:lnTo>
                      <a:pt x="2" y="184"/>
                    </a:lnTo>
                    <a:lnTo>
                      <a:pt x="0" y="209"/>
                    </a:lnTo>
                    <a:lnTo>
                      <a:pt x="2" y="231"/>
                    </a:lnTo>
                    <a:lnTo>
                      <a:pt x="6" y="252"/>
                    </a:lnTo>
                    <a:lnTo>
                      <a:pt x="13" y="271"/>
                    </a:lnTo>
                    <a:lnTo>
                      <a:pt x="23" y="288"/>
                    </a:lnTo>
                    <a:lnTo>
                      <a:pt x="36" y="305"/>
                    </a:lnTo>
                    <a:lnTo>
                      <a:pt x="51" y="320"/>
                    </a:lnTo>
                    <a:lnTo>
                      <a:pt x="68" y="332"/>
                    </a:lnTo>
                    <a:lnTo>
                      <a:pt x="88" y="344"/>
                    </a:lnTo>
                    <a:lnTo>
                      <a:pt x="110" y="355"/>
                    </a:lnTo>
                    <a:lnTo>
                      <a:pt x="134" y="365"/>
                    </a:lnTo>
                    <a:lnTo>
                      <a:pt x="161" y="374"/>
                    </a:lnTo>
                    <a:lnTo>
                      <a:pt x="189" y="382"/>
                    </a:lnTo>
                    <a:lnTo>
                      <a:pt x="219" y="389"/>
                    </a:lnTo>
                    <a:lnTo>
                      <a:pt x="250" y="394"/>
                    </a:lnTo>
                    <a:lnTo>
                      <a:pt x="285" y="400"/>
                    </a:lnTo>
                    <a:lnTo>
                      <a:pt x="319" y="406"/>
                    </a:lnTo>
                    <a:lnTo>
                      <a:pt x="330" y="408"/>
                    </a:lnTo>
                    <a:lnTo>
                      <a:pt x="344" y="413"/>
                    </a:lnTo>
                    <a:lnTo>
                      <a:pt x="359" y="419"/>
                    </a:lnTo>
                    <a:lnTo>
                      <a:pt x="374" y="427"/>
                    </a:lnTo>
                    <a:lnTo>
                      <a:pt x="386" y="436"/>
                    </a:lnTo>
                    <a:lnTo>
                      <a:pt x="398" y="445"/>
                    </a:lnTo>
                    <a:lnTo>
                      <a:pt x="405" y="456"/>
                    </a:lnTo>
                    <a:lnTo>
                      <a:pt x="407" y="467"/>
                    </a:lnTo>
                    <a:lnTo>
                      <a:pt x="421" y="603"/>
                    </a:lnTo>
                    <a:lnTo>
                      <a:pt x="422" y="606"/>
                    </a:lnTo>
                    <a:lnTo>
                      <a:pt x="427" y="618"/>
                    </a:lnTo>
                    <a:lnTo>
                      <a:pt x="433" y="634"/>
                    </a:lnTo>
                    <a:lnTo>
                      <a:pt x="445" y="655"/>
                    </a:lnTo>
                    <a:lnTo>
                      <a:pt x="458" y="678"/>
                    </a:lnTo>
                    <a:lnTo>
                      <a:pt x="474" y="702"/>
                    </a:lnTo>
                    <a:lnTo>
                      <a:pt x="493" y="725"/>
                    </a:lnTo>
                    <a:lnTo>
                      <a:pt x="516" y="747"/>
                    </a:lnTo>
                    <a:lnTo>
                      <a:pt x="539" y="765"/>
                    </a:lnTo>
                    <a:lnTo>
                      <a:pt x="560" y="779"/>
                    </a:lnTo>
                    <a:lnTo>
                      <a:pt x="579" y="790"/>
                    </a:lnTo>
                    <a:lnTo>
                      <a:pt x="597" y="797"/>
                    </a:lnTo>
                    <a:lnTo>
                      <a:pt x="614" y="798"/>
                    </a:lnTo>
                    <a:lnTo>
                      <a:pt x="630" y="794"/>
                    </a:lnTo>
                    <a:lnTo>
                      <a:pt x="648" y="787"/>
                    </a:lnTo>
                    <a:lnTo>
                      <a:pt x="665" y="774"/>
                    </a:lnTo>
                    <a:lnTo>
                      <a:pt x="680" y="756"/>
                    </a:lnTo>
                    <a:lnTo>
                      <a:pt x="689" y="738"/>
                    </a:lnTo>
                    <a:lnTo>
                      <a:pt x="694" y="718"/>
                    </a:lnTo>
                    <a:lnTo>
                      <a:pt x="696" y="700"/>
                    </a:lnTo>
                    <a:lnTo>
                      <a:pt x="695" y="684"/>
                    </a:lnTo>
                    <a:lnTo>
                      <a:pt x="693" y="670"/>
                    </a:lnTo>
                    <a:lnTo>
                      <a:pt x="691" y="662"/>
                    </a:lnTo>
                    <a:lnTo>
                      <a:pt x="690" y="658"/>
                    </a:lnTo>
                    <a:lnTo>
                      <a:pt x="693" y="661"/>
                    </a:lnTo>
                    <a:lnTo>
                      <a:pt x="700" y="665"/>
                    </a:lnTo>
                    <a:lnTo>
                      <a:pt x="710" y="673"/>
                    </a:lnTo>
                    <a:lnTo>
                      <a:pt x="724" y="681"/>
                    </a:lnTo>
                    <a:lnTo>
                      <a:pt x="739" y="689"/>
                    </a:lnTo>
                    <a:lnTo>
                      <a:pt x="756" y="696"/>
                    </a:lnTo>
                    <a:lnTo>
                      <a:pt x="773" y="701"/>
                    </a:lnTo>
                    <a:lnTo>
                      <a:pt x="791" y="702"/>
                    </a:lnTo>
                    <a:lnTo>
                      <a:pt x="810" y="699"/>
                    </a:lnTo>
                    <a:lnTo>
                      <a:pt x="834" y="689"/>
                    </a:lnTo>
                    <a:lnTo>
                      <a:pt x="860" y="677"/>
                    </a:lnTo>
                    <a:lnTo>
                      <a:pt x="886" y="661"/>
                    </a:lnTo>
                    <a:lnTo>
                      <a:pt x="911" y="639"/>
                    </a:lnTo>
                    <a:lnTo>
                      <a:pt x="934" y="613"/>
                    </a:lnTo>
                    <a:lnTo>
                      <a:pt x="954" y="583"/>
                    </a:lnTo>
                    <a:lnTo>
                      <a:pt x="967" y="550"/>
                    </a:lnTo>
                    <a:lnTo>
                      <a:pt x="975" y="512"/>
                    </a:lnTo>
                    <a:lnTo>
                      <a:pt x="981" y="474"/>
                    </a:lnTo>
                    <a:lnTo>
                      <a:pt x="983" y="439"/>
                    </a:lnTo>
                    <a:lnTo>
                      <a:pt x="982" y="406"/>
                    </a:lnTo>
                    <a:close/>
                  </a:path>
                </a:pathLst>
              </a:custGeom>
              <a:solidFill>
                <a:srgbClr val="6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5" name="Freeform 50"/>
              <p:cNvSpPr>
                <a:spLocks/>
              </p:cNvSpPr>
              <p:nvPr/>
            </p:nvSpPr>
            <p:spPr bwMode="auto">
              <a:xfrm>
                <a:off x="2615" y="3448"/>
                <a:ext cx="675" cy="230"/>
              </a:xfrm>
              <a:custGeom>
                <a:avLst/>
                <a:gdLst>
                  <a:gd name="T0" fmla="*/ 10 w 1349"/>
                  <a:gd name="T1" fmla="*/ 230 h 461"/>
                  <a:gd name="T2" fmla="*/ 675 w 1349"/>
                  <a:gd name="T3" fmla="*/ 230 h 461"/>
                  <a:gd name="T4" fmla="*/ 529 w 1349"/>
                  <a:gd name="T5" fmla="*/ 41 h 461"/>
                  <a:gd name="T6" fmla="*/ 528 w 1349"/>
                  <a:gd name="T7" fmla="*/ 41 h 461"/>
                  <a:gd name="T8" fmla="*/ 525 w 1349"/>
                  <a:gd name="T9" fmla="*/ 41 h 461"/>
                  <a:gd name="T10" fmla="*/ 521 w 1349"/>
                  <a:gd name="T11" fmla="*/ 40 h 461"/>
                  <a:gd name="T12" fmla="*/ 516 w 1349"/>
                  <a:gd name="T13" fmla="*/ 39 h 461"/>
                  <a:gd name="T14" fmla="*/ 509 w 1349"/>
                  <a:gd name="T15" fmla="*/ 37 h 461"/>
                  <a:gd name="T16" fmla="*/ 501 w 1349"/>
                  <a:gd name="T17" fmla="*/ 36 h 461"/>
                  <a:gd name="T18" fmla="*/ 492 w 1349"/>
                  <a:gd name="T19" fmla="*/ 34 h 461"/>
                  <a:gd name="T20" fmla="*/ 482 w 1349"/>
                  <a:gd name="T21" fmla="*/ 32 h 461"/>
                  <a:gd name="T22" fmla="*/ 471 w 1349"/>
                  <a:gd name="T23" fmla="*/ 30 h 461"/>
                  <a:gd name="T24" fmla="*/ 458 w 1349"/>
                  <a:gd name="T25" fmla="*/ 28 h 461"/>
                  <a:gd name="T26" fmla="*/ 446 w 1349"/>
                  <a:gd name="T27" fmla="*/ 26 h 461"/>
                  <a:gd name="T28" fmla="*/ 432 w 1349"/>
                  <a:gd name="T29" fmla="*/ 23 h 461"/>
                  <a:gd name="T30" fmla="*/ 418 w 1349"/>
                  <a:gd name="T31" fmla="*/ 21 h 461"/>
                  <a:gd name="T32" fmla="*/ 403 w 1349"/>
                  <a:gd name="T33" fmla="*/ 19 h 461"/>
                  <a:gd name="T34" fmla="*/ 388 w 1349"/>
                  <a:gd name="T35" fmla="*/ 17 h 461"/>
                  <a:gd name="T36" fmla="*/ 372 w 1349"/>
                  <a:gd name="T37" fmla="*/ 14 h 461"/>
                  <a:gd name="T38" fmla="*/ 356 w 1349"/>
                  <a:gd name="T39" fmla="*/ 12 h 461"/>
                  <a:gd name="T40" fmla="*/ 340 w 1349"/>
                  <a:gd name="T41" fmla="*/ 10 h 461"/>
                  <a:gd name="T42" fmla="*/ 324 w 1349"/>
                  <a:gd name="T43" fmla="*/ 8 h 461"/>
                  <a:gd name="T44" fmla="*/ 308 w 1349"/>
                  <a:gd name="T45" fmla="*/ 6 h 461"/>
                  <a:gd name="T46" fmla="*/ 291 w 1349"/>
                  <a:gd name="T47" fmla="*/ 4 h 461"/>
                  <a:gd name="T48" fmla="*/ 275 w 1349"/>
                  <a:gd name="T49" fmla="*/ 3 h 461"/>
                  <a:gd name="T50" fmla="*/ 260 w 1349"/>
                  <a:gd name="T51" fmla="*/ 2 h 461"/>
                  <a:gd name="T52" fmla="*/ 244 w 1349"/>
                  <a:gd name="T53" fmla="*/ 1 h 461"/>
                  <a:gd name="T54" fmla="*/ 230 w 1349"/>
                  <a:gd name="T55" fmla="*/ 0 h 461"/>
                  <a:gd name="T56" fmla="*/ 215 w 1349"/>
                  <a:gd name="T57" fmla="*/ 0 h 461"/>
                  <a:gd name="T58" fmla="*/ 202 w 1349"/>
                  <a:gd name="T59" fmla="*/ 0 h 461"/>
                  <a:gd name="T60" fmla="*/ 188 w 1349"/>
                  <a:gd name="T61" fmla="*/ 0 h 461"/>
                  <a:gd name="T62" fmla="*/ 176 w 1349"/>
                  <a:gd name="T63" fmla="*/ 2 h 461"/>
                  <a:gd name="T64" fmla="*/ 165 w 1349"/>
                  <a:gd name="T65" fmla="*/ 3 h 461"/>
                  <a:gd name="T66" fmla="*/ 154 w 1349"/>
                  <a:gd name="T67" fmla="*/ 4 h 461"/>
                  <a:gd name="T68" fmla="*/ 145 w 1349"/>
                  <a:gd name="T69" fmla="*/ 7 h 461"/>
                  <a:gd name="T70" fmla="*/ 138 w 1349"/>
                  <a:gd name="T71" fmla="*/ 9 h 461"/>
                  <a:gd name="T72" fmla="*/ 131 w 1349"/>
                  <a:gd name="T73" fmla="*/ 11 h 461"/>
                  <a:gd name="T74" fmla="*/ 124 w 1349"/>
                  <a:gd name="T75" fmla="*/ 14 h 461"/>
                  <a:gd name="T76" fmla="*/ 116 w 1349"/>
                  <a:gd name="T77" fmla="*/ 17 h 461"/>
                  <a:gd name="T78" fmla="*/ 108 w 1349"/>
                  <a:gd name="T79" fmla="*/ 21 h 461"/>
                  <a:gd name="T80" fmla="*/ 99 w 1349"/>
                  <a:gd name="T81" fmla="*/ 25 h 461"/>
                  <a:gd name="T82" fmla="*/ 91 w 1349"/>
                  <a:gd name="T83" fmla="*/ 30 h 461"/>
                  <a:gd name="T84" fmla="*/ 82 w 1349"/>
                  <a:gd name="T85" fmla="*/ 34 h 461"/>
                  <a:gd name="T86" fmla="*/ 74 w 1349"/>
                  <a:gd name="T87" fmla="*/ 40 h 461"/>
                  <a:gd name="T88" fmla="*/ 66 w 1349"/>
                  <a:gd name="T89" fmla="*/ 45 h 461"/>
                  <a:gd name="T90" fmla="*/ 58 w 1349"/>
                  <a:gd name="T91" fmla="*/ 51 h 461"/>
                  <a:gd name="T92" fmla="*/ 50 w 1349"/>
                  <a:gd name="T93" fmla="*/ 57 h 461"/>
                  <a:gd name="T94" fmla="*/ 42 w 1349"/>
                  <a:gd name="T95" fmla="*/ 64 h 461"/>
                  <a:gd name="T96" fmla="*/ 35 w 1349"/>
                  <a:gd name="T97" fmla="*/ 71 h 461"/>
                  <a:gd name="T98" fmla="*/ 29 w 1349"/>
                  <a:gd name="T99" fmla="*/ 79 h 461"/>
                  <a:gd name="T100" fmla="*/ 23 w 1349"/>
                  <a:gd name="T101" fmla="*/ 87 h 461"/>
                  <a:gd name="T102" fmla="*/ 10 w 1349"/>
                  <a:gd name="T103" fmla="*/ 111 h 461"/>
                  <a:gd name="T104" fmla="*/ 3 w 1349"/>
                  <a:gd name="T105" fmla="*/ 135 h 461"/>
                  <a:gd name="T106" fmla="*/ 0 w 1349"/>
                  <a:gd name="T107" fmla="*/ 159 h 461"/>
                  <a:gd name="T108" fmla="*/ 0 w 1349"/>
                  <a:gd name="T109" fmla="*/ 182 h 461"/>
                  <a:gd name="T110" fmla="*/ 3 w 1349"/>
                  <a:gd name="T111" fmla="*/ 202 h 461"/>
                  <a:gd name="T112" fmla="*/ 6 w 1349"/>
                  <a:gd name="T113" fmla="*/ 216 h 461"/>
                  <a:gd name="T114" fmla="*/ 9 w 1349"/>
                  <a:gd name="T115" fmla="*/ 227 h 461"/>
                  <a:gd name="T116" fmla="*/ 10 w 1349"/>
                  <a:gd name="T117" fmla="*/ 230 h 46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349" h="461">
                    <a:moveTo>
                      <a:pt x="19" y="461"/>
                    </a:moveTo>
                    <a:lnTo>
                      <a:pt x="1349" y="461"/>
                    </a:lnTo>
                    <a:lnTo>
                      <a:pt x="1057" y="83"/>
                    </a:lnTo>
                    <a:lnTo>
                      <a:pt x="1056" y="83"/>
                    </a:lnTo>
                    <a:lnTo>
                      <a:pt x="1050" y="82"/>
                    </a:lnTo>
                    <a:lnTo>
                      <a:pt x="1042" y="80"/>
                    </a:lnTo>
                    <a:lnTo>
                      <a:pt x="1031" y="79"/>
                    </a:lnTo>
                    <a:lnTo>
                      <a:pt x="1018" y="75"/>
                    </a:lnTo>
                    <a:lnTo>
                      <a:pt x="1002" y="73"/>
                    </a:lnTo>
                    <a:lnTo>
                      <a:pt x="984" y="68"/>
                    </a:lnTo>
                    <a:lnTo>
                      <a:pt x="964" y="65"/>
                    </a:lnTo>
                    <a:lnTo>
                      <a:pt x="941" y="61"/>
                    </a:lnTo>
                    <a:lnTo>
                      <a:pt x="916" y="57"/>
                    </a:lnTo>
                    <a:lnTo>
                      <a:pt x="891" y="52"/>
                    </a:lnTo>
                    <a:lnTo>
                      <a:pt x="863" y="47"/>
                    </a:lnTo>
                    <a:lnTo>
                      <a:pt x="835" y="43"/>
                    </a:lnTo>
                    <a:lnTo>
                      <a:pt x="805" y="38"/>
                    </a:lnTo>
                    <a:lnTo>
                      <a:pt x="775" y="34"/>
                    </a:lnTo>
                    <a:lnTo>
                      <a:pt x="744" y="29"/>
                    </a:lnTo>
                    <a:lnTo>
                      <a:pt x="711" y="24"/>
                    </a:lnTo>
                    <a:lnTo>
                      <a:pt x="679" y="20"/>
                    </a:lnTo>
                    <a:lnTo>
                      <a:pt x="647" y="16"/>
                    </a:lnTo>
                    <a:lnTo>
                      <a:pt x="615" y="13"/>
                    </a:lnTo>
                    <a:lnTo>
                      <a:pt x="582" y="9"/>
                    </a:lnTo>
                    <a:lnTo>
                      <a:pt x="550" y="7"/>
                    </a:lnTo>
                    <a:lnTo>
                      <a:pt x="519" y="5"/>
                    </a:lnTo>
                    <a:lnTo>
                      <a:pt x="488" y="3"/>
                    </a:lnTo>
                    <a:lnTo>
                      <a:pt x="459" y="1"/>
                    </a:lnTo>
                    <a:lnTo>
                      <a:pt x="430" y="0"/>
                    </a:lnTo>
                    <a:lnTo>
                      <a:pt x="403" y="1"/>
                    </a:lnTo>
                    <a:lnTo>
                      <a:pt x="376" y="1"/>
                    </a:lnTo>
                    <a:lnTo>
                      <a:pt x="352" y="4"/>
                    </a:lnTo>
                    <a:lnTo>
                      <a:pt x="329" y="6"/>
                    </a:lnTo>
                    <a:lnTo>
                      <a:pt x="308" y="9"/>
                    </a:lnTo>
                    <a:lnTo>
                      <a:pt x="290" y="14"/>
                    </a:lnTo>
                    <a:lnTo>
                      <a:pt x="276" y="19"/>
                    </a:lnTo>
                    <a:lnTo>
                      <a:pt x="262" y="23"/>
                    </a:lnTo>
                    <a:lnTo>
                      <a:pt x="247" y="29"/>
                    </a:lnTo>
                    <a:lnTo>
                      <a:pt x="231" y="35"/>
                    </a:lnTo>
                    <a:lnTo>
                      <a:pt x="215" y="43"/>
                    </a:lnTo>
                    <a:lnTo>
                      <a:pt x="198" y="51"/>
                    </a:lnTo>
                    <a:lnTo>
                      <a:pt x="182" y="60"/>
                    </a:lnTo>
                    <a:lnTo>
                      <a:pt x="164" y="69"/>
                    </a:lnTo>
                    <a:lnTo>
                      <a:pt x="147" y="80"/>
                    </a:lnTo>
                    <a:lnTo>
                      <a:pt x="131" y="91"/>
                    </a:lnTo>
                    <a:lnTo>
                      <a:pt x="115" y="103"/>
                    </a:lnTo>
                    <a:lnTo>
                      <a:pt x="99" y="115"/>
                    </a:lnTo>
                    <a:lnTo>
                      <a:pt x="84" y="129"/>
                    </a:lnTo>
                    <a:lnTo>
                      <a:pt x="70" y="143"/>
                    </a:lnTo>
                    <a:lnTo>
                      <a:pt x="57" y="158"/>
                    </a:lnTo>
                    <a:lnTo>
                      <a:pt x="46" y="174"/>
                    </a:lnTo>
                    <a:lnTo>
                      <a:pt x="19" y="223"/>
                    </a:lnTo>
                    <a:lnTo>
                      <a:pt x="5" y="271"/>
                    </a:lnTo>
                    <a:lnTo>
                      <a:pt x="0" y="319"/>
                    </a:lnTo>
                    <a:lnTo>
                      <a:pt x="0" y="364"/>
                    </a:lnTo>
                    <a:lnTo>
                      <a:pt x="5" y="404"/>
                    </a:lnTo>
                    <a:lnTo>
                      <a:pt x="11" y="433"/>
                    </a:lnTo>
                    <a:lnTo>
                      <a:pt x="17" y="454"/>
                    </a:lnTo>
                    <a:lnTo>
                      <a:pt x="19" y="461"/>
                    </a:lnTo>
                    <a:close/>
                  </a:path>
                </a:pathLst>
              </a:custGeom>
              <a:solidFill>
                <a:srgbClr val="003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6" name="Freeform 51"/>
              <p:cNvSpPr>
                <a:spLocks/>
              </p:cNvSpPr>
              <p:nvPr/>
            </p:nvSpPr>
            <p:spPr bwMode="auto">
              <a:xfrm>
                <a:off x="2759" y="2982"/>
                <a:ext cx="688" cy="680"/>
              </a:xfrm>
              <a:custGeom>
                <a:avLst/>
                <a:gdLst>
                  <a:gd name="T0" fmla="*/ 381 w 1375"/>
                  <a:gd name="T1" fmla="*/ 23 h 1360"/>
                  <a:gd name="T2" fmla="*/ 361 w 1375"/>
                  <a:gd name="T3" fmla="*/ 28 h 1360"/>
                  <a:gd name="T4" fmla="*/ 330 w 1375"/>
                  <a:gd name="T5" fmla="*/ 38 h 1360"/>
                  <a:gd name="T6" fmla="*/ 295 w 1375"/>
                  <a:gd name="T7" fmla="*/ 56 h 1360"/>
                  <a:gd name="T8" fmla="*/ 263 w 1375"/>
                  <a:gd name="T9" fmla="*/ 81 h 1360"/>
                  <a:gd name="T10" fmla="*/ 236 w 1375"/>
                  <a:gd name="T11" fmla="*/ 120 h 1360"/>
                  <a:gd name="T12" fmla="*/ 217 w 1375"/>
                  <a:gd name="T13" fmla="*/ 169 h 1360"/>
                  <a:gd name="T14" fmla="*/ 204 w 1375"/>
                  <a:gd name="T15" fmla="*/ 230 h 1360"/>
                  <a:gd name="T16" fmla="*/ 195 w 1375"/>
                  <a:gd name="T17" fmla="*/ 313 h 1360"/>
                  <a:gd name="T18" fmla="*/ 185 w 1375"/>
                  <a:gd name="T19" fmla="*/ 380 h 1360"/>
                  <a:gd name="T20" fmla="*/ 158 w 1375"/>
                  <a:gd name="T21" fmla="*/ 412 h 1360"/>
                  <a:gd name="T22" fmla="*/ 116 w 1375"/>
                  <a:gd name="T23" fmla="*/ 389 h 1360"/>
                  <a:gd name="T24" fmla="*/ 91 w 1375"/>
                  <a:gd name="T25" fmla="*/ 343 h 1360"/>
                  <a:gd name="T26" fmla="*/ 0 w 1375"/>
                  <a:gd name="T27" fmla="*/ 374 h 1360"/>
                  <a:gd name="T28" fmla="*/ 4 w 1375"/>
                  <a:gd name="T29" fmla="*/ 388 h 1360"/>
                  <a:gd name="T30" fmla="*/ 16 w 1375"/>
                  <a:gd name="T31" fmla="*/ 426 h 1360"/>
                  <a:gd name="T32" fmla="*/ 32 w 1375"/>
                  <a:gd name="T33" fmla="*/ 469 h 1360"/>
                  <a:gd name="T34" fmla="*/ 49 w 1375"/>
                  <a:gd name="T35" fmla="*/ 496 h 1360"/>
                  <a:gd name="T36" fmla="*/ 71 w 1375"/>
                  <a:gd name="T37" fmla="*/ 523 h 1360"/>
                  <a:gd name="T38" fmla="*/ 97 w 1375"/>
                  <a:gd name="T39" fmla="*/ 547 h 1360"/>
                  <a:gd name="T40" fmla="*/ 121 w 1375"/>
                  <a:gd name="T41" fmla="*/ 563 h 1360"/>
                  <a:gd name="T42" fmla="*/ 142 w 1375"/>
                  <a:gd name="T43" fmla="*/ 571 h 1360"/>
                  <a:gd name="T44" fmla="*/ 164 w 1375"/>
                  <a:gd name="T45" fmla="*/ 574 h 1360"/>
                  <a:gd name="T46" fmla="*/ 180 w 1375"/>
                  <a:gd name="T47" fmla="*/ 571 h 1360"/>
                  <a:gd name="T48" fmla="*/ 209 w 1375"/>
                  <a:gd name="T49" fmla="*/ 566 h 1360"/>
                  <a:gd name="T50" fmla="*/ 219 w 1375"/>
                  <a:gd name="T51" fmla="*/ 572 h 1360"/>
                  <a:gd name="T52" fmla="*/ 227 w 1375"/>
                  <a:gd name="T53" fmla="*/ 587 h 1360"/>
                  <a:gd name="T54" fmla="*/ 238 w 1375"/>
                  <a:gd name="T55" fmla="*/ 609 h 1360"/>
                  <a:gd name="T56" fmla="*/ 261 w 1375"/>
                  <a:gd name="T57" fmla="*/ 633 h 1360"/>
                  <a:gd name="T58" fmla="*/ 302 w 1375"/>
                  <a:gd name="T59" fmla="*/ 657 h 1360"/>
                  <a:gd name="T60" fmla="*/ 367 w 1375"/>
                  <a:gd name="T61" fmla="*/ 676 h 1360"/>
                  <a:gd name="T62" fmla="*/ 427 w 1375"/>
                  <a:gd name="T63" fmla="*/ 680 h 1360"/>
                  <a:gd name="T64" fmla="*/ 478 w 1375"/>
                  <a:gd name="T65" fmla="*/ 675 h 1360"/>
                  <a:gd name="T66" fmla="*/ 515 w 1375"/>
                  <a:gd name="T67" fmla="*/ 666 h 1360"/>
                  <a:gd name="T68" fmla="*/ 536 w 1375"/>
                  <a:gd name="T69" fmla="*/ 658 h 1360"/>
                  <a:gd name="T70" fmla="*/ 547 w 1375"/>
                  <a:gd name="T71" fmla="*/ 638 h 1360"/>
                  <a:gd name="T72" fmla="*/ 576 w 1375"/>
                  <a:gd name="T73" fmla="*/ 563 h 1360"/>
                  <a:gd name="T74" fmla="*/ 615 w 1375"/>
                  <a:gd name="T75" fmla="*/ 456 h 1360"/>
                  <a:gd name="T76" fmla="*/ 654 w 1375"/>
                  <a:gd name="T77" fmla="*/ 344 h 1360"/>
                  <a:gd name="T78" fmla="*/ 681 w 1375"/>
                  <a:gd name="T79" fmla="*/ 255 h 1360"/>
                  <a:gd name="T80" fmla="*/ 688 w 1375"/>
                  <a:gd name="T81" fmla="*/ 204 h 1360"/>
                  <a:gd name="T82" fmla="*/ 682 w 1375"/>
                  <a:gd name="T83" fmla="*/ 146 h 1360"/>
                  <a:gd name="T84" fmla="*/ 667 w 1375"/>
                  <a:gd name="T85" fmla="*/ 95 h 1360"/>
                  <a:gd name="T86" fmla="*/ 644 w 1375"/>
                  <a:gd name="T87" fmla="*/ 59 h 1360"/>
                  <a:gd name="T88" fmla="*/ 601 w 1375"/>
                  <a:gd name="T89" fmla="*/ 16 h 1360"/>
                  <a:gd name="T90" fmla="*/ 572 w 1375"/>
                  <a:gd name="T91" fmla="*/ 2 h 1360"/>
                  <a:gd name="T92" fmla="*/ 527 w 1375"/>
                  <a:gd name="T93" fmla="*/ 49 h 1360"/>
                  <a:gd name="T94" fmla="*/ 480 w 1375"/>
                  <a:gd name="T95" fmla="*/ 62 h 1360"/>
                  <a:gd name="T96" fmla="*/ 437 w 1375"/>
                  <a:gd name="T97" fmla="*/ 53 h 1360"/>
                  <a:gd name="T98" fmla="*/ 404 w 1375"/>
                  <a:gd name="T99" fmla="*/ 36 h 1360"/>
                  <a:gd name="T100" fmla="*/ 387 w 1375"/>
                  <a:gd name="T101" fmla="*/ 23 h 13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375" h="1360">
                    <a:moveTo>
                      <a:pt x="771" y="44"/>
                    </a:moveTo>
                    <a:lnTo>
                      <a:pt x="769" y="44"/>
                    </a:lnTo>
                    <a:lnTo>
                      <a:pt x="762" y="45"/>
                    </a:lnTo>
                    <a:lnTo>
                      <a:pt x="752" y="48"/>
                    </a:lnTo>
                    <a:lnTo>
                      <a:pt x="738" y="51"/>
                    </a:lnTo>
                    <a:lnTo>
                      <a:pt x="722" y="56"/>
                    </a:lnTo>
                    <a:lnTo>
                      <a:pt x="702" y="61"/>
                    </a:lnTo>
                    <a:lnTo>
                      <a:pt x="681" y="68"/>
                    </a:lnTo>
                    <a:lnTo>
                      <a:pt x="660" y="76"/>
                    </a:lnTo>
                    <a:lnTo>
                      <a:pt x="635" y="87"/>
                    </a:lnTo>
                    <a:lnTo>
                      <a:pt x="612" y="98"/>
                    </a:lnTo>
                    <a:lnTo>
                      <a:pt x="589" y="111"/>
                    </a:lnTo>
                    <a:lnTo>
                      <a:pt x="566" y="126"/>
                    </a:lnTo>
                    <a:lnTo>
                      <a:pt x="544" y="143"/>
                    </a:lnTo>
                    <a:lnTo>
                      <a:pt x="525" y="162"/>
                    </a:lnTo>
                    <a:lnTo>
                      <a:pt x="506" y="182"/>
                    </a:lnTo>
                    <a:lnTo>
                      <a:pt x="491" y="205"/>
                    </a:lnTo>
                    <a:lnTo>
                      <a:pt x="472" y="240"/>
                    </a:lnTo>
                    <a:lnTo>
                      <a:pt x="456" y="272"/>
                    </a:lnTo>
                    <a:lnTo>
                      <a:pt x="443" y="305"/>
                    </a:lnTo>
                    <a:lnTo>
                      <a:pt x="433" y="338"/>
                    </a:lnTo>
                    <a:lnTo>
                      <a:pt x="423" y="374"/>
                    </a:lnTo>
                    <a:lnTo>
                      <a:pt x="415" y="414"/>
                    </a:lnTo>
                    <a:lnTo>
                      <a:pt x="408" y="460"/>
                    </a:lnTo>
                    <a:lnTo>
                      <a:pt x="400" y="514"/>
                    </a:lnTo>
                    <a:lnTo>
                      <a:pt x="394" y="571"/>
                    </a:lnTo>
                    <a:lnTo>
                      <a:pt x="389" y="626"/>
                    </a:lnTo>
                    <a:lnTo>
                      <a:pt x="384" y="677"/>
                    </a:lnTo>
                    <a:lnTo>
                      <a:pt x="379" y="722"/>
                    </a:lnTo>
                    <a:lnTo>
                      <a:pt x="369" y="760"/>
                    </a:lnTo>
                    <a:lnTo>
                      <a:pt x="357" y="791"/>
                    </a:lnTo>
                    <a:lnTo>
                      <a:pt x="339" y="813"/>
                    </a:lnTo>
                    <a:lnTo>
                      <a:pt x="315" y="823"/>
                    </a:lnTo>
                    <a:lnTo>
                      <a:pt x="285" y="821"/>
                    </a:lnTo>
                    <a:lnTo>
                      <a:pt x="258" y="803"/>
                    </a:lnTo>
                    <a:lnTo>
                      <a:pt x="232" y="777"/>
                    </a:lnTo>
                    <a:lnTo>
                      <a:pt x="212" y="746"/>
                    </a:lnTo>
                    <a:lnTo>
                      <a:pt x="194" y="714"/>
                    </a:lnTo>
                    <a:lnTo>
                      <a:pt x="182" y="685"/>
                    </a:lnTo>
                    <a:lnTo>
                      <a:pt x="174" y="665"/>
                    </a:lnTo>
                    <a:lnTo>
                      <a:pt x="171" y="657"/>
                    </a:lnTo>
                    <a:lnTo>
                      <a:pt x="0" y="747"/>
                    </a:lnTo>
                    <a:lnTo>
                      <a:pt x="1" y="750"/>
                    </a:lnTo>
                    <a:lnTo>
                      <a:pt x="3" y="761"/>
                    </a:lnTo>
                    <a:lnTo>
                      <a:pt x="7" y="776"/>
                    </a:lnTo>
                    <a:lnTo>
                      <a:pt x="13" y="796"/>
                    </a:lnTo>
                    <a:lnTo>
                      <a:pt x="20" y="822"/>
                    </a:lnTo>
                    <a:lnTo>
                      <a:pt x="31" y="852"/>
                    </a:lnTo>
                    <a:lnTo>
                      <a:pt x="41" y="884"/>
                    </a:lnTo>
                    <a:lnTo>
                      <a:pt x="55" y="919"/>
                    </a:lnTo>
                    <a:lnTo>
                      <a:pt x="63" y="937"/>
                    </a:lnTo>
                    <a:lnTo>
                      <a:pt x="72" y="955"/>
                    </a:lnTo>
                    <a:lnTo>
                      <a:pt x="84" y="974"/>
                    </a:lnTo>
                    <a:lnTo>
                      <a:pt x="98" y="992"/>
                    </a:lnTo>
                    <a:lnTo>
                      <a:pt x="111" y="1011"/>
                    </a:lnTo>
                    <a:lnTo>
                      <a:pt x="126" y="1028"/>
                    </a:lnTo>
                    <a:lnTo>
                      <a:pt x="142" y="1045"/>
                    </a:lnTo>
                    <a:lnTo>
                      <a:pt x="159" y="1063"/>
                    </a:lnTo>
                    <a:lnTo>
                      <a:pt x="176" y="1078"/>
                    </a:lnTo>
                    <a:lnTo>
                      <a:pt x="193" y="1093"/>
                    </a:lnTo>
                    <a:lnTo>
                      <a:pt x="209" y="1105"/>
                    </a:lnTo>
                    <a:lnTo>
                      <a:pt x="225" y="1117"/>
                    </a:lnTo>
                    <a:lnTo>
                      <a:pt x="241" y="1126"/>
                    </a:lnTo>
                    <a:lnTo>
                      <a:pt x="256" y="1133"/>
                    </a:lnTo>
                    <a:lnTo>
                      <a:pt x="270" y="1139"/>
                    </a:lnTo>
                    <a:lnTo>
                      <a:pt x="283" y="1142"/>
                    </a:lnTo>
                    <a:lnTo>
                      <a:pt x="304" y="1146"/>
                    </a:lnTo>
                    <a:lnTo>
                      <a:pt x="318" y="1147"/>
                    </a:lnTo>
                    <a:lnTo>
                      <a:pt x="328" y="1148"/>
                    </a:lnTo>
                    <a:lnTo>
                      <a:pt x="337" y="1147"/>
                    </a:lnTo>
                    <a:lnTo>
                      <a:pt x="346" y="1144"/>
                    </a:lnTo>
                    <a:lnTo>
                      <a:pt x="360" y="1142"/>
                    </a:lnTo>
                    <a:lnTo>
                      <a:pt x="379" y="1137"/>
                    </a:lnTo>
                    <a:lnTo>
                      <a:pt x="406" y="1132"/>
                    </a:lnTo>
                    <a:lnTo>
                      <a:pt x="418" y="1131"/>
                    </a:lnTo>
                    <a:lnTo>
                      <a:pt x="426" y="1133"/>
                    </a:lnTo>
                    <a:lnTo>
                      <a:pt x="433" y="1137"/>
                    </a:lnTo>
                    <a:lnTo>
                      <a:pt x="438" y="1143"/>
                    </a:lnTo>
                    <a:lnTo>
                      <a:pt x="443" y="1152"/>
                    </a:lnTo>
                    <a:lnTo>
                      <a:pt x="448" y="1163"/>
                    </a:lnTo>
                    <a:lnTo>
                      <a:pt x="453" y="1174"/>
                    </a:lnTo>
                    <a:lnTo>
                      <a:pt x="459" y="1188"/>
                    </a:lnTo>
                    <a:lnTo>
                      <a:pt x="467" y="1202"/>
                    </a:lnTo>
                    <a:lnTo>
                      <a:pt x="476" y="1218"/>
                    </a:lnTo>
                    <a:lnTo>
                      <a:pt x="488" y="1233"/>
                    </a:lnTo>
                    <a:lnTo>
                      <a:pt x="503" y="1249"/>
                    </a:lnTo>
                    <a:lnTo>
                      <a:pt x="521" y="1265"/>
                    </a:lnTo>
                    <a:lnTo>
                      <a:pt x="543" y="1282"/>
                    </a:lnTo>
                    <a:lnTo>
                      <a:pt x="571" y="1298"/>
                    </a:lnTo>
                    <a:lnTo>
                      <a:pt x="603" y="1313"/>
                    </a:lnTo>
                    <a:lnTo>
                      <a:pt x="648" y="1330"/>
                    </a:lnTo>
                    <a:lnTo>
                      <a:pt x="692" y="1343"/>
                    </a:lnTo>
                    <a:lnTo>
                      <a:pt x="734" y="1351"/>
                    </a:lnTo>
                    <a:lnTo>
                      <a:pt x="776" y="1356"/>
                    </a:lnTo>
                    <a:lnTo>
                      <a:pt x="816" y="1360"/>
                    </a:lnTo>
                    <a:lnTo>
                      <a:pt x="854" y="1360"/>
                    </a:lnTo>
                    <a:lnTo>
                      <a:pt x="890" y="1358"/>
                    </a:lnTo>
                    <a:lnTo>
                      <a:pt x="924" y="1354"/>
                    </a:lnTo>
                    <a:lnTo>
                      <a:pt x="956" y="1349"/>
                    </a:lnTo>
                    <a:lnTo>
                      <a:pt x="983" y="1344"/>
                    </a:lnTo>
                    <a:lnTo>
                      <a:pt x="1009" y="1338"/>
                    </a:lnTo>
                    <a:lnTo>
                      <a:pt x="1029" y="1331"/>
                    </a:lnTo>
                    <a:lnTo>
                      <a:pt x="1048" y="1325"/>
                    </a:lnTo>
                    <a:lnTo>
                      <a:pt x="1062" y="1320"/>
                    </a:lnTo>
                    <a:lnTo>
                      <a:pt x="1071" y="1315"/>
                    </a:lnTo>
                    <a:lnTo>
                      <a:pt x="1077" y="1313"/>
                    </a:lnTo>
                    <a:lnTo>
                      <a:pt x="1082" y="1302"/>
                    </a:lnTo>
                    <a:lnTo>
                      <a:pt x="1094" y="1276"/>
                    </a:lnTo>
                    <a:lnTo>
                      <a:pt x="1110" y="1237"/>
                    </a:lnTo>
                    <a:lnTo>
                      <a:pt x="1129" y="1186"/>
                    </a:lnTo>
                    <a:lnTo>
                      <a:pt x="1151" y="1126"/>
                    </a:lnTo>
                    <a:lnTo>
                      <a:pt x="1177" y="1059"/>
                    </a:lnTo>
                    <a:lnTo>
                      <a:pt x="1203" y="987"/>
                    </a:lnTo>
                    <a:lnTo>
                      <a:pt x="1230" y="911"/>
                    </a:lnTo>
                    <a:lnTo>
                      <a:pt x="1256" y="834"/>
                    </a:lnTo>
                    <a:lnTo>
                      <a:pt x="1283" y="758"/>
                    </a:lnTo>
                    <a:lnTo>
                      <a:pt x="1307" y="687"/>
                    </a:lnTo>
                    <a:lnTo>
                      <a:pt x="1328" y="619"/>
                    </a:lnTo>
                    <a:lnTo>
                      <a:pt x="1346" y="560"/>
                    </a:lnTo>
                    <a:lnTo>
                      <a:pt x="1361" y="510"/>
                    </a:lnTo>
                    <a:lnTo>
                      <a:pt x="1370" y="470"/>
                    </a:lnTo>
                    <a:lnTo>
                      <a:pt x="1375" y="445"/>
                    </a:lnTo>
                    <a:lnTo>
                      <a:pt x="1375" y="408"/>
                    </a:lnTo>
                    <a:lnTo>
                      <a:pt x="1374" y="369"/>
                    </a:lnTo>
                    <a:lnTo>
                      <a:pt x="1370" y="330"/>
                    </a:lnTo>
                    <a:lnTo>
                      <a:pt x="1364" y="292"/>
                    </a:lnTo>
                    <a:lnTo>
                      <a:pt x="1356" y="255"/>
                    </a:lnTo>
                    <a:lnTo>
                      <a:pt x="1346" y="220"/>
                    </a:lnTo>
                    <a:lnTo>
                      <a:pt x="1334" y="189"/>
                    </a:lnTo>
                    <a:lnTo>
                      <a:pt x="1322" y="163"/>
                    </a:lnTo>
                    <a:lnTo>
                      <a:pt x="1308" y="144"/>
                    </a:lnTo>
                    <a:lnTo>
                      <a:pt x="1287" y="118"/>
                    </a:lnTo>
                    <a:lnTo>
                      <a:pt x="1260" y="88"/>
                    </a:lnTo>
                    <a:lnTo>
                      <a:pt x="1231" y="58"/>
                    </a:lnTo>
                    <a:lnTo>
                      <a:pt x="1201" y="31"/>
                    </a:lnTo>
                    <a:lnTo>
                      <a:pt x="1174" y="11"/>
                    </a:lnTo>
                    <a:lnTo>
                      <a:pt x="1155" y="0"/>
                    </a:lnTo>
                    <a:lnTo>
                      <a:pt x="1143" y="3"/>
                    </a:lnTo>
                    <a:lnTo>
                      <a:pt x="1115" y="43"/>
                    </a:lnTo>
                    <a:lnTo>
                      <a:pt x="1085" y="74"/>
                    </a:lnTo>
                    <a:lnTo>
                      <a:pt x="1053" y="97"/>
                    </a:lnTo>
                    <a:lnTo>
                      <a:pt x="1022" y="112"/>
                    </a:lnTo>
                    <a:lnTo>
                      <a:pt x="990" y="120"/>
                    </a:lnTo>
                    <a:lnTo>
                      <a:pt x="960" y="124"/>
                    </a:lnTo>
                    <a:lnTo>
                      <a:pt x="930" y="121"/>
                    </a:lnTo>
                    <a:lnTo>
                      <a:pt x="901" y="114"/>
                    </a:lnTo>
                    <a:lnTo>
                      <a:pt x="874" y="106"/>
                    </a:lnTo>
                    <a:lnTo>
                      <a:pt x="850" y="96"/>
                    </a:lnTo>
                    <a:lnTo>
                      <a:pt x="828" y="83"/>
                    </a:lnTo>
                    <a:lnTo>
                      <a:pt x="808" y="72"/>
                    </a:lnTo>
                    <a:lnTo>
                      <a:pt x="793" y="61"/>
                    </a:lnTo>
                    <a:lnTo>
                      <a:pt x="782" y="52"/>
                    </a:lnTo>
                    <a:lnTo>
                      <a:pt x="774" y="46"/>
                    </a:lnTo>
                    <a:lnTo>
                      <a:pt x="771" y="44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7" name="Freeform 52"/>
              <p:cNvSpPr>
                <a:spLocks/>
              </p:cNvSpPr>
              <p:nvPr/>
            </p:nvSpPr>
            <p:spPr bwMode="auto">
              <a:xfrm>
                <a:off x="2430" y="2576"/>
                <a:ext cx="541" cy="663"/>
              </a:xfrm>
              <a:custGeom>
                <a:avLst/>
                <a:gdLst>
                  <a:gd name="T0" fmla="*/ 11 w 1081"/>
                  <a:gd name="T1" fmla="*/ 94 h 1326"/>
                  <a:gd name="T2" fmla="*/ 35 w 1081"/>
                  <a:gd name="T3" fmla="*/ 530 h 1326"/>
                  <a:gd name="T4" fmla="*/ 165 w 1081"/>
                  <a:gd name="T5" fmla="*/ 533 h 1326"/>
                  <a:gd name="T6" fmla="*/ 165 w 1081"/>
                  <a:gd name="T7" fmla="*/ 546 h 1326"/>
                  <a:gd name="T8" fmla="*/ 0 w 1081"/>
                  <a:gd name="T9" fmla="*/ 562 h 1326"/>
                  <a:gd name="T10" fmla="*/ 0 w 1081"/>
                  <a:gd name="T11" fmla="*/ 610 h 1326"/>
                  <a:gd name="T12" fmla="*/ 136 w 1081"/>
                  <a:gd name="T13" fmla="*/ 663 h 1326"/>
                  <a:gd name="T14" fmla="*/ 509 w 1081"/>
                  <a:gd name="T15" fmla="*/ 583 h 1326"/>
                  <a:gd name="T16" fmla="*/ 509 w 1081"/>
                  <a:gd name="T17" fmla="*/ 554 h 1326"/>
                  <a:gd name="T18" fmla="*/ 392 w 1081"/>
                  <a:gd name="T19" fmla="*/ 533 h 1326"/>
                  <a:gd name="T20" fmla="*/ 392 w 1081"/>
                  <a:gd name="T21" fmla="*/ 509 h 1326"/>
                  <a:gd name="T22" fmla="*/ 527 w 1081"/>
                  <a:gd name="T23" fmla="*/ 461 h 1326"/>
                  <a:gd name="T24" fmla="*/ 541 w 1081"/>
                  <a:gd name="T25" fmla="*/ 11 h 1326"/>
                  <a:gd name="T26" fmla="*/ 96 w 1081"/>
                  <a:gd name="T27" fmla="*/ 0 h 1326"/>
                  <a:gd name="T28" fmla="*/ 11 w 1081"/>
                  <a:gd name="T29" fmla="*/ 94 h 13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81" h="1326">
                    <a:moveTo>
                      <a:pt x="22" y="187"/>
                    </a:moveTo>
                    <a:lnTo>
                      <a:pt x="69" y="1060"/>
                    </a:lnTo>
                    <a:lnTo>
                      <a:pt x="330" y="1065"/>
                    </a:lnTo>
                    <a:lnTo>
                      <a:pt x="330" y="1091"/>
                    </a:lnTo>
                    <a:lnTo>
                      <a:pt x="0" y="1123"/>
                    </a:lnTo>
                    <a:lnTo>
                      <a:pt x="0" y="1219"/>
                    </a:lnTo>
                    <a:lnTo>
                      <a:pt x="272" y="1326"/>
                    </a:lnTo>
                    <a:lnTo>
                      <a:pt x="1017" y="1166"/>
                    </a:lnTo>
                    <a:lnTo>
                      <a:pt x="1017" y="1107"/>
                    </a:lnTo>
                    <a:lnTo>
                      <a:pt x="783" y="1065"/>
                    </a:lnTo>
                    <a:lnTo>
                      <a:pt x="783" y="1017"/>
                    </a:lnTo>
                    <a:lnTo>
                      <a:pt x="1054" y="921"/>
                    </a:lnTo>
                    <a:lnTo>
                      <a:pt x="1081" y="21"/>
                    </a:lnTo>
                    <a:lnTo>
                      <a:pt x="192" y="0"/>
                    </a:lnTo>
                    <a:lnTo>
                      <a:pt x="22" y="18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8" name="Freeform 53"/>
              <p:cNvSpPr>
                <a:spLocks/>
              </p:cNvSpPr>
              <p:nvPr/>
            </p:nvSpPr>
            <p:spPr bwMode="auto">
              <a:xfrm>
                <a:off x="2513" y="3149"/>
                <a:ext cx="476" cy="189"/>
              </a:xfrm>
              <a:custGeom>
                <a:avLst/>
                <a:gdLst>
                  <a:gd name="T0" fmla="*/ 2 w 952"/>
                  <a:gd name="T1" fmla="*/ 75 h 378"/>
                  <a:gd name="T2" fmla="*/ 0 w 952"/>
                  <a:gd name="T3" fmla="*/ 112 h 378"/>
                  <a:gd name="T4" fmla="*/ 184 w 952"/>
                  <a:gd name="T5" fmla="*/ 189 h 378"/>
                  <a:gd name="T6" fmla="*/ 465 w 952"/>
                  <a:gd name="T7" fmla="*/ 106 h 378"/>
                  <a:gd name="T8" fmla="*/ 476 w 952"/>
                  <a:gd name="T9" fmla="*/ 22 h 378"/>
                  <a:gd name="T10" fmla="*/ 412 w 952"/>
                  <a:gd name="T11" fmla="*/ 0 h 378"/>
                  <a:gd name="T12" fmla="*/ 2 w 952"/>
                  <a:gd name="T13" fmla="*/ 75 h 3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52" h="378">
                    <a:moveTo>
                      <a:pt x="4" y="149"/>
                    </a:moveTo>
                    <a:lnTo>
                      <a:pt x="0" y="224"/>
                    </a:lnTo>
                    <a:lnTo>
                      <a:pt x="367" y="378"/>
                    </a:lnTo>
                    <a:lnTo>
                      <a:pt x="930" y="212"/>
                    </a:lnTo>
                    <a:lnTo>
                      <a:pt x="952" y="43"/>
                    </a:lnTo>
                    <a:lnTo>
                      <a:pt x="824" y="0"/>
                    </a:lnTo>
                    <a:lnTo>
                      <a:pt x="4" y="14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9" name="Freeform 54"/>
              <p:cNvSpPr>
                <a:spLocks/>
              </p:cNvSpPr>
              <p:nvPr/>
            </p:nvSpPr>
            <p:spPr bwMode="auto">
              <a:xfrm>
                <a:off x="2897" y="3162"/>
                <a:ext cx="92" cy="125"/>
              </a:xfrm>
              <a:custGeom>
                <a:avLst/>
                <a:gdLst>
                  <a:gd name="T0" fmla="*/ 3 w 184"/>
                  <a:gd name="T1" fmla="*/ 35 h 250"/>
                  <a:gd name="T2" fmla="*/ 4 w 184"/>
                  <a:gd name="T3" fmla="*/ 38 h 250"/>
                  <a:gd name="T4" fmla="*/ 3 w 184"/>
                  <a:gd name="T5" fmla="*/ 42 h 250"/>
                  <a:gd name="T6" fmla="*/ 2 w 184"/>
                  <a:gd name="T7" fmla="*/ 47 h 250"/>
                  <a:gd name="T8" fmla="*/ 4 w 184"/>
                  <a:gd name="T9" fmla="*/ 51 h 250"/>
                  <a:gd name="T10" fmla="*/ 9 w 184"/>
                  <a:gd name="T11" fmla="*/ 58 h 250"/>
                  <a:gd name="T12" fmla="*/ 16 w 184"/>
                  <a:gd name="T13" fmla="*/ 64 h 250"/>
                  <a:gd name="T14" fmla="*/ 22 w 184"/>
                  <a:gd name="T15" fmla="*/ 69 h 250"/>
                  <a:gd name="T16" fmla="*/ 29 w 184"/>
                  <a:gd name="T17" fmla="*/ 74 h 250"/>
                  <a:gd name="T18" fmla="*/ 35 w 184"/>
                  <a:gd name="T19" fmla="*/ 79 h 250"/>
                  <a:gd name="T20" fmla="*/ 39 w 184"/>
                  <a:gd name="T21" fmla="*/ 83 h 250"/>
                  <a:gd name="T22" fmla="*/ 43 w 184"/>
                  <a:gd name="T23" fmla="*/ 85 h 250"/>
                  <a:gd name="T24" fmla="*/ 44 w 184"/>
                  <a:gd name="T25" fmla="*/ 85 h 250"/>
                  <a:gd name="T26" fmla="*/ 71 w 184"/>
                  <a:gd name="T27" fmla="*/ 125 h 250"/>
                  <a:gd name="T28" fmla="*/ 92 w 184"/>
                  <a:gd name="T29" fmla="*/ 21 h 250"/>
                  <a:gd name="T30" fmla="*/ 36 w 184"/>
                  <a:gd name="T31" fmla="*/ 0 h 250"/>
                  <a:gd name="T32" fmla="*/ 34 w 184"/>
                  <a:gd name="T33" fmla="*/ 1 h 250"/>
                  <a:gd name="T34" fmla="*/ 29 w 184"/>
                  <a:gd name="T35" fmla="*/ 2 h 250"/>
                  <a:gd name="T36" fmla="*/ 22 w 184"/>
                  <a:gd name="T37" fmla="*/ 6 h 250"/>
                  <a:gd name="T38" fmla="*/ 15 w 184"/>
                  <a:gd name="T39" fmla="*/ 10 h 250"/>
                  <a:gd name="T40" fmla="*/ 7 w 184"/>
                  <a:gd name="T41" fmla="*/ 15 h 250"/>
                  <a:gd name="T42" fmla="*/ 3 w 184"/>
                  <a:gd name="T43" fmla="*/ 21 h 250"/>
                  <a:gd name="T44" fmla="*/ 0 w 184"/>
                  <a:gd name="T45" fmla="*/ 28 h 250"/>
                  <a:gd name="T46" fmla="*/ 3 w 184"/>
                  <a:gd name="T47" fmla="*/ 35 h 25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4" h="250">
                    <a:moveTo>
                      <a:pt x="6" y="70"/>
                    </a:moveTo>
                    <a:lnTo>
                      <a:pt x="7" y="76"/>
                    </a:lnTo>
                    <a:lnTo>
                      <a:pt x="5" y="84"/>
                    </a:lnTo>
                    <a:lnTo>
                      <a:pt x="3" y="93"/>
                    </a:lnTo>
                    <a:lnTo>
                      <a:pt x="7" y="102"/>
                    </a:lnTo>
                    <a:lnTo>
                      <a:pt x="18" y="115"/>
                    </a:lnTo>
                    <a:lnTo>
                      <a:pt x="31" y="127"/>
                    </a:lnTo>
                    <a:lnTo>
                      <a:pt x="44" y="138"/>
                    </a:lnTo>
                    <a:lnTo>
                      <a:pt x="57" y="148"/>
                    </a:lnTo>
                    <a:lnTo>
                      <a:pt x="69" y="158"/>
                    </a:lnTo>
                    <a:lnTo>
                      <a:pt x="78" y="165"/>
                    </a:lnTo>
                    <a:lnTo>
                      <a:pt x="85" y="169"/>
                    </a:lnTo>
                    <a:lnTo>
                      <a:pt x="87" y="170"/>
                    </a:lnTo>
                    <a:lnTo>
                      <a:pt x="142" y="250"/>
                    </a:lnTo>
                    <a:lnTo>
                      <a:pt x="184" y="42"/>
                    </a:lnTo>
                    <a:lnTo>
                      <a:pt x="72" y="0"/>
                    </a:lnTo>
                    <a:lnTo>
                      <a:pt x="68" y="1"/>
                    </a:lnTo>
                    <a:lnTo>
                      <a:pt x="57" y="4"/>
                    </a:lnTo>
                    <a:lnTo>
                      <a:pt x="44" y="11"/>
                    </a:lnTo>
                    <a:lnTo>
                      <a:pt x="29" y="19"/>
                    </a:lnTo>
                    <a:lnTo>
                      <a:pt x="14" y="30"/>
                    </a:lnTo>
                    <a:lnTo>
                      <a:pt x="5" y="41"/>
                    </a:lnTo>
                    <a:lnTo>
                      <a:pt x="0" y="55"/>
                    </a:lnTo>
                    <a:lnTo>
                      <a:pt x="6" y="70"/>
                    </a:lnTo>
                    <a:close/>
                  </a:path>
                </a:pathLst>
              </a:custGeom>
              <a:solidFill>
                <a:srgbClr val="F2CC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10" name="Freeform 55"/>
              <p:cNvSpPr>
                <a:spLocks/>
              </p:cNvSpPr>
              <p:nvPr/>
            </p:nvSpPr>
            <p:spPr bwMode="auto">
              <a:xfrm>
                <a:off x="2728" y="3190"/>
                <a:ext cx="144" cy="160"/>
              </a:xfrm>
              <a:custGeom>
                <a:avLst/>
                <a:gdLst>
                  <a:gd name="T0" fmla="*/ 6 w 288"/>
                  <a:gd name="T1" fmla="*/ 38 h 322"/>
                  <a:gd name="T2" fmla="*/ 15 w 288"/>
                  <a:gd name="T3" fmla="*/ 61 h 322"/>
                  <a:gd name="T4" fmla="*/ 16 w 288"/>
                  <a:gd name="T5" fmla="*/ 85 h 322"/>
                  <a:gd name="T6" fmla="*/ 15 w 288"/>
                  <a:gd name="T7" fmla="*/ 107 h 322"/>
                  <a:gd name="T8" fmla="*/ 17 w 288"/>
                  <a:gd name="T9" fmla="*/ 131 h 322"/>
                  <a:gd name="T10" fmla="*/ 25 w 288"/>
                  <a:gd name="T11" fmla="*/ 151 h 322"/>
                  <a:gd name="T12" fmla="*/ 43 w 288"/>
                  <a:gd name="T13" fmla="*/ 160 h 322"/>
                  <a:gd name="T14" fmla="*/ 69 w 288"/>
                  <a:gd name="T15" fmla="*/ 151 h 322"/>
                  <a:gd name="T16" fmla="*/ 95 w 288"/>
                  <a:gd name="T17" fmla="*/ 134 h 322"/>
                  <a:gd name="T18" fmla="*/ 113 w 288"/>
                  <a:gd name="T19" fmla="*/ 120 h 322"/>
                  <a:gd name="T20" fmla="*/ 116 w 288"/>
                  <a:gd name="T21" fmla="*/ 116 h 322"/>
                  <a:gd name="T22" fmla="*/ 124 w 288"/>
                  <a:gd name="T23" fmla="*/ 104 h 322"/>
                  <a:gd name="T24" fmla="*/ 135 w 288"/>
                  <a:gd name="T25" fmla="*/ 85 h 322"/>
                  <a:gd name="T26" fmla="*/ 143 w 288"/>
                  <a:gd name="T27" fmla="*/ 70 h 322"/>
                  <a:gd name="T28" fmla="*/ 144 w 288"/>
                  <a:gd name="T29" fmla="*/ 52 h 322"/>
                  <a:gd name="T30" fmla="*/ 138 w 288"/>
                  <a:gd name="T31" fmla="*/ 11 h 322"/>
                  <a:gd name="T32" fmla="*/ 123 w 288"/>
                  <a:gd name="T33" fmla="*/ 2 h 322"/>
                  <a:gd name="T34" fmla="*/ 116 w 288"/>
                  <a:gd name="T35" fmla="*/ 10 h 322"/>
                  <a:gd name="T36" fmla="*/ 111 w 288"/>
                  <a:gd name="T37" fmla="*/ 22 h 322"/>
                  <a:gd name="T38" fmla="*/ 109 w 288"/>
                  <a:gd name="T39" fmla="*/ 31 h 322"/>
                  <a:gd name="T40" fmla="*/ 109 w 288"/>
                  <a:gd name="T41" fmla="*/ 32 h 322"/>
                  <a:gd name="T42" fmla="*/ 105 w 288"/>
                  <a:gd name="T43" fmla="*/ 25 h 322"/>
                  <a:gd name="T44" fmla="*/ 99 w 288"/>
                  <a:gd name="T45" fmla="*/ 14 h 322"/>
                  <a:gd name="T46" fmla="*/ 93 w 288"/>
                  <a:gd name="T47" fmla="*/ 4 h 322"/>
                  <a:gd name="T48" fmla="*/ 89 w 288"/>
                  <a:gd name="T49" fmla="*/ 0 h 322"/>
                  <a:gd name="T50" fmla="*/ 80 w 288"/>
                  <a:gd name="T51" fmla="*/ 0 h 322"/>
                  <a:gd name="T52" fmla="*/ 66 w 288"/>
                  <a:gd name="T53" fmla="*/ 2 h 322"/>
                  <a:gd name="T54" fmla="*/ 50 w 288"/>
                  <a:gd name="T55" fmla="*/ 6 h 322"/>
                  <a:gd name="T56" fmla="*/ 33 w 288"/>
                  <a:gd name="T57" fmla="*/ 10 h 322"/>
                  <a:gd name="T58" fmla="*/ 17 w 288"/>
                  <a:gd name="T59" fmla="*/ 15 h 322"/>
                  <a:gd name="T60" fmla="*/ 6 w 288"/>
                  <a:gd name="T61" fmla="*/ 20 h 322"/>
                  <a:gd name="T62" fmla="*/ 0 w 288"/>
                  <a:gd name="T63" fmla="*/ 26 h 32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88" h="322">
                    <a:moveTo>
                      <a:pt x="0" y="57"/>
                    </a:moveTo>
                    <a:lnTo>
                      <a:pt x="12" y="76"/>
                    </a:lnTo>
                    <a:lnTo>
                      <a:pt x="22" y="98"/>
                    </a:lnTo>
                    <a:lnTo>
                      <a:pt x="29" y="123"/>
                    </a:lnTo>
                    <a:lnTo>
                      <a:pt x="33" y="152"/>
                    </a:lnTo>
                    <a:lnTo>
                      <a:pt x="32" y="171"/>
                    </a:lnTo>
                    <a:lnTo>
                      <a:pt x="30" y="193"/>
                    </a:lnTo>
                    <a:lnTo>
                      <a:pt x="30" y="216"/>
                    </a:lnTo>
                    <a:lnTo>
                      <a:pt x="30" y="241"/>
                    </a:lnTo>
                    <a:lnTo>
                      <a:pt x="33" y="264"/>
                    </a:lnTo>
                    <a:lnTo>
                      <a:pt x="38" y="286"/>
                    </a:lnTo>
                    <a:lnTo>
                      <a:pt x="49" y="304"/>
                    </a:lnTo>
                    <a:lnTo>
                      <a:pt x="64" y="317"/>
                    </a:lnTo>
                    <a:lnTo>
                      <a:pt x="85" y="322"/>
                    </a:lnTo>
                    <a:lnTo>
                      <a:pt x="110" y="316"/>
                    </a:lnTo>
                    <a:lnTo>
                      <a:pt x="137" y="303"/>
                    </a:lnTo>
                    <a:lnTo>
                      <a:pt x="165" y="287"/>
                    </a:lnTo>
                    <a:lnTo>
                      <a:pt x="190" y="270"/>
                    </a:lnTo>
                    <a:lnTo>
                      <a:pt x="210" y="254"/>
                    </a:lnTo>
                    <a:lnTo>
                      <a:pt x="225" y="242"/>
                    </a:lnTo>
                    <a:lnTo>
                      <a:pt x="230" y="237"/>
                    </a:lnTo>
                    <a:lnTo>
                      <a:pt x="232" y="234"/>
                    </a:lnTo>
                    <a:lnTo>
                      <a:pt x="239" y="224"/>
                    </a:lnTo>
                    <a:lnTo>
                      <a:pt x="248" y="209"/>
                    </a:lnTo>
                    <a:lnTo>
                      <a:pt x="258" y="190"/>
                    </a:lnTo>
                    <a:lnTo>
                      <a:pt x="269" y="172"/>
                    </a:lnTo>
                    <a:lnTo>
                      <a:pt x="279" y="154"/>
                    </a:lnTo>
                    <a:lnTo>
                      <a:pt x="286" y="140"/>
                    </a:lnTo>
                    <a:lnTo>
                      <a:pt x="288" y="130"/>
                    </a:lnTo>
                    <a:lnTo>
                      <a:pt x="288" y="104"/>
                    </a:lnTo>
                    <a:lnTo>
                      <a:pt x="285" y="62"/>
                    </a:lnTo>
                    <a:lnTo>
                      <a:pt x="275" y="22"/>
                    </a:lnTo>
                    <a:lnTo>
                      <a:pt x="256" y="2"/>
                    </a:lnTo>
                    <a:lnTo>
                      <a:pt x="246" y="4"/>
                    </a:lnTo>
                    <a:lnTo>
                      <a:pt x="237" y="10"/>
                    </a:lnTo>
                    <a:lnTo>
                      <a:pt x="231" y="21"/>
                    </a:lnTo>
                    <a:lnTo>
                      <a:pt x="225" y="32"/>
                    </a:lnTo>
                    <a:lnTo>
                      <a:pt x="222" y="45"/>
                    </a:lnTo>
                    <a:lnTo>
                      <a:pt x="219" y="57"/>
                    </a:lnTo>
                    <a:lnTo>
                      <a:pt x="218" y="63"/>
                    </a:lnTo>
                    <a:lnTo>
                      <a:pt x="218" y="67"/>
                    </a:lnTo>
                    <a:lnTo>
                      <a:pt x="217" y="65"/>
                    </a:lnTo>
                    <a:lnTo>
                      <a:pt x="214" y="59"/>
                    </a:lnTo>
                    <a:lnTo>
                      <a:pt x="209" y="50"/>
                    </a:lnTo>
                    <a:lnTo>
                      <a:pt x="203" y="39"/>
                    </a:lnTo>
                    <a:lnTo>
                      <a:pt x="197" y="28"/>
                    </a:lnTo>
                    <a:lnTo>
                      <a:pt x="192" y="17"/>
                    </a:lnTo>
                    <a:lnTo>
                      <a:pt x="186" y="8"/>
                    </a:lnTo>
                    <a:lnTo>
                      <a:pt x="181" y="2"/>
                    </a:lnTo>
                    <a:lnTo>
                      <a:pt x="178" y="1"/>
                    </a:lnTo>
                    <a:lnTo>
                      <a:pt x="170" y="0"/>
                    </a:lnTo>
                    <a:lnTo>
                      <a:pt x="159" y="1"/>
                    </a:lnTo>
                    <a:lnTo>
                      <a:pt x="147" y="2"/>
                    </a:lnTo>
                    <a:lnTo>
                      <a:pt x="132" y="5"/>
                    </a:lnTo>
                    <a:lnTo>
                      <a:pt x="116" y="8"/>
                    </a:lnTo>
                    <a:lnTo>
                      <a:pt x="99" y="12"/>
                    </a:lnTo>
                    <a:lnTo>
                      <a:pt x="82" y="15"/>
                    </a:lnTo>
                    <a:lnTo>
                      <a:pt x="65" y="20"/>
                    </a:lnTo>
                    <a:lnTo>
                      <a:pt x="49" y="25"/>
                    </a:lnTo>
                    <a:lnTo>
                      <a:pt x="34" y="30"/>
                    </a:lnTo>
                    <a:lnTo>
                      <a:pt x="21" y="36"/>
                    </a:lnTo>
                    <a:lnTo>
                      <a:pt x="11" y="40"/>
                    </a:lnTo>
                    <a:lnTo>
                      <a:pt x="4" y="46"/>
                    </a:lnTo>
                    <a:lnTo>
                      <a:pt x="0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2CC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11" name="Freeform 56"/>
              <p:cNvSpPr>
                <a:spLocks/>
              </p:cNvSpPr>
              <p:nvPr/>
            </p:nvSpPr>
            <p:spPr bwMode="auto">
              <a:xfrm>
                <a:off x="3089" y="3216"/>
                <a:ext cx="394" cy="380"/>
              </a:xfrm>
              <a:custGeom>
                <a:avLst/>
                <a:gdLst>
                  <a:gd name="T0" fmla="*/ 58 w 787"/>
                  <a:gd name="T1" fmla="*/ 52 h 759"/>
                  <a:gd name="T2" fmla="*/ 40 w 787"/>
                  <a:gd name="T3" fmla="*/ 73 h 759"/>
                  <a:gd name="T4" fmla="*/ 25 w 787"/>
                  <a:gd name="T5" fmla="*/ 102 h 759"/>
                  <a:gd name="T6" fmla="*/ 16 w 787"/>
                  <a:gd name="T7" fmla="*/ 130 h 759"/>
                  <a:gd name="T8" fmla="*/ 8 w 787"/>
                  <a:gd name="T9" fmla="*/ 191 h 759"/>
                  <a:gd name="T10" fmla="*/ 1 w 787"/>
                  <a:gd name="T11" fmla="*/ 275 h 759"/>
                  <a:gd name="T12" fmla="*/ 1 w 787"/>
                  <a:gd name="T13" fmla="*/ 292 h 759"/>
                  <a:gd name="T14" fmla="*/ 6 w 787"/>
                  <a:gd name="T15" fmla="*/ 310 h 759"/>
                  <a:gd name="T16" fmla="*/ 18 w 787"/>
                  <a:gd name="T17" fmla="*/ 336 h 759"/>
                  <a:gd name="T18" fmla="*/ 43 w 787"/>
                  <a:gd name="T19" fmla="*/ 360 h 759"/>
                  <a:gd name="T20" fmla="*/ 73 w 787"/>
                  <a:gd name="T21" fmla="*/ 373 h 759"/>
                  <a:gd name="T22" fmla="*/ 99 w 787"/>
                  <a:gd name="T23" fmla="*/ 378 h 759"/>
                  <a:gd name="T24" fmla="*/ 122 w 787"/>
                  <a:gd name="T25" fmla="*/ 380 h 759"/>
                  <a:gd name="T26" fmla="*/ 143 w 787"/>
                  <a:gd name="T27" fmla="*/ 379 h 759"/>
                  <a:gd name="T28" fmla="*/ 160 w 787"/>
                  <a:gd name="T29" fmla="*/ 376 h 759"/>
                  <a:gd name="T30" fmla="*/ 175 w 787"/>
                  <a:gd name="T31" fmla="*/ 372 h 759"/>
                  <a:gd name="T32" fmla="*/ 184 w 787"/>
                  <a:gd name="T33" fmla="*/ 369 h 759"/>
                  <a:gd name="T34" fmla="*/ 189 w 787"/>
                  <a:gd name="T35" fmla="*/ 367 h 759"/>
                  <a:gd name="T36" fmla="*/ 192 w 787"/>
                  <a:gd name="T37" fmla="*/ 366 h 759"/>
                  <a:gd name="T38" fmla="*/ 206 w 787"/>
                  <a:gd name="T39" fmla="*/ 361 h 759"/>
                  <a:gd name="T40" fmla="*/ 229 w 787"/>
                  <a:gd name="T41" fmla="*/ 353 h 759"/>
                  <a:gd name="T42" fmla="*/ 259 w 787"/>
                  <a:gd name="T43" fmla="*/ 343 h 759"/>
                  <a:gd name="T44" fmla="*/ 290 w 787"/>
                  <a:gd name="T45" fmla="*/ 332 h 759"/>
                  <a:gd name="T46" fmla="*/ 321 w 787"/>
                  <a:gd name="T47" fmla="*/ 319 h 759"/>
                  <a:gd name="T48" fmla="*/ 346 w 787"/>
                  <a:gd name="T49" fmla="*/ 308 h 759"/>
                  <a:gd name="T50" fmla="*/ 362 w 787"/>
                  <a:gd name="T51" fmla="*/ 299 h 759"/>
                  <a:gd name="T52" fmla="*/ 375 w 787"/>
                  <a:gd name="T53" fmla="*/ 271 h 759"/>
                  <a:gd name="T54" fmla="*/ 389 w 787"/>
                  <a:gd name="T55" fmla="*/ 203 h 759"/>
                  <a:gd name="T56" fmla="*/ 394 w 787"/>
                  <a:gd name="T57" fmla="*/ 124 h 759"/>
                  <a:gd name="T58" fmla="*/ 387 w 787"/>
                  <a:gd name="T59" fmla="*/ 59 h 759"/>
                  <a:gd name="T60" fmla="*/ 366 w 787"/>
                  <a:gd name="T61" fmla="*/ 26 h 759"/>
                  <a:gd name="T62" fmla="*/ 344 w 787"/>
                  <a:gd name="T63" fmla="*/ 10 h 759"/>
                  <a:gd name="T64" fmla="*/ 326 w 787"/>
                  <a:gd name="T65" fmla="*/ 2 h 759"/>
                  <a:gd name="T66" fmla="*/ 316 w 787"/>
                  <a:gd name="T67" fmla="*/ 0 h 759"/>
                  <a:gd name="T68" fmla="*/ 313 w 787"/>
                  <a:gd name="T69" fmla="*/ 0 h 759"/>
                  <a:gd name="T70" fmla="*/ 306 w 787"/>
                  <a:gd name="T71" fmla="*/ 0 h 759"/>
                  <a:gd name="T72" fmla="*/ 291 w 787"/>
                  <a:gd name="T73" fmla="*/ 1 h 759"/>
                  <a:gd name="T74" fmla="*/ 272 w 787"/>
                  <a:gd name="T75" fmla="*/ 1 h 759"/>
                  <a:gd name="T76" fmla="*/ 249 w 787"/>
                  <a:gd name="T77" fmla="*/ 3 h 759"/>
                  <a:gd name="T78" fmla="*/ 223 w 787"/>
                  <a:gd name="T79" fmla="*/ 5 h 759"/>
                  <a:gd name="T80" fmla="*/ 196 w 787"/>
                  <a:gd name="T81" fmla="*/ 9 h 759"/>
                  <a:gd name="T82" fmla="*/ 169 w 787"/>
                  <a:gd name="T83" fmla="*/ 14 h 759"/>
                  <a:gd name="T84" fmla="*/ 139 w 787"/>
                  <a:gd name="T85" fmla="*/ 22 h 759"/>
                  <a:gd name="T86" fmla="*/ 111 w 787"/>
                  <a:gd name="T87" fmla="*/ 30 h 759"/>
                  <a:gd name="T88" fmla="*/ 90 w 787"/>
                  <a:gd name="T89" fmla="*/ 37 h 759"/>
                  <a:gd name="T90" fmla="*/ 74 w 787"/>
                  <a:gd name="T91" fmla="*/ 43 h 75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787" h="759">
                    <a:moveTo>
                      <a:pt x="132" y="91"/>
                    </a:moveTo>
                    <a:lnTo>
                      <a:pt x="115" y="103"/>
                    </a:lnTo>
                    <a:lnTo>
                      <a:pt x="97" y="121"/>
                    </a:lnTo>
                    <a:lnTo>
                      <a:pt x="80" y="146"/>
                    </a:lnTo>
                    <a:lnTo>
                      <a:pt x="64" y="174"/>
                    </a:lnTo>
                    <a:lnTo>
                      <a:pt x="50" y="204"/>
                    </a:lnTo>
                    <a:lnTo>
                      <a:pt x="39" y="234"/>
                    </a:lnTo>
                    <a:lnTo>
                      <a:pt x="31" y="260"/>
                    </a:lnTo>
                    <a:lnTo>
                      <a:pt x="26" y="282"/>
                    </a:lnTo>
                    <a:lnTo>
                      <a:pt x="16" y="381"/>
                    </a:lnTo>
                    <a:lnTo>
                      <a:pt x="8" y="477"/>
                    </a:lnTo>
                    <a:lnTo>
                      <a:pt x="2" y="549"/>
                    </a:lnTo>
                    <a:lnTo>
                      <a:pt x="0" y="577"/>
                    </a:lnTo>
                    <a:lnTo>
                      <a:pt x="1" y="583"/>
                    </a:lnTo>
                    <a:lnTo>
                      <a:pt x="4" y="597"/>
                    </a:lnTo>
                    <a:lnTo>
                      <a:pt x="11" y="619"/>
                    </a:lnTo>
                    <a:lnTo>
                      <a:pt x="21" y="644"/>
                    </a:lnTo>
                    <a:lnTo>
                      <a:pt x="36" y="672"/>
                    </a:lnTo>
                    <a:lnTo>
                      <a:pt x="57" y="698"/>
                    </a:lnTo>
                    <a:lnTo>
                      <a:pt x="85" y="720"/>
                    </a:lnTo>
                    <a:lnTo>
                      <a:pt x="118" y="737"/>
                    </a:lnTo>
                    <a:lnTo>
                      <a:pt x="145" y="746"/>
                    </a:lnTo>
                    <a:lnTo>
                      <a:pt x="171" y="752"/>
                    </a:lnTo>
                    <a:lnTo>
                      <a:pt x="197" y="756"/>
                    </a:lnTo>
                    <a:lnTo>
                      <a:pt x="221" y="758"/>
                    </a:lnTo>
                    <a:lnTo>
                      <a:pt x="243" y="759"/>
                    </a:lnTo>
                    <a:lnTo>
                      <a:pt x="264" y="759"/>
                    </a:lnTo>
                    <a:lnTo>
                      <a:pt x="285" y="757"/>
                    </a:lnTo>
                    <a:lnTo>
                      <a:pt x="304" y="755"/>
                    </a:lnTo>
                    <a:lnTo>
                      <a:pt x="320" y="751"/>
                    </a:lnTo>
                    <a:lnTo>
                      <a:pt x="335" y="748"/>
                    </a:lnTo>
                    <a:lnTo>
                      <a:pt x="349" y="744"/>
                    </a:lnTo>
                    <a:lnTo>
                      <a:pt x="359" y="741"/>
                    </a:lnTo>
                    <a:lnTo>
                      <a:pt x="368" y="737"/>
                    </a:lnTo>
                    <a:lnTo>
                      <a:pt x="374" y="735"/>
                    </a:lnTo>
                    <a:lnTo>
                      <a:pt x="378" y="734"/>
                    </a:lnTo>
                    <a:lnTo>
                      <a:pt x="380" y="733"/>
                    </a:lnTo>
                    <a:lnTo>
                      <a:pt x="383" y="732"/>
                    </a:lnTo>
                    <a:lnTo>
                      <a:pt x="393" y="728"/>
                    </a:lnTo>
                    <a:lnTo>
                      <a:pt x="411" y="722"/>
                    </a:lnTo>
                    <a:lnTo>
                      <a:pt x="431" y="716"/>
                    </a:lnTo>
                    <a:lnTo>
                      <a:pt x="457" y="706"/>
                    </a:lnTo>
                    <a:lnTo>
                      <a:pt x="486" y="697"/>
                    </a:lnTo>
                    <a:lnTo>
                      <a:pt x="517" y="686"/>
                    </a:lnTo>
                    <a:lnTo>
                      <a:pt x="548" y="674"/>
                    </a:lnTo>
                    <a:lnTo>
                      <a:pt x="580" y="663"/>
                    </a:lnTo>
                    <a:lnTo>
                      <a:pt x="611" y="650"/>
                    </a:lnTo>
                    <a:lnTo>
                      <a:pt x="641" y="638"/>
                    </a:lnTo>
                    <a:lnTo>
                      <a:pt x="668" y="627"/>
                    </a:lnTo>
                    <a:lnTo>
                      <a:pt x="692" y="615"/>
                    </a:lnTo>
                    <a:lnTo>
                      <a:pt x="710" y="605"/>
                    </a:lnTo>
                    <a:lnTo>
                      <a:pt x="724" y="597"/>
                    </a:lnTo>
                    <a:lnTo>
                      <a:pt x="731" y="589"/>
                    </a:lnTo>
                    <a:lnTo>
                      <a:pt x="749" y="542"/>
                    </a:lnTo>
                    <a:lnTo>
                      <a:pt x="764" y="478"/>
                    </a:lnTo>
                    <a:lnTo>
                      <a:pt x="777" y="405"/>
                    </a:lnTo>
                    <a:lnTo>
                      <a:pt x="785" y="325"/>
                    </a:lnTo>
                    <a:lnTo>
                      <a:pt x="787" y="247"/>
                    </a:lnTo>
                    <a:lnTo>
                      <a:pt x="784" y="175"/>
                    </a:lnTo>
                    <a:lnTo>
                      <a:pt x="774" y="118"/>
                    </a:lnTo>
                    <a:lnTo>
                      <a:pt x="756" y="78"/>
                    </a:lnTo>
                    <a:lnTo>
                      <a:pt x="732" y="52"/>
                    </a:lnTo>
                    <a:lnTo>
                      <a:pt x="709" y="32"/>
                    </a:lnTo>
                    <a:lnTo>
                      <a:pt x="687" y="19"/>
                    </a:lnTo>
                    <a:lnTo>
                      <a:pt x="669" y="9"/>
                    </a:lnTo>
                    <a:lnTo>
                      <a:pt x="651" y="4"/>
                    </a:lnTo>
                    <a:lnTo>
                      <a:pt x="639" y="1"/>
                    </a:lnTo>
                    <a:lnTo>
                      <a:pt x="631" y="0"/>
                    </a:lnTo>
                    <a:lnTo>
                      <a:pt x="628" y="0"/>
                    </a:lnTo>
                    <a:lnTo>
                      <a:pt x="626" y="0"/>
                    </a:lnTo>
                    <a:lnTo>
                      <a:pt x="620" y="0"/>
                    </a:lnTo>
                    <a:lnTo>
                      <a:pt x="611" y="0"/>
                    </a:lnTo>
                    <a:lnTo>
                      <a:pt x="598" y="0"/>
                    </a:lnTo>
                    <a:lnTo>
                      <a:pt x="582" y="1"/>
                    </a:lnTo>
                    <a:lnTo>
                      <a:pt x="564" y="1"/>
                    </a:lnTo>
                    <a:lnTo>
                      <a:pt x="544" y="2"/>
                    </a:lnTo>
                    <a:lnTo>
                      <a:pt x="521" y="4"/>
                    </a:lnTo>
                    <a:lnTo>
                      <a:pt x="497" y="6"/>
                    </a:lnTo>
                    <a:lnTo>
                      <a:pt x="472" y="7"/>
                    </a:lnTo>
                    <a:lnTo>
                      <a:pt x="445" y="10"/>
                    </a:lnTo>
                    <a:lnTo>
                      <a:pt x="419" y="14"/>
                    </a:lnTo>
                    <a:lnTo>
                      <a:pt x="391" y="17"/>
                    </a:lnTo>
                    <a:lnTo>
                      <a:pt x="364" y="23"/>
                    </a:lnTo>
                    <a:lnTo>
                      <a:pt x="337" y="28"/>
                    </a:lnTo>
                    <a:lnTo>
                      <a:pt x="311" y="35"/>
                    </a:lnTo>
                    <a:lnTo>
                      <a:pt x="277" y="44"/>
                    </a:lnTo>
                    <a:lnTo>
                      <a:pt x="247" y="52"/>
                    </a:lnTo>
                    <a:lnTo>
                      <a:pt x="222" y="60"/>
                    </a:lnTo>
                    <a:lnTo>
                      <a:pt x="199" y="67"/>
                    </a:lnTo>
                    <a:lnTo>
                      <a:pt x="179" y="73"/>
                    </a:lnTo>
                    <a:lnTo>
                      <a:pt x="162" y="80"/>
                    </a:lnTo>
                    <a:lnTo>
                      <a:pt x="147" y="85"/>
                    </a:lnTo>
                    <a:lnTo>
                      <a:pt x="132" y="91"/>
                    </a:lnTo>
                    <a:close/>
                  </a:path>
                </a:pathLst>
              </a:custGeom>
              <a:solidFill>
                <a:srgbClr val="59A3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12" name="Freeform 57"/>
              <p:cNvSpPr>
                <a:spLocks/>
              </p:cNvSpPr>
              <p:nvPr/>
            </p:nvSpPr>
            <p:spPr bwMode="auto">
              <a:xfrm>
                <a:off x="3255" y="3312"/>
                <a:ext cx="168" cy="366"/>
              </a:xfrm>
              <a:custGeom>
                <a:avLst/>
                <a:gdLst>
                  <a:gd name="T0" fmla="*/ 50 w 336"/>
                  <a:gd name="T1" fmla="*/ 24 h 733"/>
                  <a:gd name="T2" fmla="*/ 0 w 336"/>
                  <a:gd name="T3" fmla="*/ 366 h 733"/>
                  <a:gd name="T4" fmla="*/ 115 w 336"/>
                  <a:gd name="T5" fmla="*/ 366 h 733"/>
                  <a:gd name="T6" fmla="*/ 168 w 336"/>
                  <a:gd name="T7" fmla="*/ 15 h 733"/>
                  <a:gd name="T8" fmla="*/ 168 w 336"/>
                  <a:gd name="T9" fmla="*/ 14 h 733"/>
                  <a:gd name="T10" fmla="*/ 168 w 336"/>
                  <a:gd name="T11" fmla="*/ 13 h 733"/>
                  <a:gd name="T12" fmla="*/ 168 w 336"/>
                  <a:gd name="T13" fmla="*/ 11 h 733"/>
                  <a:gd name="T14" fmla="*/ 166 w 336"/>
                  <a:gd name="T15" fmla="*/ 8 h 733"/>
                  <a:gd name="T16" fmla="*/ 161 w 336"/>
                  <a:gd name="T17" fmla="*/ 6 h 733"/>
                  <a:gd name="T18" fmla="*/ 155 w 336"/>
                  <a:gd name="T19" fmla="*/ 3 h 733"/>
                  <a:gd name="T20" fmla="*/ 144 w 336"/>
                  <a:gd name="T21" fmla="*/ 1 h 733"/>
                  <a:gd name="T22" fmla="*/ 130 w 336"/>
                  <a:gd name="T23" fmla="*/ 0 h 733"/>
                  <a:gd name="T24" fmla="*/ 114 w 336"/>
                  <a:gd name="T25" fmla="*/ 1 h 733"/>
                  <a:gd name="T26" fmla="*/ 99 w 336"/>
                  <a:gd name="T27" fmla="*/ 3 h 733"/>
                  <a:gd name="T28" fmla="*/ 86 w 336"/>
                  <a:gd name="T29" fmla="*/ 7 h 733"/>
                  <a:gd name="T30" fmla="*/ 74 w 336"/>
                  <a:gd name="T31" fmla="*/ 11 h 733"/>
                  <a:gd name="T32" fmla="*/ 64 w 336"/>
                  <a:gd name="T33" fmla="*/ 16 h 733"/>
                  <a:gd name="T34" fmla="*/ 56 w 336"/>
                  <a:gd name="T35" fmla="*/ 20 h 733"/>
                  <a:gd name="T36" fmla="*/ 52 w 336"/>
                  <a:gd name="T37" fmla="*/ 23 h 733"/>
                  <a:gd name="T38" fmla="*/ 50 w 336"/>
                  <a:gd name="T39" fmla="*/ 24 h 73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36" h="733">
                    <a:moveTo>
                      <a:pt x="99" y="49"/>
                    </a:moveTo>
                    <a:lnTo>
                      <a:pt x="0" y="733"/>
                    </a:lnTo>
                    <a:lnTo>
                      <a:pt x="229" y="733"/>
                    </a:lnTo>
                    <a:lnTo>
                      <a:pt x="336" y="30"/>
                    </a:lnTo>
                    <a:lnTo>
                      <a:pt x="336" y="29"/>
                    </a:lnTo>
                    <a:lnTo>
                      <a:pt x="336" y="26"/>
                    </a:lnTo>
                    <a:lnTo>
                      <a:pt x="335" y="22"/>
                    </a:lnTo>
                    <a:lnTo>
                      <a:pt x="331" y="16"/>
                    </a:lnTo>
                    <a:lnTo>
                      <a:pt x="321" y="12"/>
                    </a:lnTo>
                    <a:lnTo>
                      <a:pt x="309" y="6"/>
                    </a:lnTo>
                    <a:lnTo>
                      <a:pt x="288" y="3"/>
                    </a:lnTo>
                    <a:lnTo>
                      <a:pt x="260" y="0"/>
                    </a:lnTo>
                    <a:lnTo>
                      <a:pt x="228" y="2"/>
                    </a:lnTo>
                    <a:lnTo>
                      <a:pt x="198" y="6"/>
                    </a:lnTo>
                    <a:lnTo>
                      <a:pt x="172" y="14"/>
                    </a:lnTo>
                    <a:lnTo>
                      <a:pt x="148" y="22"/>
                    </a:lnTo>
                    <a:lnTo>
                      <a:pt x="128" y="33"/>
                    </a:lnTo>
                    <a:lnTo>
                      <a:pt x="112" y="41"/>
                    </a:lnTo>
                    <a:lnTo>
                      <a:pt x="103" y="46"/>
                    </a:lnTo>
                    <a:lnTo>
                      <a:pt x="99" y="49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13" name="Freeform 58"/>
              <p:cNvSpPr>
                <a:spLocks/>
              </p:cNvSpPr>
              <p:nvPr/>
            </p:nvSpPr>
            <p:spPr bwMode="auto">
              <a:xfrm>
                <a:off x="2437" y="2926"/>
                <a:ext cx="989" cy="499"/>
              </a:xfrm>
              <a:custGeom>
                <a:avLst/>
                <a:gdLst>
                  <a:gd name="T0" fmla="*/ 501 w 1977"/>
                  <a:gd name="T1" fmla="*/ 463 h 999"/>
                  <a:gd name="T2" fmla="*/ 444 w 1977"/>
                  <a:gd name="T3" fmla="*/ 456 h 999"/>
                  <a:gd name="T4" fmla="*/ 419 w 1977"/>
                  <a:gd name="T5" fmla="*/ 411 h 999"/>
                  <a:gd name="T6" fmla="*/ 468 w 1977"/>
                  <a:gd name="T7" fmla="*/ 387 h 999"/>
                  <a:gd name="T8" fmla="*/ 396 w 1977"/>
                  <a:gd name="T9" fmla="*/ 378 h 999"/>
                  <a:gd name="T10" fmla="*/ 423 w 1977"/>
                  <a:gd name="T11" fmla="*/ 459 h 999"/>
                  <a:gd name="T12" fmla="*/ 495 w 1977"/>
                  <a:gd name="T13" fmla="*/ 498 h 999"/>
                  <a:gd name="T14" fmla="*/ 532 w 1977"/>
                  <a:gd name="T15" fmla="*/ 454 h 999"/>
                  <a:gd name="T16" fmla="*/ 564 w 1977"/>
                  <a:gd name="T17" fmla="*/ 242 h 999"/>
                  <a:gd name="T18" fmla="*/ 613 w 1977"/>
                  <a:gd name="T19" fmla="*/ 158 h 999"/>
                  <a:gd name="T20" fmla="*/ 699 w 1977"/>
                  <a:gd name="T21" fmla="*/ 107 h 999"/>
                  <a:gd name="T22" fmla="*/ 767 w 1977"/>
                  <a:gd name="T23" fmla="*/ 147 h 999"/>
                  <a:gd name="T24" fmla="*/ 834 w 1977"/>
                  <a:gd name="T25" fmla="*/ 150 h 999"/>
                  <a:gd name="T26" fmla="*/ 885 w 1977"/>
                  <a:gd name="T27" fmla="*/ 119 h 999"/>
                  <a:gd name="T28" fmla="*/ 972 w 1977"/>
                  <a:gd name="T29" fmla="*/ 228 h 999"/>
                  <a:gd name="T30" fmla="*/ 988 w 1977"/>
                  <a:gd name="T31" fmla="*/ 215 h 999"/>
                  <a:gd name="T32" fmla="*/ 955 w 1977"/>
                  <a:gd name="T33" fmla="*/ 132 h 999"/>
                  <a:gd name="T34" fmla="*/ 898 w 1977"/>
                  <a:gd name="T35" fmla="*/ 85 h 999"/>
                  <a:gd name="T36" fmla="*/ 877 w 1977"/>
                  <a:gd name="T37" fmla="*/ 92 h 999"/>
                  <a:gd name="T38" fmla="*/ 832 w 1977"/>
                  <a:gd name="T39" fmla="*/ 125 h 999"/>
                  <a:gd name="T40" fmla="*/ 785 w 1977"/>
                  <a:gd name="T41" fmla="*/ 127 h 999"/>
                  <a:gd name="T42" fmla="*/ 741 w 1977"/>
                  <a:gd name="T43" fmla="*/ 108 h 999"/>
                  <a:gd name="T44" fmla="*/ 749 w 1977"/>
                  <a:gd name="T45" fmla="*/ 58 h 999"/>
                  <a:gd name="T46" fmla="*/ 729 w 1977"/>
                  <a:gd name="T47" fmla="*/ 25 h 999"/>
                  <a:gd name="T48" fmla="*/ 674 w 1977"/>
                  <a:gd name="T49" fmla="*/ 92 h 999"/>
                  <a:gd name="T50" fmla="*/ 597 w 1977"/>
                  <a:gd name="T51" fmla="*/ 134 h 999"/>
                  <a:gd name="T52" fmla="*/ 550 w 1977"/>
                  <a:gd name="T53" fmla="*/ 205 h 999"/>
                  <a:gd name="T54" fmla="*/ 520 w 1977"/>
                  <a:gd name="T55" fmla="*/ 245 h 999"/>
                  <a:gd name="T56" fmla="*/ 441 w 1977"/>
                  <a:gd name="T57" fmla="*/ 235 h 999"/>
                  <a:gd name="T58" fmla="*/ 208 w 1977"/>
                  <a:gd name="T59" fmla="*/ 274 h 999"/>
                  <a:gd name="T60" fmla="*/ 109 w 1977"/>
                  <a:gd name="T61" fmla="*/ 279 h 999"/>
                  <a:gd name="T62" fmla="*/ 46 w 1977"/>
                  <a:gd name="T63" fmla="*/ 257 h 999"/>
                  <a:gd name="T64" fmla="*/ 5 w 1977"/>
                  <a:gd name="T65" fmla="*/ 254 h 999"/>
                  <a:gd name="T66" fmla="*/ 75 w 1977"/>
                  <a:gd name="T67" fmla="*/ 281 h 999"/>
                  <a:gd name="T68" fmla="*/ 107 w 1977"/>
                  <a:gd name="T69" fmla="*/ 294 h 999"/>
                  <a:gd name="T70" fmla="*/ 249 w 1977"/>
                  <a:gd name="T71" fmla="*/ 372 h 999"/>
                  <a:gd name="T72" fmla="*/ 193 w 1977"/>
                  <a:gd name="T73" fmla="*/ 291 h 999"/>
                  <a:gd name="T74" fmla="*/ 433 w 1977"/>
                  <a:gd name="T75" fmla="*/ 247 h 999"/>
                  <a:gd name="T76" fmla="*/ 512 w 1977"/>
                  <a:gd name="T77" fmla="*/ 252 h 999"/>
                  <a:gd name="T78" fmla="*/ 528 w 1977"/>
                  <a:gd name="T79" fmla="*/ 325 h 999"/>
                  <a:gd name="T80" fmla="*/ 494 w 1977"/>
                  <a:gd name="T81" fmla="*/ 291 h 999"/>
                  <a:gd name="T82" fmla="*/ 526 w 1977"/>
                  <a:gd name="T83" fmla="*/ 300 h 999"/>
                  <a:gd name="T84" fmla="*/ 478 w 1977"/>
                  <a:gd name="T85" fmla="*/ 258 h 999"/>
                  <a:gd name="T86" fmla="*/ 514 w 1977"/>
                  <a:gd name="T87" fmla="*/ 268 h 999"/>
                  <a:gd name="T88" fmla="*/ 532 w 1977"/>
                  <a:gd name="T89" fmla="*/ 275 h 999"/>
                  <a:gd name="T90" fmla="*/ 490 w 1977"/>
                  <a:gd name="T91" fmla="*/ 251 h 999"/>
                  <a:gd name="T92" fmla="*/ 478 w 1977"/>
                  <a:gd name="T93" fmla="*/ 257 h 999"/>
                  <a:gd name="T94" fmla="*/ 484 w 1977"/>
                  <a:gd name="T95" fmla="*/ 271 h 999"/>
                  <a:gd name="T96" fmla="*/ 486 w 1977"/>
                  <a:gd name="T97" fmla="*/ 280 h 999"/>
                  <a:gd name="T98" fmla="*/ 485 w 1977"/>
                  <a:gd name="T99" fmla="*/ 301 h 999"/>
                  <a:gd name="T100" fmla="*/ 465 w 1977"/>
                  <a:gd name="T101" fmla="*/ 331 h 999"/>
                  <a:gd name="T102" fmla="*/ 427 w 1977"/>
                  <a:gd name="T103" fmla="*/ 286 h 999"/>
                  <a:gd name="T104" fmla="*/ 399 w 1977"/>
                  <a:gd name="T105" fmla="*/ 306 h 999"/>
                  <a:gd name="T106" fmla="*/ 389 w 1977"/>
                  <a:gd name="T107" fmla="*/ 310 h 999"/>
                  <a:gd name="T108" fmla="*/ 412 w 1977"/>
                  <a:gd name="T109" fmla="*/ 317 h 999"/>
                  <a:gd name="T110" fmla="*/ 410 w 1977"/>
                  <a:gd name="T111" fmla="*/ 344 h 999"/>
                  <a:gd name="T112" fmla="*/ 423 w 1977"/>
                  <a:gd name="T113" fmla="*/ 361 h 999"/>
                  <a:gd name="T114" fmla="*/ 501 w 1977"/>
                  <a:gd name="T115" fmla="*/ 336 h 999"/>
                  <a:gd name="T116" fmla="*/ 476 w 1977"/>
                  <a:gd name="T117" fmla="*/ 384 h 999"/>
                  <a:gd name="T118" fmla="*/ 518 w 1977"/>
                  <a:gd name="T119" fmla="*/ 395 h 99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977" h="999">
                    <a:moveTo>
                      <a:pt x="949" y="853"/>
                    </a:moveTo>
                    <a:lnTo>
                      <a:pt x="1027" y="827"/>
                    </a:lnTo>
                    <a:lnTo>
                      <a:pt x="1026" y="843"/>
                    </a:lnTo>
                    <a:lnTo>
                      <a:pt x="1024" y="860"/>
                    </a:lnTo>
                    <a:lnTo>
                      <a:pt x="1021" y="877"/>
                    </a:lnTo>
                    <a:lnTo>
                      <a:pt x="1017" y="894"/>
                    </a:lnTo>
                    <a:lnTo>
                      <a:pt x="1010" y="912"/>
                    </a:lnTo>
                    <a:lnTo>
                      <a:pt x="1001" y="927"/>
                    </a:lnTo>
                    <a:lnTo>
                      <a:pt x="989" y="941"/>
                    </a:lnTo>
                    <a:lnTo>
                      <a:pt x="974" y="952"/>
                    </a:lnTo>
                    <a:lnTo>
                      <a:pt x="959" y="954"/>
                    </a:lnTo>
                    <a:lnTo>
                      <a:pt x="944" y="952"/>
                    </a:lnTo>
                    <a:lnTo>
                      <a:pt x="929" y="946"/>
                    </a:lnTo>
                    <a:lnTo>
                      <a:pt x="914" y="937"/>
                    </a:lnTo>
                    <a:lnTo>
                      <a:pt x="900" y="926"/>
                    </a:lnTo>
                    <a:lnTo>
                      <a:pt x="888" y="913"/>
                    </a:lnTo>
                    <a:lnTo>
                      <a:pt x="876" y="897"/>
                    </a:lnTo>
                    <a:lnTo>
                      <a:pt x="867" y="881"/>
                    </a:lnTo>
                    <a:lnTo>
                      <a:pt x="949" y="853"/>
                    </a:lnTo>
                    <a:lnTo>
                      <a:pt x="942" y="822"/>
                    </a:lnTo>
                    <a:lnTo>
                      <a:pt x="857" y="852"/>
                    </a:lnTo>
                    <a:lnTo>
                      <a:pt x="848" y="845"/>
                    </a:lnTo>
                    <a:lnTo>
                      <a:pt x="842" y="835"/>
                    </a:lnTo>
                    <a:lnTo>
                      <a:pt x="837" y="823"/>
                    </a:lnTo>
                    <a:lnTo>
                      <a:pt x="830" y="812"/>
                    </a:lnTo>
                    <a:lnTo>
                      <a:pt x="843" y="806"/>
                    </a:lnTo>
                    <a:lnTo>
                      <a:pt x="858" y="801"/>
                    </a:lnTo>
                    <a:lnTo>
                      <a:pt x="873" y="795"/>
                    </a:lnTo>
                    <a:lnTo>
                      <a:pt x="889" y="790"/>
                    </a:lnTo>
                    <a:lnTo>
                      <a:pt x="905" y="784"/>
                    </a:lnTo>
                    <a:lnTo>
                      <a:pt x="921" y="779"/>
                    </a:lnTo>
                    <a:lnTo>
                      <a:pt x="935" y="775"/>
                    </a:lnTo>
                    <a:lnTo>
                      <a:pt x="949" y="770"/>
                    </a:lnTo>
                    <a:lnTo>
                      <a:pt x="941" y="740"/>
                    </a:lnTo>
                    <a:lnTo>
                      <a:pt x="836" y="775"/>
                    </a:lnTo>
                    <a:lnTo>
                      <a:pt x="835" y="772"/>
                    </a:lnTo>
                    <a:lnTo>
                      <a:pt x="835" y="769"/>
                    </a:lnTo>
                    <a:lnTo>
                      <a:pt x="835" y="765"/>
                    </a:lnTo>
                    <a:lnTo>
                      <a:pt x="835" y="761"/>
                    </a:lnTo>
                    <a:lnTo>
                      <a:pt x="792" y="757"/>
                    </a:lnTo>
                    <a:lnTo>
                      <a:pt x="792" y="779"/>
                    </a:lnTo>
                    <a:lnTo>
                      <a:pt x="794" y="800"/>
                    </a:lnTo>
                    <a:lnTo>
                      <a:pt x="799" y="822"/>
                    </a:lnTo>
                    <a:lnTo>
                      <a:pt x="806" y="841"/>
                    </a:lnTo>
                    <a:lnTo>
                      <a:pt x="814" y="862"/>
                    </a:lnTo>
                    <a:lnTo>
                      <a:pt x="823" y="882"/>
                    </a:lnTo>
                    <a:lnTo>
                      <a:pt x="835" y="900"/>
                    </a:lnTo>
                    <a:lnTo>
                      <a:pt x="846" y="919"/>
                    </a:lnTo>
                    <a:lnTo>
                      <a:pt x="860" y="936"/>
                    </a:lnTo>
                    <a:lnTo>
                      <a:pt x="875" y="953"/>
                    </a:lnTo>
                    <a:lnTo>
                      <a:pt x="891" y="968"/>
                    </a:lnTo>
                    <a:lnTo>
                      <a:pt x="908" y="980"/>
                    </a:lnTo>
                    <a:lnTo>
                      <a:pt x="927" y="990"/>
                    </a:lnTo>
                    <a:lnTo>
                      <a:pt x="946" y="996"/>
                    </a:lnTo>
                    <a:lnTo>
                      <a:pt x="967" y="999"/>
                    </a:lnTo>
                    <a:lnTo>
                      <a:pt x="989" y="997"/>
                    </a:lnTo>
                    <a:lnTo>
                      <a:pt x="1005" y="992"/>
                    </a:lnTo>
                    <a:lnTo>
                      <a:pt x="1019" y="986"/>
                    </a:lnTo>
                    <a:lnTo>
                      <a:pt x="1030" y="976"/>
                    </a:lnTo>
                    <a:lnTo>
                      <a:pt x="1041" y="965"/>
                    </a:lnTo>
                    <a:lnTo>
                      <a:pt x="1048" y="952"/>
                    </a:lnTo>
                    <a:lnTo>
                      <a:pt x="1055" y="938"/>
                    </a:lnTo>
                    <a:lnTo>
                      <a:pt x="1060" y="923"/>
                    </a:lnTo>
                    <a:lnTo>
                      <a:pt x="1064" y="908"/>
                    </a:lnTo>
                    <a:lnTo>
                      <a:pt x="1098" y="629"/>
                    </a:lnTo>
                    <a:lnTo>
                      <a:pt x="1101" y="609"/>
                    </a:lnTo>
                    <a:lnTo>
                      <a:pt x="1104" y="587"/>
                    </a:lnTo>
                    <a:lnTo>
                      <a:pt x="1108" y="566"/>
                    </a:lnTo>
                    <a:lnTo>
                      <a:pt x="1112" y="545"/>
                    </a:lnTo>
                    <a:lnTo>
                      <a:pt x="1117" y="525"/>
                    </a:lnTo>
                    <a:lnTo>
                      <a:pt x="1121" y="505"/>
                    </a:lnTo>
                    <a:lnTo>
                      <a:pt x="1128" y="485"/>
                    </a:lnTo>
                    <a:lnTo>
                      <a:pt x="1135" y="466"/>
                    </a:lnTo>
                    <a:lnTo>
                      <a:pt x="1143" y="443"/>
                    </a:lnTo>
                    <a:lnTo>
                      <a:pt x="1154" y="420"/>
                    </a:lnTo>
                    <a:lnTo>
                      <a:pt x="1165" y="398"/>
                    </a:lnTo>
                    <a:lnTo>
                      <a:pt x="1179" y="376"/>
                    </a:lnTo>
                    <a:lnTo>
                      <a:pt x="1194" y="355"/>
                    </a:lnTo>
                    <a:lnTo>
                      <a:pt x="1209" y="335"/>
                    </a:lnTo>
                    <a:lnTo>
                      <a:pt x="1226" y="316"/>
                    </a:lnTo>
                    <a:lnTo>
                      <a:pt x="1245" y="298"/>
                    </a:lnTo>
                    <a:lnTo>
                      <a:pt x="1264" y="282"/>
                    </a:lnTo>
                    <a:lnTo>
                      <a:pt x="1284" y="265"/>
                    </a:lnTo>
                    <a:lnTo>
                      <a:pt x="1306" y="252"/>
                    </a:lnTo>
                    <a:lnTo>
                      <a:pt x="1328" y="240"/>
                    </a:lnTo>
                    <a:lnTo>
                      <a:pt x="1351" y="230"/>
                    </a:lnTo>
                    <a:lnTo>
                      <a:pt x="1374" y="220"/>
                    </a:lnTo>
                    <a:lnTo>
                      <a:pt x="1398" y="215"/>
                    </a:lnTo>
                    <a:lnTo>
                      <a:pt x="1423" y="210"/>
                    </a:lnTo>
                    <a:lnTo>
                      <a:pt x="1437" y="226"/>
                    </a:lnTo>
                    <a:lnTo>
                      <a:pt x="1450" y="240"/>
                    </a:lnTo>
                    <a:lnTo>
                      <a:pt x="1462" y="254"/>
                    </a:lnTo>
                    <a:lnTo>
                      <a:pt x="1476" y="265"/>
                    </a:lnTo>
                    <a:lnTo>
                      <a:pt x="1492" y="276"/>
                    </a:lnTo>
                    <a:lnTo>
                      <a:pt x="1511" y="285"/>
                    </a:lnTo>
                    <a:lnTo>
                      <a:pt x="1534" y="294"/>
                    </a:lnTo>
                    <a:lnTo>
                      <a:pt x="1561" y="302"/>
                    </a:lnTo>
                    <a:lnTo>
                      <a:pt x="1578" y="306"/>
                    </a:lnTo>
                    <a:lnTo>
                      <a:pt x="1593" y="307"/>
                    </a:lnTo>
                    <a:lnTo>
                      <a:pt x="1609" y="308"/>
                    </a:lnTo>
                    <a:lnTo>
                      <a:pt x="1624" y="308"/>
                    </a:lnTo>
                    <a:lnTo>
                      <a:pt x="1639" y="306"/>
                    </a:lnTo>
                    <a:lnTo>
                      <a:pt x="1652" y="303"/>
                    </a:lnTo>
                    <a:lnTo>
                      <a:pt x="1667" y="300"/>
                    </a:lnTo>
                    <a:lnTo>
                      <a:pt x="1681" y="294"/>
                    </a:lnTo>
                    <a:lnTo>
                      <a:pt x="1695" y="290"/>
                    </a:lnTo>
                    <a:lnTo>
                      <a:pt x="1708" y="283"/>
                    </a:lnTo>
                    <a:lnTo>
                      <a:pt x="1722" y="276"/>
                    </a:lnTo>
                    <a:lnTo>
                      <a:pt x="1734" y="268"/>
                    </a:lnTo>
                    <a:lnTo>
                      <a:pt x="1746" y="259"/>
                    </a:lnTo>
                    <a:lnTo>
                      <a:pt x="1758" y="249"/>
                    </a:lnTo>
                    <a:lnTo>
                      <a:pt x="1770" y="239"/>
                    </a:lnTo>
                    <a:lnTo>
                      <a:pt x="1781" y="229"/>
                    </a:lnTo>
                    <a:lnTo>
                      <a:pt x="1818" y="249"/>
                    </a:lnTo>
                    <a:lnTo>
                      <a:pt x="1850" y="275"/>
                    </a:lnTo>
                    <a:lnTo>
                      <a:pt x="1878" y="305"/>
                    </a:lnTo>
                    <a:lnTo>
                      <a:pt x="1902" y="339"/>
                    </a:lnTo>
                    <a:lnTo>
                      <a:pt x="1921" y="376"/>
                    </a:lnTo>
                    <a:lnTo>
                      <a:pt x="1936" y="416"/>
                    </a:lnTo>
                    <a:lnTo>
                      <a:pt x="1944" y="457"/>
                    </a:lnTo>
                    <a:lnTo>
                      <a:pt x="1947" y="499"/>
                    </a:lnTo>
                    <a:lnTo>
                      <a:pt x="1950" y="528"/>
                    </a:lnTo>
                    <a:lnTo>
                      <a:pt x="1953" y="560"/>
                    </a:lnTo>
                    <a:lnTo>
                      <a:pt x="1956" y="585"/>
                    </a:lnTo>
                    <a:lnTo>
                      <a:pt x="1960" y="591"/>
                    </a:lnTo>
                    <a:lnTo>
                      <a:pt x="1973" y="540"/>
                    </a:lnTo>
                    <a:lnTo>
                      <a:pt x="1977" y="485"/>
                    </a:lnTo>
                    <a:lnTo>
                      <a:pt x="1976" y="430"/>
                    </a:lnTo>
                    <a:lnTo>
                      <a:pt x="1967" y="378"/>
                    </a:lnTo>
                    <a:lnTo>
                      <a:pt x="1962" y="361"/>
                    </a:lnTo>
                    <a:lnTo>
                      <a:pt x="1956" y="344"/>
                    </a:lnTo>
                    <a:lnTo>
                      <a:pt x="1950" y="326"/>
                    </a:lnTo>
                    <a:lnTo>
                      <a:pt x="1940" y="310"/>
                    </a:lnTo>
                    <a:lnTo>
                      <a:pt x="1931" y="295"/>
                    </a:lnTo>
                    <a:lnTo>
                      <a:pt x="1921" y="280"/>
                    </a:lnTo>
                    <a:lnTo>
                      <a:pt x="1909" y="265"/>
                    </a:lnTo>
                    <a:lnTo>
                      <a:pt x="1897" y="252"/>
                    </a:lnTo>
                    <a:lnTo>
                      <a:pt x="1884" y="239"/>
                    </a:lnTo>
                    <a:lnTo>
                      <a:pt x="1870" y="226"/>
                    </a:lnTo>
                    <a:lnTo>
                      <a:pt x="1856" y="214"/>
                    </a:lnTo>
                    <a:lnTo>
                      <a:pt x="1841" y="202"/>
                    </a:lnTo>
                    <a:lnTo>
                      <a:pt x="1826" y="191"/>
                    </a:lnTo>
                    <a:lnTo>
                      <a:pt x="1810" y="180"/>
                    </a:lnTo>
                    <a:lnTo>
                      <a:pt x="1795" y="171"/>
                    </a:lnTo>
                    <a:lnTo>
                      <a:pt x="1779" y="162"/>
                    </a:lnTo>
                    <a:lnTo>
                      <a:pt x="1776" y="163"/>
                    </a:lnTo>
                    <a:lnTo>
                      <a:pt x="1773" y="164"/>
                    </a:lnTo>
                    <a:lnTo>
                      <a:pt x="1771" y="165"/>
                    </a:lnTo>
                    <a:lnTo>
                      <a:pt x="1769" y="167"/>
                    </a:lnTo>
                    <a:lnTo>
                      <a:pt x="1765" y="171"/>
                    </a:lnTo>
                    <a:lnTo>
                      <a:pt x="1761" y="177"/>
                    </a:lnTo>
                    <a:lnTo>
                      <a:pt x="1753" y="185"/>
                    </a:lnTo>
                    <a:lnTo>
                      <a:pt x="1743" y="195"/>
                    </a:lnTo>
                    <a:lnTo>
                      <a:pt x="1730" y="208"/>
                    </a:lnTo>
                    <a:lnTo>
                      <a:pt x="1717" y="218"/>
                    </a:lnTo>
                    <a:lnTo>
                      <a:pt x="1705" y="227"/>
                    </a:lnTo>
                    <a:lnTo>
                      <a:pt x="1694" y="235"/>
                    </a:lnTo>
                    <a:lnTo>
                      <a:pt x="1683" y="241"/>
                    </a:lnTo>
                    <a:lnTo>
                      <a:pt x="1673" y="247"/>
                    </a:lnTo>
                    <a:lnTo>
                      <a:pt x="1664" y="250"/>
                    </a:lnTo>
                    <a:lnTo>
                      <a:pt x="1654" y="254"/>
                    </a:lnTo>
                    <a:lnTo>
                      <a:pt x="1643" y="255"/>
                    </a:lnTo>
                    <a:lnTo>
                      <a:pt x="1633" y="256"/>
                    </a:lnTo>
                    <a:lnTo>
                      <a:pt x="1622" y="257"/>
                    </a:lnTo>
                    <a:lnTo>
                      <a:pt x="1611" y="257"/>
                    </a:lnTo>
                    <a:lnTo>
                      <a:pt x="1598" y="256"/>
                    </a:lnTo>
                    <a:lnTo>
                      <a:pt x="1584" y="256"/>
                    </a:lnTo>
                    <a:lnTo>
                      <a:pt x="1569" y="255"/>
                    </a:lnTo>
                    <a:lnTo>
                      <a:pt x="1553" y="254"/>
                    </a:lnTo>
                    <a:lnTo>
                      <a:pt x="1543" y="249"/>
                    </a:lnTo>
                    <a:lnTo>
                      <a:pt x="1531" y="246"/>
                    </a:lnTo>
                    <a:lnTo>
                      <a:pt x="1521" y="241"/>
                    </a:lnTo>
                    <a:lnTo>
                      <a:pt x="1510" y="237"/>
                    </a:lnTo>
                    <a:lnTo>
                      <a:pt x="1499" y="232"/>
                    </a:lnTo>
                    <a:lnTo>
                      <a:pt x="1489" y="225"/>
                    </a:lnTo>
                    <a:lnTo>
                      <a:pt x="1481" y="217"/>
                    </a:lnTo>
                    <a:lnTo>
                      <a:pt x="1473" y="208"/>
                    </a:lnTo>
                    <a:lnTo>
                      <a:pt x="1476" y="204"/>
                    </a:lnTo>
                    <a:lnTo>
                      <a:pt x="1480" y="200"/>
                    </a:lnTo>
                    <a:lnTo>
                      <a:pt x="1482" y="195"/>
                    </a:lnTo>
                    <a:lnTo>
                      <a:pt x="1485" y="191"/>
                    </a:lnTo>
                    <a:lnTo>
                      <a:pt x="1493" y="166"/>
                    </a:lnTo>
                    <a:lnTo>
                      <a:pt x="1497" y="141"/>
                    </a:lnTo>
                    <a:lnTo>
                      <a:pt x="1497" y="116"/>
                    </a:lnTo>
                    <a:lnTo>
                      <a:pt x="1495" y="91"/>
                    </a:lnTo>
                    <a:lnTo>
                      <a:pt x="1489" y="66"/>
                    </a:lnTo>
                    <a:lnTo>
                      <a:pt x="1480" y="43"/>
                    </a:lnTo>
                    <a:lnTo>
                      <a:pt x="1468" y="21"/>
                    </a:lnTo>
                    <a:lnTo>
                      <a:pt x="1454" y="0"/>
                    </a:lnTo>
                    <a:lnTo>
                      <a:pt x="1453" y="6"/>
                    </a:lnTo>
                    <a:lnTo>
                      <a:pt x="1454" y="25"/>
                    </a:lnTo>
                    <a:lnTo>
                      <a:pt x="1457" y="50"/>
                    </a:lnTo>
                    <a:lnTo>
                      <a:pt x="1458" y="80"/>
                    </a:lnTo>
                    <a:lnTo>
                      <a:pt x="1455" y="112"/>
                    </a:lnTo>
                    <a:lnTo>
                      <a:pt x="1450" y="141"/>
                    </a:lnTo>
                    <a:lnTo>
                      <a:pt x="1437" y="164"/>
                    </a:lnTo>
                    <a:lnTo>
                      <a:pt x="1416" y="178"/>
                    </a:lnTo>
                    <a:lnTo>
                      <a:pt x="1393" y="178"/>
                    </a:lnTo>
                    <a:lnTo>
                      <a:pt x="1370" y="180"/>
                    </a:lnTo>
                    <a:lnTo>
                      <a:pt x="1348" y="185"/>
                    </a:lnTo>
                    <a:lnTo>
                      <a:pt x="1326" y="191"/>
                    </a:lnTo>
                    <a:lnTo>
                      <a:pt x="1306" y="197"/>
                    </a:lnTo>
                    <a:lnTo>
                      <a:pt x="1285" y="207"/>
                    </a:lnTo>
                    <a:lnTo>
                      <a:pt x="1265" y="216"/>
                    </a:lnTo>
                    <a:lnTo>
                      <a:pt x="1246" y="227"/>
                    </a:lnTo>
                    <a:lnTo>
                      <a:pt x="1227" y="240"/>
                    </a:lnTo>
                    <a:lnTo>
                      <a:pt x="1209" y="254"/>
                    </a:lnTo>
                    <a:lnTo>
                      <a:pt x="1193" y="269"/>
                    </a:lnTo>
                    <a:lnTo>
                      <a:pt x="1177" y="285"/>
                    </a:lnTo>
                    <a:lnTo>
                      <a:pt x="1162" y="301"/>
                    </a:lnTo>
                    <a:lnTo>
                      <a:pt x="1148" y="320"/>
                    </a:lnTo>
                    <a:lnTo>
                      <a:pt x="1134" y="338"/>
                    </a:lnTo>
                    <a:lnTo>
                      <a:pt x="1123" y="356"/>
                    </a:lnTo>
                    <a:lnTo>
                      <a:pt x="1113" y="374"/>
                    </a:lnTo>
                    <a:lnTo>
                      <a:pt x="1105" y="392"/>
                    </a:lnTo>
                    <a:lnTo>
                      <a:pt x="1100" y="411"/>
                    </a:lnTo>
                    <a:lnTo>
                      <a:pt x="1095" y="429"/>
                    </a:lnTo>
                    <a:lnTo>
                      <a:pt x="1090" y="447"/>
                    </a:lnTo>
                    <a:lnTo>
                      <a:pt x="1086" y="467"/>
                    </a:lnTo>
                    <a:lnTo>
                      <a:pt x="1081" y="485"/>
                    </a:lnTo>
                    <a:lnTo>
                      <a:pt x="1077" y="504"/>
                    </a:lnTo>
                    <a:lnTo>
                      <a:pt x="1067" y="499"/>
                    </a:lnTo>
                    <a:lnTo>
                      <a:pt x="1055" y="495"/>
                    </a:lnTo>
                    <a:lnTo>
                      <a:pt x="1039" y="490"/>
                    </a:lnTo>
                    <a:lnTo>
                      <a:pt x="1022" y="484"/>
                    </a:lnTo>
                    <a:lnTo>
                      <a:pt x="1006" y="477"/>
                    </a:lnTo>
                    <a:lnTo>
                      <a:pt x="991" y="471"/>
                    </a:lnTo>
                    <a:lnTo>
                      <a:pt x="981" y="464"/>
                    </a:lnTo>
                    <a:lnTo>
                      <a:pt x="976" y="456"/>
                    </a:lnTo>
                    <a:lnTo>
                      <a:pt x="956" y="459"/>
                    </a:lnTo>
                    <a:lnTo>
                      <a:pt x="923" y="465"/>
                    </a:lnTo>
                    <a:lnTo>
                      <a:pt x="882" y="471"/>
                    </a:lnTo>
                    <a:lnTo>
                      <a:pt x="832" y="480"/>
                    </a:lnTo>
                    <a:lnTo>
                      <a:pt x="777" y="489"/>
                    </a:lnTo>
                    <a:lnTo>
                      <a:pt x="717" y="498"/>
                    </a:lnTo>
                    <a:lnTo>
                      <a:pt x="655" y="509"/>
                    </a:lnTo>
                    <a:lnTo>
                      <a:pt x="592" y="519"/>
                    </a:lnTo>
                    <a:lnTo>
                      <a:pt x="529" y="529"/>
                    </a:lnTo>
                    <a:lnTo>
                      <a:pt x="471" y="540"/>
                    </a:lnTo>
                    <a:lnTo>
                      <a:pt x="415" y="549"/>
                    </a:lnTo>
                    <a:lnTo>
                      <a:pt x="366" y="557"/>
                    </a:lnTo>
                    <a:lnTo>
                      <a:pt x="324" y="564"/>
                    </a:lnTo>
                    <a:lnTo>
                      <a:pt x="293" y="568"/>
                    </a:lnTo>
                    <a:lnTo>
                      <a:pt x="273" y="572"/>
                    </a:lnTo>
                    <a:lnTo>
                      <a:pt x="266" y="573"/>
                    </a:lnTo>
                    <a:lnTo>
                      <a:pt x="250" y="568"/>
                    </a:lnTo>
                    <a:lnTo>
                      <a:pt x="233" y="563"/>
                    </a:lnTo>
                    <a:lnTo>
                      <a:pt x="218" y="558"/>
                    </a:lnTo>
                    <a:lnTo>
                      <a:pt x="202" y="552"/>
                    </a:lnTo>
                    <a:lnTo>
                      <a:pt x="186" y="547"/>
                    </a:lnTo>
                    <a:lnTo>
                      <a:pt x="170" y="541"/>
                    </a:lnTo>
                    <a:lnTo>
                      <a:pt x="155" y="536"/>
                    </a:lnTo>
                    <a:lnTo>
                      <a:pt x="139" y="530"/>
                    </a:lnTo>
                    <a:lnTo>
                      <a:pt x="123" y="525"/>
                    </a:lnTo>
                    <a:lnTo>
                      <a:pt x="107" y="520"/>
                    </a:lnTo>
                    <a:lnTo>
                      <a:pt x="92" y="514"/>
                    </a:lnTo>
                    <a:lnTo>
                      <a:pt x="76" y="510"/>
                    </a:lnTo>
                    <a:lnTo>
                      <a:pt x="60" y="505"/>
                    </a:lnTo>
                    <a:lnTo>
                      <a:pt x="43" y="500"/>
                    </a:lnTo>
                    <a:lnTo>
                      <a:pt x="27" y="496"/>
                    </a:lnTo>
                    <a:lnTo>
                      <a:pt x="11" y="491"/>
                    </a:lnTo>
                    <a:lnTo>
                      <a:pt x="0" y="503"/>
                    </a:lnTo>
                    <a:lnTo>
                      <a:pt x="3" y="505"/>
                    </a:lnTo>
                    <a:lnTo>
                      <a:pt x="10" y="509"/>
                    </a:lnTo>
                    <a:lnTo>
                      <a:pt x="22" y="513"/>
                    </a:lnTo>
                    <a:lnTo>
                      <a:pt x="35" y="519"/>
                    </a:lnTo>
                    <a:lnTo>
                      <a:pt x="53" y="525"/>
                    </a:lnTo>
                    <a:lnTo>
                      <a:pt x="71" y="532"/>
                    </a:lnTo>
                    <a:lnTo>
                      <a:pt x="91" y="540"/>
                    </a:lnTo>
                    <a:lnTo>
                      <a:pt x="110" y="547"/>
                    </a:lnTo>
                    <a:lnTo>
                      <a:pt x="130" y="555"/>
                    </a:lnTo>
                    <a:lnTo>
                      <a:pt x="149" y="562"/>
                    </a:lnTo>
                    <a:lnTo>
                      <a:pt x="168" y="568"/>
                    </a:lnTo>
                    <a:lnTo>
                      <a:pt x="184" y="574"/>
                    </a:lnTo>
                    <a:lnTo>
                      <a:pt x="198" y="580"/>
                    </a:lnTo>
                    <a:lnTo>
                      <a:pt x="208" y="583"/>
                    </a:lnTo>
                    <a:lnTo>
                      <a:pt x="215" y="586"/>
                    </a:lnTo>
                    <a:lnTo>
                      <a:pt x="217" y="587"/>
                    </a:lnTo>
                    <a:lnTo>
                      <a:pt x="216" y="587"/>
                    </a:lnTo>
                    <a:lnTo>
                      <a:pt x="213" y="588"/>
                    </a:lnTo>
                    <a:lnTo>
                      <a:pt x="208" y="590"/>
                    </a:lnTo>
                    <a:lnTo>
                      <a:pt x="202" y="593"/>
                    </a:lnTo>
                    <a:lnTo>
                      <a:pt x="195" y="595"/>
                    </a:lnTo>
                    <a:lnTo>
                      <a:pt x="190" y="598"/>
                    </a:lnTo>
                    <a:lnTo>
                      <a:pt x="184" y="601"/>
                    </a:lnTo>
                    <a:lnTo>
                      <a:pt x="179" y="604"/>
                    </a:lnTo>
                    <a:lnTo>
                      <a:pt x="491" y="741"/>
                    </a:lnTo>
                    <a:lnTo>
                      <a:pt x="497" y="744"/>
                    </a:lnTo>
                    <a:lnTo>
                      <a:pt x="503" y="745"/>
                    </a:lnTo>
                    <a:lnTo>
                      <a:pt x="509" y="745"/>
                    </a:lnTo>
                    <a:lnTo>
                      <a:pt x="514" y="740"/>
                    </a:lnTo>
                    <a:lnTo>
                      <a:pt x="246" y="612"/>
                    </a:lnTo>
                    <a:lnTo>
                      <a:pt x="265" y="608"/>
                    </a:lnTo>
                    <a:lnTo>
                      <a:pt x="296" y="602"/>
                    </a:lnTo>
                    <a:lnTo>
                      <a:pt x="336" y="593"/>
                    </a:lnTo>
                    <a:lnTo>
                      <a:pt x="385" y="583"/>
                    </a:lnTo>
                    <a:lnTo>
                      <a:pt x="442" y="573"/>
                    </a:lnTo>
                    <a:lnTo>
                      <a:pt x="503" y="562"/>
                    </a:lnTo>
                    <a:lnTo>
                      <a:pt x="567" y="549"/>
                    </a:lnTo>
                    <a:lnTo>
                      <a:pt x="632" y="537"/>
                    </a:lnTo>
                    <a:lnTo>
                      <a:pt x="696" y="526"/>
                    </a:lnTo>
                    <a:lnTo>
                      <a:pt x="758" y="514"/>
                    </a:lnTo>
                    <a:lnTo>
                      <a:pt x="815" y="504"/>
                    </a:lnTo>
                    <a:lnTo>
                      <a:pt x="866" y="494"/>
                    </a:lnTo>
                    <a:lnTo>
                      <a:pt x="910" y="487"/>
                    </a:lnTo>
                    <a:lnTo>
                      <a:pt x="942" y="480"/>
                    </a:lnTo>
                    <a:lnTo>
                      <a:pt x="964" y="476"/>
                    </a:lnTo>
                    <a:lnTo>
                      <a:pt x="971" y="475"/>
                    </a:lnTo>
                    <a:lnTo>
                      <a:pt x="983" y="482"/>
                    </a:lnTo>
                    <a:lnTo>
                      <a:pt x="996" y="489"/>
                    </a:lnTo>
                    <a:lnTo>
                      <a:pt x="1010" y="496"/>
                    </a:lnTo>
                    <a:lnTo>
                      <a:pt x="1024" y="504"/>
                    </a:lnTo>
                    <a:lnTo>
                      <a:pt x="1036" y="512"/>
                    </a:lnTo>
                    <a:lnTo>
                      <a:pt x="1049" y="520"/>
                    </a:lnTo>
                    <a:lnTo>
                      <a:pt x="1062" y="528"/>
                    </a:lnTo>
                    <a:lnTo>
                      <a:pt x="1073" y="537"/>
                    </a:lnTo>
                    <a:lnTo>
                      <a:pt x="1072" y="567"/>
                    </a:lnTo>
                    <a:lnTo>
                      <a:pt x="1067" y="595"/>
                    </a:lnTo>
                    <a:lnTo>
                      <a:pt x="1062" y="624"/>
                    </a:lnTo>
                    <a:lnTo>
                      <a:pt x="1055" y="650"/>
                    </a:lnTo>
                    <a:lnTo>
                      <a:pt x="1047" y="641"/>
                    </a:lnTo>
                    <a:lnTo>
                      <a:pt x="1039" y="632"/>
                    </a:lnTo>
                    <a:lnTo>
                      <a:pt x="1030" y="623"/>
                    </a:lnTo>
                    <a:lnTo>
                      <a:pt x="1022" y="615"/>
                    </a:lnTo>
                    <a:lnTo>
                      <a:pt x="1014" y="606"/>
                    </a:lnTo>
                    <a:lnTo>
                      <a:pt x="1006" y="598"/>
                    </a:lnTo>
                    <a:lnTo>
                      <a:pt x="997" y="590"/>
                    </a:lnTo>
                    <a:lnTo>
                      <a:pt x="987" y="583"/>
                    </a:lnTo>
                    <a:lnTo>
                      <a:pt x="995" y="583"/>
                    </a:lnTo>
                    <a:lnTo>
                      <a:pt x="1003" y="586"/>
                    </a:lnTo>
                    <a:lnTo>
                      <a:pt x="1011" y="591"/>
                    </a:lnTo>
                    <a:lnTo>
                      <a:pt x="1018" y="597"/>
                    </a:lnTo>
                    <a:lnTo>
                      <a:pt x="1026" y="603"/>
                    </a:lnTo>
                    <a:lnTo>
                      <a:pt x="1034" y="605"/>
                    </a:lnTo>
                    <a:lnTo>
                      <a:pt x="1042" y="605"/>
                    </a:lnTo>
                    <a:lnTo>
                      <a:pt x="1051" y="601"/>
                    </a:lnTo>
                    <a:lnTo>
                      <a:pt x="1043" y="587"/>
                    </a:lnTo>
                    <a:lnTo>
                      <a:pt x="1033" y="574"/>
                    </a:lnTo>
                    <a:lnTo>
                      <a:pt x="1022" y="563"/>
                    </a:lnTo>
                    <a:lnTo>
                      <a:pt x="1010" y="551"/>
                    </a:lnTo>
                    <a:lnTo>
                      <a:pt x="997" y="541"/>
                    </a:lnTo>
                    <a:lnTo>
                      <a:pt x="983" y="532"/>
                    </a:lnTo>
                    <a:lnTo>
                      <a:pt x="969" y="524"/>
                    </a:lnTo>
                    <a:lnTo>
                      <a:pt x="956" y="517"/>
                    </a:lnTo>
                    <a:lnTo>
                      <a:pt x="965" y="518"/>
                    </a:lnTo>
                    <a:lnTo>
                      <a:pt x="974" y="519"/>
                    </a:lnTo>
                    <a:lnTo>
                      <a:pt x="983" y="521"/>
                    </a:lnTo>
                    <a:lnTo>
                      <a:pt x="992" y="524"/>
                    </a:lnTo>
                    <a:lnTo>
                      <a:pt x="1002" y="526"/>
                    </a:lnTo>
                    <a:lnTo>
                      <a:pt x="1011" y="529"/>
                    </a:lnTo>
                    <a:lnTo>
                      <a:pt x="1019" y="533"/>
                    </a:lnTo>
                    <a:lnTo>
                      <a:pt x="1027" y="537"/>
                    </a:lnTo>
                    <a:lnTo>
                      <a:pt x="1032" y="538"/>
                    </a:lnTo>
                    <a:lnTo>
                      <a:pt x="1036" y="542"/>
                    </a:lnTo>
                    <a:lnTo>
                      <a:pt x="1041" y="547"/>
                    </a:lnTo>
                    <a:lnTo>
                      <a:pt x="1044" y="550"/>
                    </a:lnTo>
                    <a:lnTo>
                      <a:pt x="1049" y="555"/>
                    </a:lnTo>
                    <a:lnTo>
                      <a:pt x="1053" y="556"/>
                    </a:lnTo>
                    <a:lnTo>
                      <a:pt x="1058" y="555"/>
                    </a:lnTo>
                    <a:lnTo>
                      <a:pt x="1064" y="550"/>
                    </a:lnTo>
                    <a:lnTo>
                      <a:pt x="1056" y="540"/>
                    </a:lnTo>
                    <a:lnTo>
                      <a:pt x="1047" y="532"/>
                    </a:lnTo>
                    <a:lnTo>
                      <a:pt x="1036" y="525"/>
                    </a:lnTo>
                    <a:lnTo>
                      <a:pt x="1026" y="519"/>
                    </a:lnTo>
                    <a:lnTo>
                      <a:pt x="1014" y="514"/>
                    </a:lnTo>
                    <a:lnTo>
                      <a:pt x="1003" y="511"/>
                    </a:lnTo>
                    <a:lnTo>
                      <a:pt x="990" y="506"/>
                    </a:lnTo>
                    <a:lnTo>
                      <a:pt x="979" y="503"/>
                    </a:lnTo>
                    <a:lnTo>
                      <a:pt x="972" y="500"/>
                    </a:lnTo>
                    <a:lnTo>
                      <a:pt x="964" y="499"/>
                    </a:lnTo>
                    <a:lnTo>
                      <a:pt x="957" y="499"/>
                    </a:lnTo>
                    <a:lnTo>
                      <a:pt x="951" y="504"/>
                    </a:lnTo>
                    <a:lnTo>
                      <a:pt x="951" y="507"/>
                    </a:lnTo>
                    <a:lnTo>
                      <a:pt x="952" y="511"/>
                    </a:lnTo>
                    <a:lnTo>
                      <a:pt x="953" y="513"/>
                    </a:lnTo>
                    <a:lnTo>
                      <a:pt x="956" y="515"/>
                    </a:lnTo>
                    <a:lnTo>
                      <a:pt x="948" y="518"/>
                    </a:lnTo>
                    <a:lnTo>
                      <a:pt x="938" y="519"/>
                    </a:lnTo>
                    <a:lnTo>
                      <a:pt x="931" y="521"/>
                    </a:lnTo>
                    <a:lnTo>
                      <a:pt x="930" y="530"/>
                    </a:lnTo>
                    <a:lnTo>
                      <a:pt x="939" y="534"/>
                    </a:lnTo>
                    <a:lnTo>
                      <a:pt x="949" y="537"/>
                    </a:lnTo>
                    <a:lnTo>
                      <a:pt x="958" y="541"/>
                    </a:lnTo>
                    <a:lnTo>
                      <a:pt x="968" y="543"/>
                    </a:lnTo>
                    <a:lnTo>
                      <a:pt x="976" y="547"/>
                    </a:lnTo>
                    <a:lnTo>
                      <a:pt x="986" y="551"/>
                    </a:lnTo>
                    <a:lnTo>
                      <a:pt x="994" y="557"/>
                    </a:lnTo>
                    <a:lnTo>
                      <a:pt x="1002" y="563"/>
                    </a:lnTo>
                    <a:lnTo>
                      <a:pt x="995" y="564"/>
                    </a:lnTo>
                    <a:lnTo>
                      <a:pt x="987" y="564"/>
                    </a:lnTo>
                    <a:lnTo>
                      <a:pt x="980" y="563"/>
                    </a:lnTo>
                    <a:lnTo>
                      <a:pt x="972" y="560"/>
                    </a:lnTo>
                    <a:lnTo>
                      <a:pt x="964" y="558"/>
                    </a:lnTo>
                    <a:lnTo>
                      <a:pt x="956" y="557"/>
                    </a:lnTo>
                    <a:lnTo>
                      <a:pt x="949" y="559"/>
                    </a:lnTo>
                    <a:lnTo>
                      <a:pt x="941" y="563"/>
                    </a:lnTo>
                    <a:lnTo>
                      <a:pt x="944" y="575"/>
                    </a:lnTo>
                    <a:lnTo>
                      <a:pt x="951" y="586"/>
                    </a:lnTo>
                    <a:lnTo>
                      <a:pt x="959" y="594"/>
                    </a:lnTo>
                    <a:lnTo>
                      <a:pt x="969" y="602"/>
                    </a:lnTo>
                    <a:lnTo>
                      <a:pt x="979" y="610"/>
                    </a:lnTo>
                    <a:lnTo>
                      <a:pt x="989" y="619"/>
                    </a:lnTo>
                    <a:lnTo>
                      <a:pt x="997" y="631"/>
                    </a:lnTo>
                    <a:lnTo>
                      <a:pt x="1004" y="643"/>
                    </a:lnTo>
                    <a:lnTo>
                      <a:pt x="986" y="647"/>
                    </a:lnTo>
                    <a:lnTo>
                      <a:pt x="966" y="651"/>
                    </a:lnTo>
                    <a:lnTo>
                      <a:pt x="948" y="657"/>
                    </a:lnTo>
                    <a:lnTo>
                      <a:pt x="929" y="663"/>
                    </a:lnTo>
                    <a:lnTo>
                      <a:pt x="911" y="669"/>
                    </a:lnTo>
                    <a:lnTo>
                      <a:pt x="892" y="673"/>
                    </a:lnTo>
                    <a:lnTo>
                      <a:pt x="873" y="677"/>
                    </a:lnTo>
                    <a:lnTo>
                      <a:pt x="854" y="678"/>
                    </a:lnTo>
                    <a:lnTo>
                      <a:pt x="858" y="653"/>
                    </a:lnTo>
                    <a:lnTo>
                      <a:pt x="860" y="625"/>
                    </a:lnTo>
                    <a:lnTo>
                      <a:pt x="858" y="598"/>
                    </a:lnTo>
                    <a:lnTo>
                      <a:pt x="854" y="573"/>
                    </a:lnTo>
                    <a:lnTo>
                      <a:pt x="848" y="565"/>
                    </a:lnTo>
                    <a:lnTo>
                      <a:pt x="844" y="556"/>
                    </a:lnTo>
                    <a:lnTo>
                      <a:pt x="838" y="548"/>
                    </a:lnTo>
                    <a:lnTo>
                      <a:pt x="829" y="545"/>
                    </a:lnTo>
                    <a:lnTo>
                      <a:pt x="820" y="562"/>
                    </a:lnTo>
                    <a:lnTo>
                      <a:pt x="814" y="579"/>
                    </a:lnTo>
                    <a:lnTo>
                      <a:pt x="808" y="596"/>
                    </a:lnTo>
                    <a:lnTo>
                      <a:pt x="798" y="612"/>
                    </a:lnTo>
                    <a:lnTo>
                      <a:pt x="758" y="545"/>
                    </a:lnTo>
                    <a:lnTo>
                      <a:pt x="746" y="545"/>
                    </a:lnTo>
                    <a:lnTo>
                      <a:pt x="746" y="556"/>
                    </a:lnTo>
                    <a:lnTo>
                      <a:pt x="754" y="568"/>
                    </a:lnTo>
                    <a:lnTo>
                      <a:pt x="761" y="581"/>
                    </a:lnTo>
                    <a:lnTo>
                      <a:pt x="767" y="594"/>
                    </a:lnTo>
                    <a:lnTo>
                      <a:pt x="772" y="608"/>
                    </a:lnTo>
                    <a:lnTo>
                      <a:pt x="778" y="620"/>
                    </a:lnTo>
                    <a:lnTo>
                      <a:pt x="783" y="634"/>
                    </a:lnTo>
                    <a:lnTo>
                      <a:pt x="786" y="649"/>
                    </a:lnTo>
                    <a:lnTo>
                      <a:pt x="790" y="663"/>
                    </a:lnTo>
                    <a:lnTo>
                      <a:pt x="799" y="661"/>
                    </a:lnTo>
                    <a:lnTo>
                      <a:pt x="807" y="655"/>
                    </a:lnTo>
                    <a:lnTo>
                      <a:pt x="813" y="649"/>
                    </a:lnTo>
                    <a:lnTo>
                      <a:pt x="819" y="642"/>
                    </a:lnTo>
                    <a:lnTo>
                      <a:pt x="823" y="634"/>
                    </a:lnTo>
                    <a:lnTo>
                      <a:pt x="827" y="625"/>
                    </a:lnTo>
                    <a:lnTo>
                      <a:pt x="830" y="617"/>
                    </a:lnTo>
                    <a:lnTo>
                      <a:pt x="834" y="609"/>
                    </a:lnTo>
                    <a:lnTo>
                      <a:pt x="838" y="617"/>
                    </a:lnTo>
                    <a:lnTo>
                      <a:pt x="836" y="635"/>
                    </a:lnTo>
                    <a:lnTo>
                      <a:pt x="831" y="654"/>
                    </a:lnTo>
                    <a:lnTo>
                      <a:pt x="827" y="671"/>
                    </a:lnTo>
                    <a:lnTo>
                      <a:pt x="820" y="689"/>
                    </a:lnTo>
                    <a:lnTo>
                      <a:pt x="813" y="707"/>
                    </a:lnTo>
                    <a:lnTo>
                      <a:pt x="806" y="724"/>
                    </a:lnTo>
                    <a:lnTo>
                      <a:pt x="799" y="741"/>
                    </a:lnTo>
                    <a:lnTo>
                      <a:pt x="792" y="757"/>
                    </a:lnTo>
                    <a:lnTo>
                      <a:pt x="835" y="761"/>
                    </a:lnTo>
                    <a:lnTo>
                      <a:pt x="838" y="750"/>
                    </a:lnTo>
                    <a:lnTo>
                      <a:pt x="842" y="735"/>
                    </a:lnTo>
                    <a:lnTo>
                      <a:pt x="845" y="722"/>
                    </a:lnTo>
                    <a:lnTo>
                      <a:pt x="848" y="711"/>
                    </a:lnTo>
                    <a:lnTo>
                      <a:pt x="870" y="708"/>
                    </a:lnTo>
                    <a:lnTo>
                      <a:pt x="892" y="702"/>
                    </a:lnTo>
                    <a:lnTo>
                      <a:pt x="914" y="696"/>
                    </a:lnTo>
                    <a:lnTo>
                      <a:pt x="936" y="691"/>
                    </a:lnTo>
                    <a:lnTo>
                      <a:pt x="958" y="685"/>
                    </a:lnTo>
                    <a:lnTo>
                      <a:pt x="979" y="679"/>
                    </a:lnTo>
                    <a:lnTo>
                      <a:pt x="1001" y="673"/>
                    </a:lnTo>
                    <a:lnTo>
                      <a:pt x="1022" y="669"/>
                    </a:lnTo>
                    <a:lnTo>
                      <a:pt x="1029" y="678"/>
                    </a:lnTo>
                    <a:lnTo>
                      <a:pt x="1036" y="687"/>
                    </a:lnTo>
                    <a:lnTo>
                      <a:pt x="1041" y="696"/>
                    </a:lnTo>
                    <a:lnTo>
                      <a:pt x="1045" y="707"/>
                    </a:lnTo>
                    <a:lnTo>
                      <a:pt x="941" y="740"/>
                    </a:lnTo>
                    <a:lnTo>
                      <a:pt x="949" y="770"/>
                    </a:lnTo>
                    <a:lnTo>
                      <a:pt x="951" y="769"/>
                    </a:lnTo>
                    <a:lnTo>
                      <a:pt x="959" y="767"/>
                    </a:lnTo>
                    <a:lnTo>
                      <a:pt x="969" y="763"/>
                    </a:lnTo>
                    <a:lnTo>
                      <a:pt x="983" y="759"/>
                    </a:lnTo>
                    <a:lnTo>
                      <a:pt x="998" y="753"/>
                    </a:lnTo>
                    <a:lnTo>
                      <a:pt x="1013" y="747"/>
                    </a:lnTo>
                    <a:lnTo>
                      <a:pt x="1027" y="741"/>
                    </a:lnTo>
                    <a:lnTo>
                      <a:pt x="1040" y="737"/>
                    </a:lnTo>
                    <a:lnTo>
                      <a:pt x="1035" y="791"/>
                    </a:lnTo>
                    <a:lnTo>
                      <a:pt x="942" y="822"/>
                    </a:lnTo>
                    <a:lnTo>
                      <a:pt x="949" y="8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14" name="Freeform 59"/>
              <p:cNvSpPr>
                <a:spLocks/>
              </p:cNvSpPr>
              <p:nvPr/>
            </p:nvSpPr>
            <p:spPr bwMode="auto">
              <a:xfrm>
                <a:off x="3078" y="2549"/>
                <a:ext cx="256" cy="77"/>
              </a:xfrm>
              <a:custGeom>
                <a:avLst/>
                <a:gdLst>
                  <a:gd name="T0" fmla="*/ 256 w 511"/>
                  <a:gd name="T1" fmla="*/ 77 h 154"/>
                  <a:gd name="T2" fmla="*/ 252 w 511"/>
                  <a:gd name="T3" fmla="*/ 77 h 154"/>
                  <a:gd name="T4" fmla="*/ 248 w 511"/>
                  <a:gd name="T5" fmla="*/ 76 h 154"/>
                  <a:gd name="T6" fmla="*/ 245 w 511"/>
                  <a:gd name="T7" fmla="*/ 73 h 154"/>
                  <a:gd name="T8" fmla="*/ 242 w 511"/>
                  <a:gd name="T9" fmla="*/ 71 h 154"/>
                  <a:gd name="T10" fmla="*/ 230 w 511"/>
                  <a:gd name="T11" fmla="*/ 60 h 154"/>
                  <a:gd name="T12" fmla="*/ 217 w 511"/>
                  <a:gd name="T13" fmla="*/ 51 h 154"/>
                  <a:gd name="T14" fmla="*/ 204 w 511"/>
                  <a:gd name="T15" fmla="*/ 43 h 154"/>
                  <a:gd name="T16" fmla="*/ 190 w 511"/>
                  <a:gd name="T17" fmla="*/ 37 h 154"/>
                  <a:gd name="T18" fmla="*/ 175 w 511"/>
                  <a:gd name="T19" fmla="*/ 32 h 154"/>
                  <a:gd name="T20" fmla="*/ 160 w 511"/>
                  <a:gd name="T21" fmla="*/ 28 h 154"/>
                  <a:gd name="T22" fmla="*/ 144 w 511"/>
                  <a:gd name="T23" fmla="*/ 26 h 154"/>
                  <a:gd name="T24" fmla="*/ 128 w 511"/>
                  <a:gd name="T25" fmla="*/ 24 h 154"/>
                  <a:gd name="T26" fmla="*/ 112 w 511"/>
                  <a:gd name="T27" fmla="*/ 24 h 154"/>
                  <a:gd name="T28" fmla="*/ 96 w 511"/>
                  <a:gd name="T29" fmla="*/ 24 h 154"/>
                  <a:gd name="T30" fmla="*/ 80 w 511"/>
                  <a:gd name="T31" fmla="*/ 26 h 154"/>
                  <a:gd name="T32" fmla="*/ 65 w 511"/>
                  <a:gd name="T33" fmla="*/ 28 h 154"/>
                  <a:gd name="T34" fmla="*/ 49 w 511"/>
                  <a:gd name="T35" fmla="*/ 31 h 154"/>
                  <a:gd name="T36" fmla="*/ 34 w 511"/>
                  <a:gd name="T37" fmla="*/ 34 h 154"/>
                  <a:gd name="T38" fmla="*/ 19 w 511"/>
                  <a:gd name="T39" fmla="*/ 39 h 154"/>
                  <a:gd name="T40" fmla="*/ 5 w 511"/>
                  <a:gd name="T41" fmla="*/ 44 h 154"/>
                  <a:gd name="T42" fmla="*/ 3 w 511"/>
                  <a:gd name="T43" fmla="*/ 42 h 154"/>
                  <a:gd name="T44" fmla="*/ 1 w 511"/>
                  <a:gd name="T45" fmla="*/ 39 h 154"/>
                  <a:gd name="T46" fmla="*/ 0 w 511"/>
                  <a:gd name="T47" fmla="*/ 36 h 154"/>
                  <a:gd name="T48" fmla="*/ 0 w 511"/>
                  <a:gd name="T49" fmla="*/ 32 h 154"/>
                  <a:gd name="T50" fmla="*/ 8 w 511"/>
                  <a:gd name="T51" fmla="*/ 26 h 154"/>
                  <a:gd name="T52" fmla="*/ 16 w 511"/>
                  <a:gd name="T53" fmla="*/ 21 h 154"/>
                  <a:gd name="T54" fmla="*/ 24 w 511"/>
                  <a:gd name="T55" fmla="*/ 16 h 154"/>
                  <a:gd name="T56" fmla="*/ 32 w 511"/>
                  <a:gd name="T57" fmla="*/ 12 h 154"/>
                  <a:gd name="T58" fmla="*/ 41 w 511"/>
                  <a:gd name="T59" fmla="*/ 9 h 154"/>
                  <a:gd name="T60" fmla="*/ 50 w 511"/>
                  <a:gd name="T61" fmla="*/ 6 h 154"/>
                  <a:gd name="T62" fmla="*/ 59 w 511"/>
                  <a:gd name="T63" fmla="*/ 4 h 154"/>
                  <a:gd name="T64" fmla="*/ 69 w 511"/>
                  <a:gd name="T65" fmla="*/ 3 h 154"/>
                  <a:gd name="T66" fmla="*/ 78 w 511"/>
                  <a:gd name="T67" fmla="*/ 1 h 154"/>
                  <a:gd name="T68" fmla="*/ 88 w 511"/>
                  <a:gd name="T69" fmla="*/ 1 h 154"/>
                  <a:gd name="T70" fmla="*/ 97 w 511"/>
                  <a:gd name="T71" fmla="*/ 0 h 154"/>
                  <a:gd name="T72" fmla="*/ 107 w 511"/>
                  <a:gd name="T73" fmla="*/ 1 h 154"/>
                  <a:gd name="T74" fmla="*/ 117 w 511"/>
                  <a:gd name="T75" fmla="*/ 1 h 154"/>
                  <a:gd name="T76" fmla="*/ 127 w 511"/>
                  <a:gd name="T77" fmla="*/ 3 h 154"/>
                  <a:gd name="T78" fmla="*/ 137 w 511"/>
                  <a:gd name="T79" fmla="*/ 4 h 154"/>
                  <a:gd name="T80" fmla="*/ 146 w 511"/>
                  <a:gd name="T81" fmla="*/ 5 h 154"/>
                  <a:gd name="T82" fmla="*/ 154 w 511"/>
                  <a:gd name="T83" fmla="*/ 7 h 154"/>
                  <a:gd name="T84" fmla="*/ 162 w 511"/>
                  <a:gd name="T85" fmla="*/ 9 h 154"/>
                  <a:gd name="T86" fmla="*/ 170 w 511"/>
                  <a:gd name="T87" fmla="*/ 11 h 154"/>
                  <a:gd name="T88" fmla="*/ 178 w 511"/>
                  <a:gd name="T89" fmla="*/ 14 h 154"/>
                  <a:gd name="T90" fmla="*/ 186 w 511"/>
                  <a:gd name="T91" fmla="*/ 17 h 154"/>
                  <a:gd name="T92" fmla="*/ 194 w 511"/>
                  <a:gd name="T93" fmla="*/ 20 h 154"/>
                  <a:gd name="T94" fmla="*/ 202 w 511"/>
                  <a:gd name="T95" fmla="*/ 24 h 154"/>
                  <a:gd name="T96" fmla="*/ 209 w 511"/>
                  <a:gd name="T97" fmla="*/ 29 h 154"/>
                  <a:gd name="T98" fmla="*/ 216 w 511"/>
                  <a:gd name="T99" fmla="*/ 34 h 154"/>
                  <a:gd name="T100" fmla="*/ 223 w 511"/>
                  <a:gd name="T101" fmla="*/ 38 h 154"/>
                  <a:gd name="T102" fmla="*/ 229 w 511"/>
                  <a:gd name="T103" fmla="*/ 44 h 154"/>
                  <a:gd name="T104" fmla="*/ 236 w 511"/>
                  <a:gd name="T105" fmla="*/ 50 h 154"/>
                  <a:gd name="T106" fmla="*/ 241 w 511"/>
                  <a:gd name="T107" fmla="*/ 56 h 154"/>
                  <a:gd name="T108" fmla="*/ 247 w 511"/>
                  <a:gd name="T109" fmla="*/ 62 h 154"/>
                  <a:gd name="T110" fmla="*/ 251 w 511"/>
                  <a:gd name="T111" fmla="*/ 69 h 154"/>
                  <a:gd name="T112" fmla="*/ 256 w 511"/>
                  <a:gd name="T113" fmla="*/ 77 h 15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511" h="154">
                    <a:moveTo>
                      <a:pt x="511" y="153"/>
                    </a:moveTo>
                    <a:lnTo>
                      <a:pt x="503" y="154"/>
                    </a:lnTo>
                    <a:lnTo>
                      <a:pt x="496" y="151"/>
                    </a:lnTo>
                    <a:lnTo>
                      <a:pt x="489" y="145"/>
                    </a:lnTo>
                    <a:lnTo>
                      <a:pt x="483" y="141"/>
                    </a:lnTo>
                    <a:lnTo>
                      <a:pt x="459" y="120"/>
                    </a:lnTo>
                    <a:lnTo>
                      <a:pt x="434" y="101"/>
                    </a:lnTo>
                    <a:lnTo>
                      <a:pt x="407" y="86"/>
                    </a:lnTo>
                    <a:lnTo>
                      <a:pt x="379" y="74"/>
                    </a:lnTo>
                    <a:lnTo>
                      <a:pt x="350" y="64"/>
                    </a:lnTo>
                    <a:lnTo>
                      <a:pt x="319" y="56"/>
                    </a:lnTo>
                    <a:lnTo>
                      <a:pt x="288" y="51"/>
                    </a:lnTo>
                    <a:lnTo>
                      <a:pt x="255" y="48"/>
                    </a:lnTo>
                    <a:lnTo>
                      <a:pt x="224" y="47"/>
                    </a:lnTo>
                    <a:lnTo>
                      <a:pt x="192" y="47"/>
                    </a:lnTo>
                    <a:lnTo>
                      <a:pt x="160" y="51"/>
                    </a:lnTo>
                    <a:lnTo>
                      <a:pt x="129" y="55"/>
                    </a:lnTo>
                    <a:lnTo>
                      <a:pt x="98" y="61"/>
                    </a:lnTo>
                    <a:lnTo>
                      <a:pt x="68" y="68"/>
                    </a:lnTo>
                    <a:lnTo>
                      <a:pt x="38" y="77"/>
                    </a:lnTo>
                    <a:lnTo>
                      <a:pt x="10" y="88"/>
                    </a:lnTo>
                    <a:lnTo>
                      <a:pt x="5" y="83"/>
                    </a:lnTo>
                    <a:lnTo>
                      <a:pt x="2" y="78"/>
                    </a:lnTo>
                    <a:lnTo>
                      <a:pt x="0" y="71"/>
                    </a:lnTo>
                    <a:lnTo>
                      <a:pt x="0" y="63"/>
                    </a:lnTo>
                    <a:lnTo>
                      <a:pt x="15" y="52"/>
                    </a:lnTo>
                    <a:lnTo>
                      <a:pt x="31" y="41"/>
                    </a:lnTo>
                    <a:lnTo>
                      <a:pt x="47" y="32"/>
                    </a:lnTo>
                    <a:lnTo>
                      <a:pt x="64" y="24"/>
                    </a:lnTo>
                    <a:lnTo>
                      <a:pt x="81" y="17"/>
                    </a:lnTo>
                    <a:lnTo>
                      <a:pt x="100" y="11"/>
                    </a:lnTo>
                    <a:lnTo>
                      <a:pt x="118" y="8"/>
                    </a:lnTo>
                    <a:lnTo>
                      <a:pt x="137" y="5"/>
                    </a:lnTo>
                    <a:lnTo>
                      <a:pt x="156" y="2"/>
                    </a:lnTo>
                    <a:lnTo>
                      <a:pt x="175" y="1"/>
                    </a:lnTo>
                    <a:lnTo>
                      <a:pt x="194" y="0"/>
                    </a:lnTo>
                    <a:lnTo>
                      <a:pt x="214" y="1"/>
                    </a:lnTo>
                    <a:lnTo>
                      <a:pt x="233" y="2"/>
                    </a:lnTo>
                    <a:lnTo>
                      <a:pt x="253" y="5"/>
                    </a:lnTo>
                    <a:lnTo>
                      <a:pt x="273" y="7"/>
                    </a:lnTo>
                    <a:lnTo>
                      <a:pt x="291" y="10"/>
                    </a:lnTo>
                    <a:lnTo>
                      <a:pt x="307" y="14"/>
                    </a:lnTo>
                    <a:lnTo>
                      <a:pt x="323" y="17"/>
                    </a:lnTo>
                    <a:lnTo>
                      <a:pt x="339" y="22"/>
                    </a:lnTo>
                    <a:lnTo>
                      <a:pt x="356" y="28"/>
                    </a:lnTo>
                    <a:lnTo>
                      <a:pt x="372" y="33"/>
                    </a:lnTo>
                    <a:lnTo>
                      <a:pt x="387" y="40"/>
                    </a:lnTo>
                    <a:lnTo>
                      <a:pt x="403" y="48"/>
                    </a:lnTo>
                    <a:lnTo>
                      <a:pt x="417" y="58"/>
                    </a:lnTo>
                    <a:lnTo>
                      <a:pt x="432" y="67"/>
                    </a:lnTo>
                    <a:lnTo>
                      <a:pt x="445" y="76"/>
                    </a:lnTo>
                    <a:lnTo>
                      <a:pt x="458" y="88"/>
                    </a:lnTo>
                    <a:lnTo>
                      <a:pt x="471" y="99"/>
                    </a:lnTo>
                    <a:lnTo>
                      <a:pt x="482" y="112"/>
                    </a:lnTo>
                    <a:lnTo>
                      <a:pt x="493" y="124"/>
                    </a:lnTo>
                    <a:lnTo>
                      <a:pt x="502" y="138"/>
                    </a:lnTo>
                    <a:lnTo>
                      <a:pt x="511" y="1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15" name="Freeform 60"/>
              <p:cNvSpPr>
                <a:spLocks/>
              </p:cNvSpPr>
              <p:nvPr/>
            </p:nvSpPr>
            <p:spPr bwMode="auto">
              <a:xfrm>
                <a:off x="2461" y="2591"/>
                <a:ext cx="497" cy="499"/>
              </a:xfrm>
              <a:custGeom>
                <a:avLst/>
                <a:gdLst>
                  <a:gd name="T0" fmla="*/ 468 w 994"/>
                  <a:gd name="T1" fmla="*/ 408 h 999"/>
                  <a:gd name="T2" fmla="*/ 482 w 994"/>
                  <a:gd name="T3" fmla="*/ 24 h 999"/>
                  <a:gd name="T4" fmla="*/ 91 w 994"/>
                  <a:gd name="T5" fmla="*/ 19 h 999"/>
                  <a:gd name="T6" fmla="*/ 102 w 994"/>
                  <a:gd name="T7" fmla="*/ 437 h 999"/>
                  <a:gd name="T8" fmla="*/ 99 w 994"/>
                  <a:gd name="T9" fmla="*/ 439 h 999"/>
                  <a:gd name="T10" fmla="*/ 95 w 994"/>
                  <a:gd name="T11" fmla="*/ 441 h 999"/>
                  <a:gd name="T12" fmla="*/ 90 w 994"/>
                  <a:gd name="T13" fmla="*/ 442 h 999"/>
                  <a:gd name="T14" fmla="*/ 88 w 994"/>
                  <a:gd name="T15" fmla="*/ 440 h 999"/>
                  <a:gd name="T16" fmla="*/ 69 w 994"/>
                  <a:gd name="T17" fmla="*/ 30 h 999"/>
                  <a:gd name="T18" fmla="*/ 12 w 994"/>
                  <a:gd name="T19" fmla="*/ 83 h 999"/>
                  <a:gd name="T20" fmla="*/ 14 w 994"/>
                  <a:gd name="T21" fmla="*/ 144 h 999"/>
                  <a:gd name="T22" fmla="*/ 18 w 994"/>
                  <a:gd name="T23" fmla="*/ 280 h 999"/>
                  <a:gd name="T24" fmla="*/ 23 w 994"/>
                  <a:gd name="T25" fmla="*/ 417 h 999"/>
                  <a:gd name="T26" fmla="*/ 26 w 994"/>
                  <a:gd name="T27" fmla="*/ 481 h 999"/>
                  <a:gd name="T28" fmla="*/ 34 w 994"/>
                  <a:gd name="T29" fmla="*/ 478 h 999"/>
                  <a:gd name="T30" fmla="*/ 43 w 994"/>
                  <a:gd name="T31" fmla="*/ 474 h 999"/>
                  <a:gd name="T32" fmla="*/ 54 w 994"/>
                  <a:gd name="T33" fmla="*/ 470 h 999"/>
                  <a:gd name="T34" fmla="*/ 64 w 994"/>
                  <a:gd name="T35" fmla="*/ 466 h 999"/>
                  <a:gd name="T36" fmla="*/ 72 w 994"/>
                  <a:gd name="T37" fmla="*/ 462 h 999"/>
                  <a:gd name="T38" fmla="*/ 80 w 994"/>
                  <a:gd name="T39" fmla="*/ 459 h 999"/>
                  <a:gd name="T40" fmla="*/ 84 w 994"/>
                  <a:gd name="T41" fmla="*/ 458 h 999"/>
                  <a:gd name="T42" fmla="*/ 87 w 994"/>
                  <a:gd name="T43" fmla="*/ 458 h 999"/>
                  <a:gd name="T44" fmla="*/ 79 w 994"/>
                  <a:gd name="T45" fmla="*/ 464 h 999"/>
                  <a:gd name="T46" fmla="*/ 71 w 994"/>
                  <a:gd name="T47" fmla="*/ 469 h 999"/>
                  <a:gd name="T48" fmla="*/ 61 w 994"/>
                  <a:gd name="T49" fmla="*/ 474 h 999"/>
                  <a:gd name="T50" fmla="*/ 52 w 994"/>
                  <a:gd name="T51" fmla="*/ 479 h 999"/>
                  <a:gd name="T52" fmla="*/ 42 w 994"/>
                  <a:gd name="T53" fmla="*/ 484 h 999"/>
                  <a:gd name="T54" fmla="*/ 33 w 994"/>
                  <a:gd name="T55" fmla="*/ 489 h 999"/>
                  <a:gd name="T56" fmla="*/ 24 w 994"/>
                  <a:gd name="T57" fmla="*/ 494 h 999"/>
                  <a:gd name="T58" fmla="*/ 16 w 994"/>
                  <a:gd name="T59" fmla="*/ 499 h 999"/>
                  <a:gd name="T60" fmla="*/ 13 w 994"/>
                  <a:gd name="T61" fmla="*/ 481 h 999"/>
                  <a:gd name="T62" fmla="*/ 9 w 994"/>
                  <a:gd name="T63" fmla="*/ 435 h 999"/>
                  <a:gd name="T64" fmla="*/ 7 w 994"/>
                  <a:gd name="T65" fmla="*/ 370 h 999"/>
                  <a:gd name="T66" fmla="*/ 4 w 994"/>
                  <a:gd name="T67" fmla="*/ 295 h 999"/>
                  <a:gd name="T68" fmla="*/ 2 w 994"/>
                  <a:gd name="T69" fmla="*/ 219 h 999"/>
                  <a:gd name="T70" fmla="*/ 0 w 994"/>
                  <a:gd name="T71" fmla="*/ 150 h 999"/>
                  <a:gd name="T72" fmla="*/ 0 w 994"/>
                  <a:gd name="T73" fmla="*/ 98 h 999"/>
                  <a:gd name="T74" fmla="*/ 1 w 994"/>
                  <a:gd name="T75" fmla="*/ 72 h 999"/>
                  <a:gd name="T76" fmla="*/ 74 w 994"/>
                  <a:gd name="T77" fmla="*/ 0 h 999"/>
                  <a:gd name="T78" fmla="*/ 497 w 994"/>
                  <a:gd name="T79" fmla="*/ 11 h 999"/>
                  <a:gd name="T80" fmla="*/ 497 w 994"/>
                  <a:gd name="T81" fmla="*/ 28 h 999"/>
                  <a:gd name="T82" fmla="*/ 494 w 994"/>
                  <a:gd name="T83" fmla="*/ 74 h 999"/>
                  <a:gd name="T84" fmla="*/ 492 w 994"/>
                  <a:gd name="T85" fmla="*/ 139 h 999"/>
                  <a:gd name="T86" fmla="*/ 489 w 994"/>
                  <a:gd name="T87" fmla="*/ 213 h 999"/>
                  <a:gd name="T88" fmla="*/ 485 w 994"/>
                  <a:gd name="T89" fmla="*/ 288 h 999"/>
                  <a:gd name="T90" fmla="*/ 482 w 994"/>
                  <a:gd name="T91" fmla="*/ 353 h 999"/>
                  <a:gd name="T92" fmla="*/ 480 w 994"/>
                  <a:gd name="T93" fmla="*/ 398 h 999"/>
                  <a:gd name="T94" fmla="*/ 479 w 994"/>
                  <a:gd name="T95" fmla="*/ 415 h 999"/>
                  <a:gd name="T96" fmla="*/ 468 w 994"/>
                  <a:gd name="T97" fmla="*/ 408 h 99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994" h="999">
                    <a:moveTo>
                      <a:pt x="935" y="816"/>
                    </a:moveTo>
                    <a:lnTo>
                      <a:pt x="964" y="48"/>
                    </a:lnTo>
                    <a:lnTo>
                      <a:pt x="182" y="38"/>
                    </a:lnTo>
                    <a:lnTo>
                      <a:pt x="203" y="875"/>
                    </a:lnTo>
                    <a:lnTo>
                      <a:pt x="198" y="879"/>
                    </a:lnTo>
                    <a:lnTo>
                      <a:pt x="189" y="883"/>
                    </a:lnTo>
                    <a:lnTo>
                      <a:pt x="180" y="884"/>
                    </a:lnTo>
                    <a:lnTo>
                      <a:pt x="175" y="881"/>
                    </a:lnTo>
                    <a:lnTo>
                      <a:pt x="138" y="61"/>
                    </a:lnTo>
                    <a:lnTo>
                      <a:pt x="23" y="166"/>
                    </a:lnTo>
                    <a:lnTo>
                      <a:pt x="27" y="289"/>
                    </a:lnTo>
                    <a:lnTo>
                      <a:pt x="36" y="561"/>
                    </a:lnTo>
                    <a:lnTo>
                      <a:pt x="46" y="835"/>
                    </a:lnTo>
                    <a:lnTo>
                      <a:pt x="52" y="963"/>
                    </a:lnTo>
                    <a:lnTo>
                      <a:pt x="68" y="956"/>
                    </a:lnTo>
                    <a:lnTo>
                      <a:pt x="86" y="948"/>
                    </a:lnTo>
                    <a:lnTo>
                      <a:pt x="107" y="940"/>
                    </a:lnTo>
                    <a:lnTo>
                      <a:pt x="127" y="932"/>
                    </a:lnTo>
                    <a:lnTo>
                      <a:pt x="144" y="925"/>
                    </a:lnTo>
                    <a:lnTo>
                      <a:pt x="159" y="919"/>
                    </a:lnTo>
                    <a:lnTo>
                      <a:pt x="168" y="916"/>
                    </a:lnTo>
                    <a:lnTo>
                      <a:pt x="173" y="916"/>
                    </a:lnTo>
                    <a:lnTo>
                      <a:pt x="157" y="928"/>
                    </a:lnTo>
                    <a:lnTo>
                      <a:pt x="141" y="939"/>
                    </a:lnTo>
                    <a:lnTo>
                      <a:pt x="122" y="948"/>
                    </a:lnTo>
                    <a:lnTo>
                      <a:pt x="103" y="959"/>
                    </a:lnTo>
                    <a:lnTo>
                      <a:pt x="84" y="969"/>
                    </a:lnTo>
                    <a:lnTo>
                      <a:pt x="66" y="978"/>
                    </a:lnTo>
                    <a:lnTo>
                      <a:pt x="47" y="989"/>
                    </a:lnTo>
                    <a:lnTo>
                      <a:pt x="31" y="999"/>
                    </a:lnTo>
                    <a:lnTo>
                      <a:pt x="25" y="963"/>
                    </a:lnTo>
                    <a:lnTo>
                      <a:pt x="18" y="871"/>
                    </a:lnTo>
                    <a:lnTo>
                      <a:pt x="13" y="741"/>
                    </a:lnTo>
                    <a:lnTo>
                      <a:pt x="8" y="590"/>
                    </a:lnTo>
                    <a:lnTo>
                      <a:pt x="3" y="438"/>
                    </a:lnTo>
                    <a:lnTo>
                      <a:pt x="0" y="300"/>
                    </a:lnTo>
                    <a:lnTo>
                      <a:pt x="0" y="196"/>
                    </a:lnTo>
                    <a:lnTo>
                      <a:pt x="1" y="144"/>
                    </a:lnTo>
                    <a:lnTo>
                      <a:pt x="147" y="0"/>
                    </a:lnTo>
                    <a:lnTo>
                      <a:pt x="994" y="22"/>
                    </a:lnTo>
                    <a:lnTo>
                      <a:pt x="993" y="57"/>
                    </a:lnTo>
                    <a:lnTo>
                      <a:pt x="988" y="149"/>
                    </a:lnTo>
                    <a:lnTo>
                      <a:pt x="984" y="279"/>
                    </a:lnTo>
                    <a:lnTo>
                      <a:pt x="977" y="427"/>
                    </a:lnTo>
                    <a:lnTo>
                      <a:pt x="970" y="576"/>
                    </a:lnTo>
                    <a:lnTo>
                      <a:pt x="964" y="706"/>
                    </a:lnTo>
                    <a:lnTo>
                      <a:pt x="959" y="797"/>
                    </a:lnTo>
                    <a:lnTo>
                      <a:pt x="957" y="831"/>
                    </a:lnTo>
                    <a:lnTo>
                      <a:pt x="935" y="8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16" name="Freeform 61"/>
              <p:cNvSpPr>
                <a:spLocks/>
              </p:cNvSpPr>
              <p:nvPr/>
            </p:nvSpPr>
            <p:spPr bwMode="auto">
              <a:xfrm>
                <a:off x="2995" y="2595"/>
                <a:ext cx="338" cy="415"/>
              </a:xfrm>
              <a:custGeom>
                <a:avLst/>
                <a:gdLst>
                  <a:gd name="T0" fmla="*/ 297 w 676"/>
                  <a:gd name="T1" fmla="*/ 405 h 831"/>
                  <a:gd name="T2" fmla="*/ 283 w 676"/>
                  <a:gd name="T3" fmla="*/ 381 h 831"/>
                  <a:gd name="T4" fmla="*/ 264 w 676"/>
                  <a:gd name="T5" fmla="*/ 320 h 831"/>
                  <a:gd name="T6" fmla="*/ 240 w 676"/>
                  <a:gd name="T7" fmla="*/ 280 h 831"/>
                  <a:gd name="T8" fmla="*/ 211 w 676"/>
                  <a:gd name="T9" fmla="*/ 250 h 831"/>
                  <a:gd name="T10" fmla="*/ 180 w 676"/>
                  <a:gd name="T11" fmla="*/ 238 h 831"/>
                  <a:gd name="T12" fmla="*/ 178 w 676"/>
                  <a:gd name="T13" fmla="*/ 231 h 831"/>
                  <a:gd name="T14" fmla="*/ 192 w 676"/>
                  <a:gd name="T15" fmla="*/ 232 h 831"/>
                  <a:gd name="T16" fmla="*/ 212 w 676"/>
                  <a:gd name="T17" fmla="*/ 199 h 831"/>
                  <a:gd name="T18" fmla="*/ 205 w 676"/>
                  <a:gd name="T19" fmla="*/ 171 h 831"/>
                  <a:gd name="T20" fmla="*/ 177 w 676"/>
                  <a:gd name="T21" fmla="*/ 156 h 831"/>
                  <a:gd name="T22" fmla="*/ 134 w 676"/>
                  <a:gd name="T23" fmla="*/ 148 h 831"/>
                  <a:gd name="T24" fmla="*/ 93 w 676"/>
                  <a:gd name="T25" fmla="*/ 136 h 831"/>
                  <a:gd name="T26" fmla="*/ 58 w 676"/>
                  <a:gd name="T27" fmla="*/ 138 h 831"/>
                  <a:gd name="T28" fmla="*/ 51 w 676"/>
                  <a:gd name="T29" fmla="*/ 243 h 831"/>
                  <a:gd name="T30" fmla="*/ 80 w 676"/>
                  <a:gd name="T31" fmla="*/ 317 h 831"/>
                  <a:gd name="T32" fmla="*/ 125 w 676"/>
                  <a:gd name="T33" fmla="*/ 355 h 831"/>
                  <a:gd name="T34" fmla="*/ 141 w 676"/>
                  <a:gd name="T35" fmla="*/ 351 h 831"/>
                  <a:gd name="T36" fmla="*/ 140 w 676"/>
                  <a:gd name="T37" fmla="*/ 358 h 831"/>
                  <a:gd name="T38" fmla="*/ 122 w 676"/>
                  <a:gd name="T39" fmla="*/ 361 h 831"/>
                  <a:gd name="T40" fmla="*/ 77 w 676"/>
                  <a:gd name="T41" fmla="*/ 335 h 831"/>
                  <a:gd name="T42" fmla="*/ 43 w 676"/>
                  <a:gd name="T43" fmla="*/ 288 h 831"/>
                  <a:gd name="T44" fmla="*/ 28 w 676"/>
                  <a:gd name="T45" fmla="*/ 230 h 831"/>
                  <a:gd name="T46" fmla="*/ 19 w 676"/>
                  <a:gd name="T47" fmla="*/ 165 h 831"/>
                  <a:gd name="T48" fmla="*/ 2 w 676"/>
                  <a:gd name="T49" fmla="*/ 159 h 831"/>
                  <a:gd name="T50" fmla="*/ 36 w 676"/>
                  <a:gd name="T51" fmla="*/ 108 h 831"/>
                  <a:gd name="T52" fmla="*/ 30 w 676"/>
                  <a:gd name="T53" fmla="*/ 70 h 831"/>
                  <a:gd name="T54" fmla="*/ 35 w 676"/>
                  <a:gd name="T55" fmla="*/ 32 h 831"/>
                  <a:gd name="T56" fmla="*/ 58 w 676"/>
                  <a:gd name="T57" fmla="*/ 7 h 831"/>
                  <a:gd name="T58" fmla="*/ 71 w 676"/>
                  <a:gd name="T59" fmla="*/ 11 h 831"/>
                  <a:gd name="T60" fmla="*/ 55 w 676"/>
                  <a:gd name="T61" fmla="*/ 27 h 831"/>
                  <a:gd name="T62" fmla="*/ 69 w 676"/>
                  <a:gd name="T63" fmla="*/ 92 h 831"/>
                  <a:gd name="T64" fmla="*/ 116 w 676"/>
                  <a:gd name="T65" fmla="*/ 121 h 831"/>
                  <a:gd name="T66" fmla="*/ 171 w 676"/>
                  <a:gd name="T67" fmla="*/ 135 h 831"/>
                  <a:gd name="T68" fmla="*/ 222 w 676"/>
                  <a:gd name="T69" fmla="*/ 157 h 831"/>
                  <a:gd name="T70" fmla="*/ 256 w 676"/>
                  <a:gd name="T71" fmla="*/ 173 h 831"/>
                  <a:gd name="T72" fmla="*/ 270 w 676"/>
                  <a:gd name="T73" fmla="*/ 205 h 831"/>
                  <a:gd name="T74" fmla="*/ 251 w 676"/>
                  <a:gd name="T75" fmla="*/ 211 h 831"/>
                  <a:gd name="T76" fmla="*/ 239 w 676"/>
                  <a:gd name="T77" fmla="*/ 200 h 831"/>
                  <a:gd name="T78" fmla="*/ 256 w 676"/>
                  <a:gd name="T79" fmla="*/ 204 h 831"/>
                  <a:gd name="T80" fmla="*/ 251 w 676"/>
                  <a:gd name="T81" fmla="*/ 187 h 831"/>
                  <a:gd name="T82" fmla="*/ 228 w 676"/>
                  <a:gd name="T83" fmla="*/ 173 h 831"/>
                  <a:gd name="T84" fmla="*/ 231 w 676"/>
                  <a:gd name="T85" fmla="*/ 220 h 831"/>
                  <a:gd name="T86" fmla="*/ 255 w 676"/>
                  <a:gd name="T87" fmla="*/ 272 h 831"/>
                  <a:gd name="T88" fmla="*/ 296 w 676"/>
                  <a:gd name="T89" fmla="*/ 304 h 831"/>
                  <a:gd name="T90" fmla="*/ 323 w 676"/>
                  <a:gd name="T91" fmla="*/ 301 h 831"/>
                  <a:gd name="T92" fmla="*/ 317 w 676"/>
                  <a:gd name="T93" fmla="*/ 291 h 831"/>
                  <a:gd name="T94" fmla="*/ 336 w 676"/>
                  <a:gd name="T95" fmla="*/ 292 h 831"/>
                  <a:gd name="T96" fmla="*/ 334 w 676"/>
                  <a:gd name="T97" fmla="*/ 314 h 831"/>
                  <a:gd name="T98" fmla="*/ 301 w 676"/>
                  <a:gd name="T99" fmla="*/ 320 h 831"/>
                  <a:gd name="T100" fmla="*/ 274 w 676"/>
                  <a:gd name="T101" fmla="*/ 307 h 831"/>
                  <a:gd name="T102" fmla="*/ 297 w 676"/>
                  <a:gd name="T103" fmla="*/ 360 h 83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676" h="831">
                    <a:moveTo>
                      <a:pt x="615" y="831"/>
                    </a:moveTo>
                    <a:lnTo>
                      <a:pt x="608" y="827"/>
                    </a:lnTo>
                    <a:lnTo>
                      <a:pt x="602" y="824"/>
                    </a:lnTo>
                    <a:lnTo>
                      <a:pt x="598" y="818"/>
                    </a:lnTo>
                    <a:lnTo>
                      <a:pt x="593" y="811"/>
                    </a:lnTo>
                    <a:lnTo>
                      <a:pt x="588" y="804"/>
                    </a:lnTo>
                    <a:lnTo>
                      <a:pt x="585" y="797"/>
                    </a:lnTo>
                    <a:lnTo>
                      <a:pt x="580" y="790"/>
                    </a:lnTo>
                    <a:lnTo>
                      <a:pt x="577" y="784"/>
                    </a:lnTo>
                    <a:lnTo>
                      <a:pt x="565" y="762"/>
                    </a:lnTo>
                    <a:lnTo>
                      <a:pt x="555" y="739"/>
                    </a:lnTo>
                    <a:lnTo>
                      <a:pt x="546" y="716"/>
                    </a:lnTo>
                    <a:lnTo>
                      <a:pt x="539" y="691"/>
                    </a:lnTo>
                    <a:lnTo>
                      <a:pt x="533" y="666"/>
                    </a:lnTo>
                    <a:lnTo>
                      <a:pt x="527" y="641"/>
                    </a:lnTo>
                    <a:lnTo>
                      <a:pt x="523" y="615"/>
                    </a:lnTo>
                    <a:lnTo>
                      <a:pt x="518" y="590"/>
                    </a:lnTo>
                    <a:lnTo>
                      <a:pt x="505" y="580"/>
                    </a:lnTo>
                    <a:lnTo>
                      <a:pt x="492" y="570"/>
                    </a:lnTo>
                    <a:lnTo>
                      <a:pt x="479" y="560"/>
                    </a:lnTo>
                    <a:lnTo>
                      <a:pt x="466" y="549"/>
                    </a:lnTo>
                    <a:lnTo>
                      <a:pt x="454" y="538"/>
                    </a:lnTo>
                    <a:lnTo>
                      <a:pt x="441" y="527"/>
                    </a:lnTo>
                    <a:lnTo>
                      <a:pt x="431" y="514"/>
                    </a:lnTo>
                    <a:lnTo>
                      <a:pt x="421" y="501"/>
                    </a:lnTo>
                    <a:lnTo>
                      <a:pt x="410" y="501"/>
                    </a:lnTo>
                    <a:lnTo>
                      <a:pt x="396" y="498"/>
                    </a:lnTo>
                    <a:lnTo>
                      <a:pt x="383" y="492"/>
                    </a:lnTo>
                    <a:lnTo>
                      <a:pt x="371" y="485"/>
                    </a:lnTo>
                    <a:lnTo>
                      <a:pt x="360" y="477"/>
                    </a:lnTo>
                    <a:lnTo>
                      <a:pt x="351" y="470"/>
                    </a:lnTo>
                    <a:lnTo>
                      <a:pt x="345" y="464"/>
                    </a:lnTo>
                    <a:lnTo>
                      <a:pt x="343" y="462"/>
                    </a:lnTo>
                    <a:lnTo>
                      <a:pt x="349" y="461"/>
                    </a:lnTo>
                    <a:lnTo>
                      <a:pt x="355" y="462"/>
                    </a:lnTo>
                    <a:lnTo>
                      <a:pt x="359" y="463"/>
                    </a:lnTo>
                    <a:lnTo>
                      <a:pt x="365" y="463"/>
                    </a:lnTo>
                    <a:lnTo>
                      <a:pt x="371" y="464"/>
                    </a:lnTo>
                    <a:lnTo>
                      <a:pt x="378" y="466"/>
                    </a:lnTo>
                    <a:lnTo>
                      <a:pt x="383" y="464"/>
                    </a:lnTo>
                    <a:lnTo>
                      <a:pt x="390" y="462"/>
                    </a:lnTo>
                    <a:lnTo>
                      <a:pt x="406" y="448"/>
                    </a:lnTo>
                    <a:lnTo>
                      <a:pt x="416" y="433"/>
                    </a:lnTo>
                    <a:lnTo>
                      <a:pt x="419" y="416"/>
                    </a:lnTo>
                    <a:lnTo>
                      <a:pt x="424" y="399"/>
                    </a:lnTo>
                    <a:lnTo>
                      <a:pt x="421" y="387"/>
                    </a:lnTo>
                    <a:lnTo>
                      <a:pt x="420" y="376"/>
                    </a:lnTo>
                    <a:lnTo>
                      <a:pt x="417" y="364"/>
                    </a:lnTo>
                    <a:lnTo>
                      <a:pt x="414" y="353"/>
                    </a:lnTo>
                    <a:lnTo>
                      <a:pt x="410" y="342"/>
                    </a:lnTo>
                    <a:lnTo>
                      <a:pt x="404" y="334"/>
                    </a:lnTo>
                    <a:lnTo>
                      <a:pt x="397" y="326"/>
                    </a:lnTo>
                    <a:lnTo>
                      <a:pt x="388" y="320"/>
                    </a:lnTo>
                    <a:lnTo>
                      <a:pt x="371" y="316"/>
                    </a:lnTo>
                    <a:lnTo>
                      <a:pt x="353" y="312"/>
                    </a:lnTo>
                    <a:lnTo>
                      <a:pt x="336" y="309"/>
                    </a:lnTo>
                    <a:lnTo>
                      <a:pt x="319" y="307"/>
                    </a:lnTo>
                    <a:lnTo>
                      <a:pt x="302" y="303"/>
                    </a:lnTo>
                    <a:lnTo>
                      <a:pt x="284" y="300"/>
                    </a:lnTo>
                    <a:lnTo>
                      <a:pt x="268" y="296"/>
                    </a:lnTo>
                    <a:lnTo>
                      <a:pt x="251" y="293"/>
                    </a:lnTo>
                    <a:lnTo>
                      <a:pt x="234" y="288"/>
                    </a:lnTo>
                    <a:lnTo>
                      <a:pt x="218" y="284"/>
                    </a:lnTo>
                    <a:lnTo>
                      <a:pt x="201" y="279"/>
                    </a:lnTo>
                    <a:lnTo>
                      <a:pt x="185" y="272"/>
                    </a:lnTo>
                    <a:lnTo>
                      <a:pt x="169" y="265"/>
                    </a:lnTo>
                    <a:lnTo>
                      <a:pt x="154" y="257"/>
                    </a:lnTo>
                    <a:lnTo>
                      <a:pt x="139" y="248"/>
                    </a:lnTo>
                    <a:lnTo>
                      <a:pt x="125" y="237"/>
                    </a:lnTo>
                    <a:lnTo>
                      <a:pt x="115" y="277"/>
                    </a:lnTo>
                    <a:lnTo>
                      <a:pt x="107" y="317"/>
                    </a:lnTo>
                    <a:lnTo>
                      <a:pt x="100" y="360"/>
                    </a:lnTo>
                    <a:lnTo>
                      <a:pt x="98" y="401"/>
                    </a:lnTo>
                    <a:lnTo>
                      <a:pt x="98" y="445"/>
                    </a:lnTo>
                    <a:lnTo>
                      <a:pt x="102" y="487"/>
                    </a:lnTo>
                    <a:lnTo>
                      <a:pt x="110" y="530"/>
                    </a:lnTo>
                    <a:lnTo>
                      <a:pt x="122" y="573"/>
                    </a:lnTo>
                    <a:lnTo>
                      <a:pt x="133" y="592"/>
                    </a:lnTo>
                    <a:lnTo>
                      <a:pt x="145" y="614"/>
                    </a:lnTo>
                    <a:lnTo>
                      <a:pt x="159" y="635"/>
                    </a:lnTo>
                    <a:lnTo>
                      <a:pt x="173" y="655"/>
                    </a:lnTo>
                    <a:lnTo>
                      <a:pt x="189" y="673"/>
                    </a:lnTo>
                    <a:lnTo>
                      <a:pt x="207" y="689"/>
                    </a:lnTo>
                    <a:lnTo>
                      <a:pt x="227" y="702"/>
                    </a:lnTo>
                    <a:lnTo>
                      <a:pt x="250" y="711"/>
                    </a:lnTo>
                    <a:lnTo>
                      <a:pt x="256" y="711"/>
                    </a:lnTo>
                    <a:lnTo>
                      <a:pt x="262" y="709"/>
                    </a:lnTo>
                    <a:lnTo>
                      <a:pt x="269" y="706"/>
                    </a:lnTo>
                    <a:lnTo>
                      <a:pt x="275" y="704"/>
                    </a:lnTo>
                    <a:lnTo>
                      <a:pt x="281" y="702"/>
                    </a:lnTo>
                    <a:lnTo>
                      <a:pt x="287" y="701"/>
                    </a:lnTo>
                    <a:lnTo>
                      <a:pt x="290" y="703"/>
                    </a:lnTo>
                    <a:lnTo>
                      <a:pt x="294" y="708"/>
                    </a:lnTo>
                    <a:lnTo>
                      <a:pt x="287" y="712"/>
                    </a:lnTo>
                    <a:lnTo>
                      <a:pt x="280" y="716"/>
                    </a:lnTo>
                    <a:lnTo>
                      <a:pt x="273" y="719"/>
                    </a:lnTo>
                    <a:lnTo>
                      <a:pt x="266" y="721"/>
                    </a:lnTo>
                    <a:lnTo>
                      <a:pt x="259" y="723"/>
                    </a:lnTo>
                    <a:lnTo>
                      <a:pt x="251" y="724"/>
                    </a:lnTo>
                    <a:lnTo>
                      <a:pt x="243" y="723"/>
                    </a:lnTo>
                    <a:lnTo>
                      <a:pt x="235" y="720"/>
                    </a:lnTo>
                    <a:lnTo>
                      <a:pt x="212" y="710"/>
                    </a:lnTo>
                    <a:lnTo>
                      <a:pt x="191" y="698"/>
                    </a:lnTo>
                    <a:lnTo>
                      <a:pt x="171" y="686"/>
                    </a:lnTo>
                    <a:lnTo>
                      <a:pt x="153" y="671"/>
                    </a:lnTo>
                    <a:lnTo>
                      <a:pt x="137" y="655"/>
                    </a:lnTo>
                    <a:lnTo>
                      <a:pt x="122" y="637"/>
                    </a:lnTo>
                    <a:lnTo>
                      <a:pt x="108" y="618"/>
                    </a:lnTo>
                    <a:lnTo>
                      <a:pt x="97" y="598"/>
                    </a:lnTo>
                    <a:lnTo>
                      <a:pt x="86" y="577"/>
                    </a:lnTo>
                    <a:lnTo>
                      <a:pt x="77" y="555"/>
                    </a:lnTo>
                    <a:lnTo>
                      <a:pt x="69" y="532"/>
                    </a:lnTo>
                    <a:lnTo>
                      <a:pt x="63" y="509"/>
                    </a:lnTo>
                    <a:lnTo>
                      <a:pt x="59" y="485"/>
                    </a:lnTo>
                    <a:lnTo>
                      <a:pt x="55" y="461"/>
                    </a:lnTo>
                    <a:lnTo>
                      <a:pt x="53" y="437"/>
                    </a:lnTo>
                    <a:lnTo>
                      <a:pt x="53" y="411"/>
                    </a:lnTo>
                    <a:lnTo>
                      <a:pt x="53" y="330"/>
                    </a:lnTo>
                    <a:lnTo>
                      <a:pt x="45" y="330"/>
                    </a:lnTo>
                    <a:lnTo>
                      <a:pt x="38" y="330"/>
                    </a:lnTo>
                    <a:lnTo>
                      <a:pt x="30" y="330"/>
                    </a:lnTo>
                    <a:lnTo>
                      <a:pt x="22" y="328"/>
                    </a:lnTo>
                    <a:lnTo>
                      <a:pt x="15" y="326"/>
                    </a:lnTo>
                    <a:lnTo>
                      <a:pt x="9" y="323"/>
                    </a:lnTo>
                    <a:lnTo>
                      <a:pt x="3" y="319"/>
                    </a:lnTo>
                    <a:lnTo>
                      <a:pt x="0" y="314"/>
                    </a:lnTo>
                    <a:lnTo>
                      <a:pt x="56" y="294"/>
                    </a:lnTo>
                    <a:lnTo>
                      <a:pt x="61" y="269"/>
                    </a:lnTo>
                    <a:lnTo>
                      <a:pt x="65" y="242"/>
                    </a:lnTo>
                    <a:lnTo>
                      <a:pt x="72" y="217"/>
                    </a:lnTo>
                    <a:lnTo>
                      <a:pt x="87" y="196"/>
                    </a:lnTo>
                    <a:lnTo>
                      <a:pt x="78" y="184"/>
                    </a:lnTo>
                    <a:lnTo>
                      <a:pt x="71" y="171"/>
                    </a:lnTo>
                    <a:lnTo>
                      <a:pt x="64" y="156"/>
                    </a:lnTo>
                    <a:lnTo>
                      <a:pt x="60" y="141"/>
                    </a:lnTo>
                    <a:lnTo>
                      <a:pt x="56" y="126"/>
                    </a:lnTo>
                    <a:lnTo>
                      <a:pt x="56" y="110"/>
                    </a:lnTo>
                    <a:lnTo>
                      <a:pt x="57" y="93"/>
                    </a:lnTo>
                    <a:lnTo>
                      <a:pt x="63" y="77"/>
                    </a:lnTo>
                    <a:lnTo>
                      <a:pt x="70" y="65"/>
                    </a:lnTo>
                    <a:lnTo>
                      <a:pt x="77" y="53"/>
                    </a:lnTo>
                    <a:lnTo>
                      <a:pt x="85" y="42"/>
                    </a:lnTo>
                    <a:lnTo>
                      <a:pt x="94" y="31"/>
                    </a:lnTo>
                    <a:lnTo>
                      <a:pt x="103" y="22"/>
                    </a:lnTo>
                    <a:lnTo>
                      <a:pt x="115" y="14"/>
                    </a:lnTo>
                    <a:lnTo>
                      <a:pt x="125" y="7"/>
                    </a:lnTo>
                    <a:lnTo>
                      <a:pt x="138" y="0"/>
                    </a:lnTo>
                    <a:lnTo>
                      <a:pt x="144" y="8"/>
                    </a:lnTo>
                    <a:lnTo>
                      <a:pt x="145" y="15"/>
                    </a:lnTo>
                    <a:lnTo>
                      <a:pt x="142" y="22"/>
                    </a:lnTo>
                    <a:lnTo>
                      <a:pt x="135" y="28"/>
                    </a:lnTo>
                    <a:lnTo>
                      <a:pt x="127" y="34"/>
                    </a:lnTo>
                    <a:lnTo>
                      <a:pt x="120" y="40"/>
                    </a:lnTo>
                    <a:lnTo>
                      <a:pt x="113" y="47"/>
                    </a:lnTo>
                    <a:lnTo>
                      <a:pt x="109" y="55"/>
                    </a:lnTo>
                    <a:lnTo>
                      <a:pt x="102" y="83"/>
                    </a:lnTo>
                    <a:lnTo>
                      <a:pt x="103" y="113"/>
                    </a:lnTo>
                    <a:lnTo>
                      <a:pt x="110" y="141"/>
                    </a:lnTo>
                    <a:lnTo>
                      <a:pt x="122" y="166"/>
                    </a:lnTo>
                    <a:lnTo>
                      <a:pt x="138" y="184"/>
                    </a:lnTo>
                    <a:lnTo>
                      <a:pt x="154" y="201"/>
                    </a:lnTo>
                    <a:lnTo>
                      <a:pt x="173" y="214"/>
                    </a:lnTo>
                    <a:lnTo>
                      <a:pt x="192" y="226"/>
                    </a:lnTo>
                    <a:lnTo>
                      <a:pt x="212" y="235"/>
                    </a:lnTo>
                    <a:lnTo>
                      <a:pt x="232" y="242"/>
                    </a:lnTo>
                    <a:lnTo>
                      <a:pt x="254" y="249"/>
                    </a:lnTo>
                    <a:lnTo>
                      <a:pt x="276" y="255"/>
                    </a:lnTo>
                    <a:lnTo>
                      <a:pt x="298" y="259"/>
                    </a:lnTo>
                    <a:lnTo>
                      <a:pt x="320" y="265"/>
                    </a:lnTo>
                    <a:lnTo>
                      <a:pt x="342" y="271"/>
                    </a:lnTo>
                    <a:lnTo>
                      <a:pt x="364" y="277"/>
                    </a:lnTo>
                    <a:lnTo>
                      <a:pt x="385" y="284"/>
                    </a:lnTo>
                    <a:lnTo>
                      <a:pt x="405" y="293"/>
                    </a:lnTo>
                    <a:lnTo>
                      <a:pt x="425" y="302"/>
                    </a:lnTo>
                    <a:lnTo>
                      <a:pt x="444" y="315"/>
                    </a:lnTo>
                    <a:lnTo>
                      <a:pt x="459" y="317"/>
                    </a:lnTo>
                    <a:lnTo>
                      <a:pt x="474" y="322"/>
                    </a:lnTo>
                    <a:lnTo>
                      <a:pt x="488" y="328"/>
                    </a:lnTo>
                    <a:lnTo>
                      <a:pt x="501" y="337"/>
                    </a:lnTo>
                    <a:lnTo>
                      <a:pt x="512" y="347"/>
                    </a:lnTo>
                    <a:lnTo>
                      <a:pt x="523" y="358"/>
                    </a:lnTo>
                    <a:lnTo>
                      <a:pt x="531" y="370"/>
                    </a:lnTo>
                    <a:lnTo>
                      <a:pt x="539" y="384"/>
                    </a:lnTo>
                    <a:lnTo>
                      <a:pt x="541" y="396"/>
                    </a:lnTo>
                    <a:lnTo>
                      <a:pt x="540" y="410"/>
                    </a:lnTo>
                    <a:lnTo>
                      <a:pt x="534" y="421"/>
                    </a:lnTo>
                    <a:lnTo>
                      <a:pt x="524" y="430"/>
                    </a:lnTo>
                    <a:lnTo>
                      <a:pt x="517" y="430"/>
                    </a:lnTo>
                    <a:lnTo>
                      <a:pt x="510" y="426"/>
                    </a:lnTo>
                    <a:lnTo>
                      <a:pt x="502" y="422"/>
                    </a:lnTo>
                    <a:lnTo>
                      <a:pt x="495" y="417"/>
                    </a:lnTo>
                    <a:lnTo>
                      <a:pt x="488" y="411"/>
                    </a:lnTo>
                    <a:lnTo>
                      <a:pt x="482" y="406"/>
                    </a:lnTo>
                    <a:lnTo>
                      <a:pt x="479" y="402"/>
                    </a:lnTo>
                    <a:lnTo>
                      <a:pt x="478" y="401"/>
                    </a:lnTo>
                    <a:lnTo>
                      <a:pt x="485" y="405"/>
                    </a:lnTo>
                    <a:lnTo>
                      <a:pt x="492" y="409"/>
                    </a:lnTo>
                    <a:lnTo>
                      <a:pt x="497" y="413"/>
                    </a:lnTo>
                    <a:lnTo>
                      <a:pt x="505" y="414"/>
                    </a:lnTo>
                    <a:lnTo>
                      <a:pt x="511" y="409"/>
                    </a:lnTo>
                    <a:lnTo>
                      <a:pt x="515" y="402"/>
                    </a:lnTo>
                    <a:lnTo>
                      <a:pt x="516" y="396"/>
                    </a:lnTo>
                    <a:lnTo>
                      <a:pt x="516" y="388"/>
                    </a:lnTo>
                    <a:lnTo>
                      <a:pt x="508" y="383"/>
                    </a:lnTo>
                    <a:lnTo>
                      <a:pt x="501" y="375"/>
                    </a:lnTo>
                    <a:lnTo>
                      <a:pt x="493" y="368"/>
                    </a:lnTo>
                    <a:lnTo>
                      <a:pt x="484" y="361"/>
                    </a:lnTo>
                    <a:lnTo>
                      <a:pt x="476" y="354"/>
                    </a:lnTo>
                    <a:lnTo>
                      <a:pt x="466" y="349"/>
                    </a:lnTo>
                    <a:lnTo>
                      <a:pt x="456" y="346"/>
                    </a:lnTo>
                    <a:lnTo>
                      <a:pt x="447" y="346"/>
                    </a:lnTo>
                    <a:lnTo>
                      <a:pt x="454" y="368"/>
                    </a:lnTo>
                    <a:lnTo>
                      <a:pt x="457" y="392"/>
                    </a:lnTo>
                    <a:lnTo>
                      <a:pt x="458" y="416"/>
                    </a:lnTo>
                    <a:lnTo>
                      <a:pt x="461" y="440"/>
                    </a:lnTo>
                    <a:lnTo>
                      <a:pt x="463" y="464"/>
                    </a:lnTo>
                    <a:lnTo>
                      <a:pt x="469" y="487"/>
                    </a:lnTo>
                    <a:lnTo>
                      <a:pt x="480" y="509"/>
                    </a:lnTo>
                    <a:lnTo>
                      <a:pt x="496" y="529"/>
                    </a:lnTo>
                    <a:lnTo>
                      <a:pt x="510" y="544"/>
                    </a:lnTo>
                    <a:lnTo>
                      <a:pt x="524" y="560"/>
                    </a:lnTo>
                    <a:lnTo>
                      <a:pt x="539" y="575"/>
                    </a:lnTo>
                    <a:lnTo>
                      <a:pt x="556" y="589"/>
                    </a:lnTo>
                    <a:lnTo>
                      <a:pt x="573" y="600"/>
                    </a:lnTo>
                    <a:lnTo>
                      <a:pt x="592" y="608"/>
                    </a:lnTo>
                    <a:lnTo>
                      <a:pt x="611" y="612"/>
                    </a:lnTo>
                    <a:lnTo>
                      <a:pt x="633" y="611"/>
                    </a:lnTo>
                    <a:lnTo>
                      <a:pt x="637" y="607"/>
                    </a:lnTo>
                    <a:lnTo>
                      <a:pt x="641" y="604"/>
                    </a:lnTo>
                    <a:lnTo>
                      <a:pt x="646" y="602"/>
                    </a:lnTo>
                    <a:lnTo>
                      <a:pt x="649" y="598"/>
                    </a:lnTo>
                    <a:lnTo>
                      <a:pt x="645" y="593"/>
                    </a:lnTo>
                    <a:lnTo>
                      <a:pt x="639" y="591"/>
                    </a:lnTo>
                    <a:lnTo>
                      <a:pt x="634" y="589"/>
                    </a:lnTo>
                    <a:lnTo>
                      <a:pt x="633" y="583"/>
                    </a:lnTo>
                    <a:lnTo>
                      <a:pt x="640" y="578"/>
                    </a:lnTo>
                    <a:lnTo>
                      <a:pt x="647" y="576"/>
                    </a:lnTo>
                    <a:lnTo>
                      <a:pt x="656" y="575"/>
                    </a:lnTo>
                    <a:lnTo>
                      <a:pt x="664" y="577"/>
                    </a:lnTo>
                    <a:lnTo>
                      <a:pt x="671" y="584"/>
                    </a:lnTo>
                    <a:lnTo>
                      <a:pt x="675" y="592"/>
                    </a:lnTo>
                    <a:lnTo>
                      <a:pt x="676" y="600"/>
                    </a:lnTo>
                    <a:lnTo>
                      <a:pt x="675" y="608"/>
                    </a:lnTo>
                    <a:lnTo>
                      <a:pt x="674" y="619"/>
                    </a:lnTo>
                    <a:lnTo>
                      <a:pt x="668" y="628"/>
                    </a:lnTo>
                    <a:lnTo>
                      <a:pt x="657" y="636"/>
                    </a:lnTo>
                    <a:lnTo>
                      <a:pt x="645" y="643"/>
                    </a:lnTo>
                    <a:lnTo>
                      <a:pt x="630" y="644"/>
                    </a:lnTo>
                    <a:lnTo>
                      <a:pt x="616" y="643"/>
                    </a:lnTo>
                    <a:lnTo>
                      <a:pt x="602" y="641"/>
                    </a:lnTo>
                    <a:lnTo>
                      <a:pt x="590" y="637"/>
                    </a:lnTo>
                    <a:lnTo>
                      <a:pt x="577" y="631"/>
                    </a:lnTo>
                    <a:lnTo>
                      <a:pt x="565" y="627"/>
                    </a:lnTo>
                    <a:lnTo>
                      <a:pt x="556" y="620"/>
                    </a:lnTo>
                    <a:lnTo>
                      <a:pt x="547" y="614"/>
                    </a:lnTo>
                    <a:lnTo>
                      <a:pt x="554" y="636"/>
                    </a:lnTo>
                    <a:lnTo>
                      <a:pt x="562" y="658"/>
                    </a:lnTo>
                    <a:lnTo>
                      <a:pt x="571" y="679"/>
                    </a:lnTo>
                    <a:lnTo>
                      <a:pt x="581" y="701"/>
                    </a:lnTo>
                    <a:lnTo>
                      <a:pt x="593" y="721"/>
                    </a:lnTo>
                    <a:lnTo>
                      <a:pt x="605" y="743"/>
                    </a:lnTo>
                    <a:lnTo>
                      <a:pt x="617" y="764"/>
                    </a:lnTo>
                    <a:lnTo>
                      <a:pt x="631" y="784"/>
                    </a:lnTo>
                    <a:lnTo>
                      <a:pt x="615" y="8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17" name="Freeform 62"/>
              <p:cNvSpPr>
                <a:spLocks/>
              </p:cNvSpPr>
              <p:nvPr/>
            </p:nvSpPr>
            <p:spPr bwMode="auto">
              <a:xfrm>
                <a:off x="3350" y="2622"/>
                <a:ext cx="130" cy="250"/>
              </a:xfrm>
              <a:custGeom>
                <a:avLst/>
                <a:gdLst>
                  <a:gd name="T0" fmla="*/ 124 w 260"/>
                  <a:gd name="T1" fmla="*/ 76 h 501"/>
                  <a:gd name="T2" fmla="*/ 130 w 260"/>
                  <a:gd name="T3" fmla="*/ 123 h 501"/>
                  <a:gd name="T4" fmla="*/ 125 w 260"/>
                  <a:gd name="T5" fmla="*/ 169 h 501"/>
                  <a:gd name="T6" fmla="*/ 107 w 260"/>
                  <a:gd name="T7" fmla="*/ 212 h 501"/>
                  <a:gd name="T8" fmla="*/ 88 w 260"/>
                  <a:gd name="T9" fmla="*/ 235 h 501"/>
                  <a:gd name="T10" fmla="*/ 72 w 260"/>
                  <a:gd name="T11" fmla="*/ 243 h 501"/>
                  <a:gd name="T12" fmla="*/ 56 w 260"/>
                  <a:gd name="T13" fmla="*/ 249 h 501"/>
                  <a:gd name="T14" fmla="*/ 44 w 260"/>
                  <a:gd name="T15" fmla="*/ 250 h 501"/>
                  <a:gd name="T16" fmla="*/ 44 w 260"/>
                  <a:gd name="T17" fmla="*/ 246 h 501"/>
                  <a:gd name="T18" fmla="*/ 54 w 260"/>
                  <a:gd name="T19" fmla="*/ 237 h 501"/>
                  <a:gd name="T20" fmla="*/ 70 w 260"/>
                  <a:gd name="T21" fmla="*/ 226 h 501"/>
                  <a:gd name="T22" fmla="*/ 84 w 260"/>
                  <a:gd name="T23" fmla="*/ 215 h 501"/>
                  <a:gd name="T24" fmla="*/ 94 w 260"/>
                  <a:gd name="T25" fmla="*/ 194 h 501"/>
                  <a:gd name="T26" fmla="*/ 103 w 260"/>
                  <a:gd name="T27" fmla="*/ 159 h 501"/>
                  <a:gd name="T28" fmla="*/ 106 w 260"/>
                  <a:gd name="T29" fmla="*/ 123 h 501"/>
                  <a:gd name="T30" fmla="*/ 103 w 260"/>
                  <a:gd name="T31" fmla="*/ 87 h 501"/>
                  <a:gd name="T32" fmla="*/ 98 w 260"/>
                  <a:gd name="T33" fmla="*/ 65 h 501"/>
                  <a:gd name="T34" fmla="*/ 95 w 260"/>
                  <a:gd name="T35" fmla="*/ 55 h 501"/>
                  <a:gd name="T36" fmla="*/ 91 w 260"/>
                  <a:gd name="T37" fmla="*/ 46 h 501"/>
                  <a:gd name="T38" fmla="*/ 85 w 260"/>
                  <a:gd name="T39" fmla="*/ 39 h 501"/>
                  <a:gd name="T40" fmla="*/ 70 w 260"/>
                  <a:gd name="T41" fmla="*/ 26 h 501"/>
                  <a:gd name="T42" fmla="*/ 44 w 260"/>
                  <a:gd name="T43" fmla="*/ 16 h 501"/>
                  <a:gd name="T44" fmla="*/ 19 w 260"/>
                  <a:gd name="T45" fmla="*/ 12 h 501"/>
                  <a:gd name="T46" fmla="*/ 3 w 260"/>
                  <a:gd name="T47" fmla="*/ 12 h 501"/>
                  <a:gd name="T48" fmla="*/ 8 w 260"/>
                  <a:gd name="T49" fmla="*/ 6 h 501"/>
                  <a:gd name="T50" fmla="*/ 27 w 260"/>
                  <a:gd name="T51" fmla="*/ 0 h 501"/>
                  <a:gd name="T52" fmla="*/ 46 w 260"/>
                  <a:gd name="T53" fmla="*/ 1 h 501"/>
                  <a:gd name="T54" fmla="*/ 65 w 260"/>
                  <a:gd name="T55" fmla="*/ 6 h 501"/>
                  <a:gd name="T56" fmla="*/ 80 w 260"/>
                  <a:gd name="T57" fmla="*/ 14 h 501"/>
                  <a:gd name="T58" fmla="*/ 92 w 260"/>
                  <a:gd name="T59" fmla="*/ 23 h 501"/>
                  <a:gd name="T60" fmla="*/ 103 w 260"/>
                  <a:gd name="T61" fmla="*/ 36 h 501"/>
                  <a:gd name="T62" fmla="*/ 113 w 260"/>
                  <a:gd name="T63" fmla="*/ 48 h 50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60" h="501">
                    <a:moveTo>
                      <a:pt x="232" y="111"/>
                    </a:moveTo>
                    <a:lnTo>
                      <a:pt x="248" y="153"/>
                    </a:lnTo>
                    <a:lnTo>
                      <a:pt x="257" y="198"/>
                    </a:lnTo>
                    <a:lnTo>
                      <a:pt x="260" y="246"/>
                    </a:lnTo>
                    <a:lnTo>
                      <a:pt x="258" y="293"/>
                    </a:lnTo>
                    <a:lnTo>
                      <a:pt x="249" y="339"/>
                    </a:lnTo>
                    <a:lnTo>
                      <a:pt x="234" y="384"/>
                    </a:lnTo>
                    <a:lnTo>
                      <a:pt x="213" y="424"/>
                    </a:lnTo>
                    <a:lnTo>
                      <a:pt x="186" y="461"/>
                    </a:lnTo>
                    <a:lnTo>
                      <a:pt x="175" y="470"/>
                    </a:lnTo>
                    <a:lnTo>
                      <a:pt x="160" y="478"/>
                    </a:lnTo>
                    <a:lnTo>
                      <a:pt x="144" y="486"/>
                    </a:lnTo>
                    <a:lnTo>
                      <a:pt x="127" y="493"/>
                    </a:lnTo>
                    <a:lnTo>
                      <a:pt x="111" y="498"/>
                    </a:lnTo>
                    <a:lnTo>
                      <a:pt x="97" y="501"/>
                    </a:lnTo>
                    <a:lnTo>
                      <a:pt x="87" y="501"/>
                    </a:lnTo>
                    <a:lnTo>
                      <a:pt x="82" y="499"/>
                    </a:lnTo>
                    <a:lnTo>
                      <a:pt x="87" y="493"/>
                    </a:lnTo>
                    <a:lnTo>
                      <a:pt x="96" y="485"/>
                    </a:lnTo>
                    <a:lnTo>
                      <a:pt x="108" y="475"/>
                    </a:lnTo>
                    <a:lnTo>
                      <a:pt x="123" y="464"/>
                    </a:lnTo>
                    <a:lnTo>
                      <a:pt x="140" y="453"/>
                    </a:lnTo>
                    <a:lnTo>
                      <a:pt x="154" y="441"/>
                    </a:lnTo>
                    <a:lnTo>
                      <a:pt x="167" y="430"/>
                    </a:lnTo>
                    <a:lnTo>
                      <a:pt x="175" y="421"/>
                    </a:lnTo>
                    <a:lnTo>
                      <a:pt x="188" y="388"/>
                    </a:lnTo>
                    <a:lnTo>
                      <a:pt x="198" y="355"/>
                    </a:lnTo>
                    <a:lnTo>
                      <a:pt x="205" y="319"/>
                    </a:lnTo>
                    <a:lnTo>
                      <a:pt x="210" y="284"/>
                    </a:lnTo>
                    <a:lnTo>
                      <a:pt x="212" y="247"/>
                    </a:lnTo>
                    <a:lnTo>
                      <a:pt x="210" y="210"/>
                    </a:lnTo>
                    <a:lnTo>
                      <a:pt x="206" y="174"/>
                    </a:lnTo>
                    <a:lnTo>
                      <a:pt x="198" y="140"/>
                    </a:lnTo>
                    <a:lnTo>
                      <a:pt x="196" y="130"/>
                    </a:lnTo>
                    <a:lnTo>
                      <a:pt x="194" y="120"/>
                    </a:lnTo>
                    <a:lnTo>
                      <a:pt x="190" y="111"/>
                    </a:lnTo>
                    <a:lnTo>
                      <a:pt x="186" y="103"/>
                    </a:lnTo>
                    <a:lnTo>
                      <a:pt x="181" y="93"/>
                    </a:lnTo>
                    <a:lnTo>
                      <a:pt x="175" y="85"/>
                    </a:lnTo>
                    <a:lnTo>
                      <a:pt x="169" y="78"/>
                    </a:lnTo>
                    <a:lnTo>
                      <a:pt x="163" y="70"/>
                    </a:lnTo>
                    <a:lnTo>
                      <a:pt x="140" y="53"/>
                    </a:lnTo>
                    <a:lnTo>
                      <a:pt x="114" y="40"/>
                    </a:lnTo>
                    <a:lnTo>
                      <a:pt x="87" y="32"/>
                    </a:lnTo>
                    <a:lnTo>
                      <a:pt x="61" y="27"/>
                    </a:lnTo>
                    <a:lnTo>
                      <a:pt x="37" y="24"/>
                    </a:lnTo>
                    <a:lnTo>
                      <a:pt x="17" y="24"/>
                    </a:lnTo>
                    <a:lnTo>
                      <a:pt x="5" y="24"/>
                    </a:lnTo>
                    <a:lnTo>
                      <a:pt x="0" y="24"/>
                    </a:lnTo>
                    <a:lnTo>
                      <a:pt x="16" y="13"/>
                    </a:lnTo>
                    <a:lnTo>
                      <a:pt x="34" y="6"/>
                    </a:lnTo>
                    <a:lnTo>
                      <a:pt x="53" y="1"/>
                    </a:lnTo>
                    <a:lnTo>
                      <a:pt x="73" y="0"/>
                    </a:lnTo>
                    <a:lnTo>
                      <a:pt x="92" y="2"/>
                    </a:lnTo>
                    <a:lnTo>
                      <a:pt x="112" y="6"/>
                    </a:lnTo>
                    <a:lnTo>
                      <a:pt x="130" y="12"/>
                    </a:lnTo>
                    <a:lnTo>
                      <a:pt x="148" y="19"/>
                    </a:lnTo>
                    <a:lnTo>
                      <a:pt x="160" y="28"/>
                    </a:lnTo>
                    <a:lnTo>
                      <a:pt x="173" y="37"/>
                    </a:lnTo>
                    <a:lnTo>
                      <a:pt x="184" y="47"/>
                    </a:lnTo>
                    <a:lnTo>
                      <a:pt x="196" y="59"/>
                    </a:lnTo>
                    <a:lnTo>
                      <a:pt x="206" y="72"/>
                    </a:lnTo>
                    <a:lnTo>
                      <a:pt x="216" y="84"/>
                    </a:lnTo>
                    <a:lnTo>
                      <a:pt x="225" y="97"/>
                    </a:lnTo>
                    <a:lnTo>
                      <a:pt x="232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18" name="Freeform 63"/>
              <p:cNvSpPr>
                <a:spLocks/>
              </p:cNvSpPr>
              <p:nvPr/>
            </p:nvSpPr>
            <p:spPr bwMode="auto">
              <a:xfrm>
                <a:off x="2585" y="2651"/>
                <a:ext cx="321" cy="350"/>
              </a:xfrm>
              <a:custGeom>
                <a:avLst/>
                <a:gdLst>
                  <a:gd name="T0" fmla="*/ 321 w 641"/>
                  <a:gd name="T1" fmla="*/ 2 h 699"/>
                  <a:gd name="T2" fmla="*/ 321 w 641"/>
                  <a:gd name="T3" fmla="*/ 54 h 699"/>
                  <a:gd name="T4" fmla="*/ 321 w 641"/>
                  <a:gd name="T5" fmla="*/ 167 h 699"/>
                  <a:gd name="T6" fmla="*/ 319 w 641"/>
                  <a:gd name="T7" fmla="*/ 282 h 699"/>
                  <a:gd name="T8" fmla="*/ 315 w 641"/>
                  <a:gd name="T9" fmla="*/ 334 h 699"/>
                  <a:gd name="T10" fmla="*/ 312 w 641"/>
                  <a:gd name="T11" fmla="*/ 334 h 699"/>
                  <a:gd name="T12" fmla="*/ 304 w 641"/>
                  <a:gd name="T13" fmla="*/ 335 h 699"/>
                  <a:gd name="T14" fmla="*/ 292 w 641"/>
                  <a:gd name="T15" fmla="*/ 336 h 699"/>
                  <a:gd name="T16" fmla="*/ 275 w 641"/>
                  <a:gd name="T17" fmla="*/ 337 h 699"/>
                  <a:gd name="T18" fmla="*/ 256 w 641"/>
                  <a:gd name="T19" fmla="*/ 338 h 699"/>
                  <a:gd name="T20" fmla="*/ 233 w 641"/>
                  <a:gd name="T21" fmla="*/ 339 h 699"/>
                  <a:gd name="T22" fmla="*/ 210 w 641"/>
                  <a:gd name="T23" fmla="*/ 341 h 699"/>
                  <a:gd name="T24" fmla="*/ 184 w 641"/>
                  <a:gd name="T25" fmla="*/ 342 h 699"/>
                  <a:gd name="T26" fmla="*/ 159 w 641"/>
                  <a:gd name="T27" fmla="*/ 344 h 699"/>
                  <a:gd name="T28" fmla="*/ 133 w 641"/>
                  <a:gd name="T29" fmla="*/ 345 h 699"/>
                  <a:gd name="T30" fmla="*/ 108 w 641"/>
                  <a:gd name="T31" fmla="*/ 347 h 699"/>
                  <a:gd name="T32" fmla="*/ 85 w 641"/>
                  <a:gd name="T33" fmla="*/ 348 h 699"/>
                  <a:gd name="T34" fmla="*/ 64 w 641"/>
                  <a:gd name="T35" fmla="*/ 349 h 699"/>
                  <a:gd name="T36" fmla="*/ 44 w 641"/>
                  <a:gd name="T37" fmla="*/ 349 h 699"/>
                  <a:gd name="T38" fmla="*/ 29 w 641"/>
                  <a:gd name="T39" fmla="*/ 350 h 699"/>
                  <a:gd name="T40" fmla="*/ 17 w 641"/>
                  <a:gd name="T41" fmla="*/ 350 h 699"/>
                  <a:gd name="T42" fmla="*/ 0 w 641"/>
                  <a:gd name="T43" fmla="*/ 0 h 699"/>
                  <a:gd name="T44" fmla="*/ 321 w 641"/>
                  <a:gd name="T45" fmla="*/ 2 h 69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41" h="699">
                    <a:moveTo>
                      <a:pt x="641" y="3"/>
                    </a:moveTo>
                    <a:lnTo>
                      <a:pt x="641" y="107"/>
                    </a:lnTo>
                    <a:lnTo>
                      <a:pt x="641" y="334"/>
                    </a:lnTo>
                    <a:lnTo>
                      <a:pt x="638" y="563"/>
                    </a:lnTo>
                    <a:lnTo>
                      <a:pt x="629" y="668"/>
                    </a:lnTo>
                    <a:lnTo>
                      <a:pt x="623" y="668"/>
                    </a:lnTo>
                    <a:lnTo>
                      <a:pt x="607" y="669"/>
                    </a:lnTo>
                    <a:lnTo>
                      <a:pt x="583" y="672"/>
                    </a:lnTo>
                    <a:lnTo>
                      <a:pt x="549" y="673"/>
                    </a:lnTo>
                    <a:lnTo>
                      <a:pt x="511" y="676"/>
                    </a:lnTo>
                    <a:lnTo>
                      <a:pt x="466" y="678"/>
                    </a:lnTo>
                    <a:lnTo>
                      <a:pt x="419" y="682"/>
                    </a:lnTo>
                    <a:lnTo>
                      <a:pt x="368" y="684"/>
                    </a:lnTo>
                    <a:lnTo>
                      <a:pt x="318" y="688"/>
                    </a:lnTo>
                    <a:lnTo>
                      <a:pt x="266" y="690"/>
                    </a:lnTo>
                    <a:lnTo>
                      <a:pt x="216" y="693"/>
                    </a:lnTo>
                    <a:lnTo>
                      <a:pt x="169" y="696"/>
                    </a:lnTo>
                    <a:lnTo>
                      <a:pt x="127" y="697"/>
                    </a:lnTo>
                    <a:lnTo>
                      <a:pt x="88" y="698"/>
                    </a:lnTo>
                    <a:lnTo>
                      <a:pt x="57" y="699"/>
                    </a:lnTo>
                    <a:lnTo>
                      <a:pt x="34" y="699"/>
                    </a:lnTo>
                    <a:lnTo>
                      <a:pt x="0" y="0"/>
                    </a:lnTo>
                    <a:lnTo>
                      <a:pt x="64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19" name="Freeform 64"/>
              <p:cNvSpPr>
                <a:spLocks/>
              </p:cNvSpPr>
              <p:nvPr/>
            </p:nvSpPr>
            <p:spPr bwMode="auto">
              <a:xfrm>
                <a:off x="3295" y="2647"/>
                <a:ext cx="117" cy="218"/>
              </a:xfrm>
              <a:custGeom>
                <a:avLst/>
                <a:gdLst>
                  <a:gd name="T0" fmla="*/ 69 w 233"/>
                  <a:gd name="T1" fmla="*/ 90 h 434"/>
                  <a:gd name="T2" fmla="*/ 61 w 233"/>
                  <a:gd name="T3" fmla="*/ 114 h 434"/>
                  <a:gd name="T4" fmla="*/ 46 w 233"/>
                  <a:gd name="T5" fmla="*/ 134 h 434"/>
                  <a:gd name="T6" fmla="*/ 37 w 233"/>
                  <a:gd name="T7" fmla="*/ 138 h 434"/>
                  <a:gd name="T8" fmla="*/ 26 w 233"/>
                  <a:gd name="T9" fmla="*/ 138 h 434"/>
                  <a:gd name="T10" fmla="*/ 18 w 233"/>
                  <a:gd name="T11" fmla="*/ 140 h 434"/>
                  <a:gd name="T12" fmla="*/ 26 w 233"/>
                  <a:gd name="T13" fmla="*/ 146 h 434"/>
                  <a:gd name="T14" fmla="*/ 36 w 233"/>
                  <a:gd name="T15" fmla="*/ 150 h 434"/>
                  <a:gd name="T16" fmla="*/ 49 w 233"/>
                  <a:gd name="T17" fmla="*/ 149 h 434"/>
                  <a:gd name="T18" fmla="*/ 64 w 233"/>
                  <a:gd name="T19" fmla="*/ 148 h 434"/>
                  <a:gd name="T20" fmla="*/ 73 w 233"/>
                  <a:gd name="T21" fmla="*/ 151 h 434"/>
                  <a:gd name="T22" fmla="*/ 70 w 233"/>
                  <a:gd name="T23" fmla="*/ 172 h 434"/>
                  <a:gd name="T24" fmla="*/ 56 w 233"/>
                  <a:gd name="T25" fmla="*/ 190 h 434"/>
                  <a:gd name="T26" fmla="*/ 50 w 233"/>
                  <a:gd name="T27" fmla="*/ 201 h 434"/>
                  <a:gd name="T28" fmla="*/ 65 w 233"/>
                  <a:gd name="T29" fmla="*/ 201 h 434"/>
                  <a:gd name="T30" fmla="*/ 79 w 233"/>
                  <a:gd name="T31" fmla="*/ 195 h 434"/>
                  <a:gd name="T32" fmla="*/ 90 w 233"/>
                  <a:gd name="T33" fmla="*/ 187 h 434"/>
                  <a:gd name="T34" fmla="*/ 100 w 233"/>
                  <a:gd name="T35" fmla="*/ 175 h 434"/>
                  <a:gd name="T36" fmla="*/ 112 w 233"/>
                  <a:gd name="T37" fmla="*/ 165 h 434"/>
                  <a:gd name="T38" fmla="*/ 117 w 233"/>
                  <a:gd name="T39" fmla="*/ 180 h 434"/>
                  <a:gd name="T40" fmla="*/ 104 w 233"/>
                  <a:gd name="T41" fmla="*/ 199 h 434"/>
                  <a:gd name="T42" fmla="*/ 81 w 233"/>
                  <a:gd name="T43" fmla="*/ 212 h 434"/>
                  <a:gd name="T44" fmla="*/ 55 w 233"/>
                  <a:gd name="T45" fmla="*/ 218 h 434"/>
                  <a:gd name="T46" fmla="*/ 43 w 233"/>
                  <a:gd name="T47" fmla="*/ 213 h 434"/>
                  <a:gd name="T48" fmla="*/ 30 w 233"/>
                  <a:gd name="T49" fmla="*/ 206 h 434"/>
                  <a:gd name="T50" fmla="*/ 24 w 233"/>
                  <a:gd name="T51" fmla="*/ 197 h 434"/>
                  <a:gd name="T52" fmla="*/ 31 w 233"/>
                  <a:gd name="T53" fmla="*/ 194 h 434"/>
                  <a:gd name="T54" fmla="*/ 39 w 233"/>
                  <a:gd name="T55" fmla="*/ 193 h 434"/>
                  <a:gd name="T56" fmla="*/ 52 w 233"/>
                  <a:gd name="T57" fmla="*/ 180 h 434"/>
                  <a:gd name="T58" fmla="*/ 52 w 233"/>
                  <a:gd name="T59" fmla="*/ 168 h 434"/>
                  <a:gd name="T60" fmla="*/ 34 w 233"/>
                  <a:gd name="T61" fmla="*/ 165 h 434"/>
                  <a:gd name="T62" fmla="*/ 17 w 233"/>
                  <a:gd name="T63" fmla="*/ 156 h 434"/>
                  <a:gd name="T64" fmla="*/ 1 w 233"/>
                  <a:gd name="T65" fmla="*/ 131 h 434"/>
                  <a:gd name="T66" fmla="*/ 7 w 233"/>
                  <a:gd name="T67" fmla="*/ 110 h 434"/>
                  <a:gd name="T68" fmla="*/ 11 w 233"/>
                  <a:gd name="T69" fmla="*/ 120 h 434"/>
                  <a:gd name="T70" fmla="*/ 17 w 233"/>
                  <a:gd name="T71" fmla="*/ 129 h 434"/>
                  <a:gd name="T72" fmla="*/ 27 w 233"/>
                  <a:gd name="T73" fmla="*/ 129 h 434"/>
                  <a:gd name="T74" fmla="*/ 34 w 233"/>
                  <a:gd name="T75" fmla="*/ 129 h 434"/>
                  <a:gd name="T76" fmla="*/ 41 w 233"/>
                  <a:gd name="T77" fmla="*/ 125 h 434"/>
                  <a:gd name="T78" fmla="*/ 44 w 233"/>
                  <a:gd name="T79" fmla="*/ 75 h 434"/>
                  <a:gd name="T80" fmla="*/ 33 w 233"/>
                  <a:gd name="T81" fmla="*/ 26 h 434"/>
                  <a:gd name="T82" fmla="*/ 59 w 233"/>
                  <a:gd name="T83" fmla="*/ 8 h 434"/>
                  <a:gd name="T84" fmla="*/ 67 w 233"/>
                  <a:gd name="T85" fmla="*/ 74 h 43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33" h="434">
                    <a:moveTo>
                      <a:pt x="133" y="147"/>
                    </a:moveTo>
                    <a:lnTo>
                      <a:pt x="137" y="164"/>
                    </a:lnTo>
                    <a:lnTo>
                      <a:pt x="137" y="180"/>
                    </a:lnTo>
                    <a:lnTo>
                      <a:pt x="135" y="196"/>
                    </a:lnTo>
                    <a:lnTo>
                      <a:pt x="130" y="211"/>
                    </a:lnTo>
                    <a:lnTo>
                      <a:pt x="122" y="226"/>
                    </a:lnTo>
                    <a:lnTo>
                      <a:pt x="114" y="240"/>
                    </a:lnTo>
                    <a:lnTo>
                      <a:pt x="104" y="253"/>
                    </a:lnTo>
                    <a:lnTo>
                      <a:pt x="92" y="266"/>
                    </a:lnTo>
                    <a:lnTo>
                      <a:pt x="86" y="270"/>
                    </a:lnTo>
                    <a:lnTo>
                      <a:pt x="79" y="272"/>
                    </a:lnTo>
                    <a:lnTo>
                      <a:pt x="74" y="274"/>
                    </a:lnTo>
                    <a:lnTo>
                      <a:pt x="67" y="275"/>
                    </a:lnTo>
                    <a:lnTo>
                      <a:pt x="60" y="275"/>
                    </a:lnTo>
                    <a:lnTo>
                      <a:pt x="52" y="275"/>
                    </a:lnTo>
                    <a:lnTo>
                      <a:pt x="41" y="275"/>
                    </a:lnTo>
                    <a:lnTo>
                      <a:pt x="31" y="273"/>
                    </a:lnTo>
                    <a:lnTo>
                      <a:pt x="36" y="279"/>
                    </a:lnTo>
                    <a:lnTo>
                      <a:pt x="40" y="283"/>
                    </a:lnTo>
                    <a:lnTo>
                      <a:pt x="46" y="288"/>
                    </a:lnTo>
                    <a:lnTo>
                      <a:pt x="52" y="291"/>
                    </a:lnTo>
                    <a:lnTo>
                      <a:pt x="59" y="295"/>
                    </a:lnTo>
                    <a:lnTo>
                      <a:pt x="66" y="297"/>
                    </a:lnTo>
                    <a:lnTo>
                      <a:pt x="72" y="298"/>
                    </a:lnTo>
                    <a:lnTo>
                      <a:pt x="79" y="300"/>
                    </a:lnTo>
                    <a:lnTo>
                      <a:pt x="87" y="298"/>
                    </a:lnTo>
                    <a:lnTo>
                      <a:pt x="97" y="296"/>
                    </a:lnTo>
                    <a:lnTo>
                      <a:pt x="107" y="295"/>
                    </a:lnTo>
                    <a:lnTo>
                      <a:pt x="117" y="295"/>
                    </a:lnTo>
                    <a:lnTo>
                      <a:pt x="128" y="295"/>
                    </a:lnTo>
                    <a:lnTo>
                      <a:pt x="136" y="295"/>
                    </a:lnTo>
                    <a:lnTo>
                      <a:pt x="143" y="297"/>
                    </a:lnTo>
                    <a:lnTo>
                      <a:pt x="146" y="300"/>
                    </a:lnTo>
                    <a:lnTo>
                      <a:pt x="146" y="316"/>
                    </a:lnTo>
                    <a:lnTo>
                      <a:pt x="144" y="329"/>
                    </a:lnTo>
                    <a:lnTo>
                      <a:pt x="139" y="343"/>
                    </a:lnTo>
                    <a:lnTo>
                      <a:pt x="131" y="356"/>
                    </a:lnTo>
                    <a:lnTo>
                      <a:pt x="122" y="369"/>
                    </a:lnTo>
                    <a:lnTo>
                      <a:pt x="112" y="379"/>
                    </a:lnTo>
                    <a:lnTo>
                      <a:pt x="101" y="388"/>
                    </a:lnTo>
                    <a:lnTo>
                      <a:pt x="90" y="396"/>
                    </a:lnTo>
                    <a:lnTo>
                      <a:pt x="99" y="400"/>
                    </a:lnTo>
                    <a:lnTo>
                      <a:pt x="109" y="401"/>
                    </a:lnTo>
                    <a:lnTo>
                      <a:pt x="120" y="401"/>
                    </a:lnTo>
                    <a:lnTo>
                      <a:pt x="129" y="400"/>
                    </a:lnTo>
                    <a:lnTo>
                      <a:pt x="139" y="397"/>
                    </a:lnTo>
                    <a:lnTo>
                      <a:pt x="148" y="394"/>
                    </a:lnTo>
                    <a:lnTo>
                      <a:pt x="158" y="389"/>
                    </a:lnTo>
                    <a:lnTo>
                      <a:pt x="166" y="385"/>
                    </a:lnTo>
                    <a:lnTo>
                      <a:pt x="174" y="379"/>
                    </a:lnTo>
                    <a:lnTo>
                      <a:pt x="180" y="372"/>
                    </a:lnTo>
                    <a:lnTo>
                      <a:pt x="186" y="364"/>
                    </a:lnTo>
                    <a:lnTo>
                      <a:pt x="192" y="356"/>
                    </a:lnTo>
                    <a:lnTo>
                      <a:pt x="199" y="348"/>
                    </a:lnTo>
                    <a:lnTo>
                      <a:pt x="206" y="340"/>
                    </a:lnTo>
                    <a:lnTo>
                      <a:pt x="214" y="334"/>
                    </a:lnTo>
                    <a:lnTo>
                      <a:pt x="224" y="329"/>
                    </a:lnTo>
                    <a:lnTo>
                      <a:pt x="229" y="339"/>
                    </a:lnTo>
                    <a:lnTo>
                      <a:pt x="233" y="349"/>
                    </a:lnTo>
                    <a:lnTo>
                      <a:pt x="233" y="358"/>
                    </a:lnTo>
                    <a:lnTo>
                      <a:pt x="230" y="369"/>
                    </a:lnTo>
                    <a:lnTo>
                      <a:pt x="220" y="385"/>
                    </a:lnTo>
                    <a:lnTo>
                      <a:pt x="207" y="397"/>
                    </a:lnTo>
                    <a:lnTo>
                      <a:pt x="193" y="408"/>
                    </a:lnTo>
                    <a:lnTo>
                      <a:pt x="178" y="416"/>
                    </a:lnTo>
                    <a:lnTo>
                      <a:pt x="161" y="423"/>
                    </a:lnTo>
                    <a:lnTo>
                      <a:pt x="144" y="427"/>
                    </a:lnTo>
                    <a:lnTo>
                      <a:pt x="127" y="431"/>
                    </a:lnTo>
                    <a:lnTo>
                      <a:pt x="109" y="434"/>
                    </a:lnTo>
                    <a:lnTo>
                      <a:pt x="101" y="431"/>
                    </a:lnTo>
                    <a:lnTo>
                      <a:pt x="93" y="427"/>
                    </a:lnTo>
                    <a:lnTo>
                      <a:pt x="85" y="424"/>
                    </a:lnTo>
                    <a:lnTo>
                      <a:pt x="76" y="420"/>
                    </a:lnTo>
                    <a:lnTo>
                      <a:pt x="68" y="417"/>
                    </a:lnTo>
                    <a:lnTo>
                      <a:pt x="60" y="411"/>
                    </a:lnTo>
                    <a:lnTo>
                      <a:pt x="53" y="406"/>
                    </a:lnTo>
                    <a:lnTo>
                      <a:pt x="46" y="397"/>
                    </a:lnTo>
                    <a:lnTo>
                      <a:pt x="48" y="393"/>
                    </a:lnTo>
                    <a:lnTo>
                      <a:pt x="52" y="391"/>
                    </a:lnTo>
                    <a:lnTo>
                      <a:pt x="56" y="388"/>
                    </a:lnTo>
                    <a:lnTo>
                      <a:pt x="61" y="387"/>
                    </a:lnTo>
                    <a:lnTo>
                      <a:pt x="67" y="386"/>
                    </a:lnTo>
                    <a:lnTo>
                      <a:pt x="72" y="385"/>
                    </a:lnTo>
                    <a:lnTo>
                      <a:pt x="77" y="384"/>
                    </a:lnTo>
                    <a:lnTo>
                      <a:pt x="82" y="381"/>
                    </a:lnTo>
                    <a:lnTo>
                      <a:pt x="93" y="370"/>
                    </a:lnTo>
                    <a:lnTo>
                      <a:pt x="104" y="358"/>
                    </a:lnTo>
                    <a:lnTo>
                      <a:pt x="112" y="346"/>
                    </a:lnTo>
                    <a:lnTo>
                      <a:pt x="115" y="332"/>
                    </a:lnTo>
                    <a:lnTo>
                      <a:pt x="104" y="335"/>
                    </a:lnTo>
                    <a:lnTo>
                      <a:pt x="91" y="335"/>
                    </a:lnTo>
                    <a:lnTo>
                      <a:pt x="79" y="334"/>
                    </a:lnTo>
                    <a:lnTo>
                      <a:pt x="68" y="329"/>
                    </a:lnTo>
                    <a:lnTo>
                      <a:pt x="56" y="325"/>
                    </a:lnTo>
                    <a:lnTo>
                      <a:pt x="45" y="318"/>
                    </a:lnTo>
                    <a:lnTo>
                      <a:pt x="34" y="310"/>
                    </a:lnTo>
                    <a:lnTo>
                      <a:pt x="24" y="301"/>
                    </a:lnTo>
                    <a:lnTo>
                      <a:pt x="10" y="282"/>
                    </a:lnTo>
                    <a:lnTo>
                      <a:pt x="2" y="260"/>
                    </a:lnTo>
                    <a:lnTo>
                      <a:pt x="0" y="237"/>
                    </a:lnTo>
                    <a:lnTo>
                      <a:pt x="6" y="215"/>
                    </a:lnTo>
                    <a:lnTo>
                      <a:pt x="13" y="218"/>
                    </a:lnTo>
                    <a:lnTo>
                      <a:pt x="16" y="223"/>
                    </a:lnTo>
                    <a:lnTo>
                      <a:pt x="18" y="230"/>
                    </a:lnTo>
                    <a:lnTo>
                      <a:pt x="21" y="238"/>
                    </a:lnTo>
                    <a:lnTo>
                      <a:pt x="23" y="245"/>
                    </a:lnTo>
                    <a:lnTo>
                      <a:pt x="28" y="252"/>
                    </a:lnTo>
                    <a:lnTo>
                      <a:pt x="33" y="256"/>
                    </a:lnTo>
                    <a:lnTo>
                      <a:pt x="44" y="257"/>
                    </a:lnTo>
                    <a:lnTo>
                      <a:pt x="48" y="257"/>
                    </a:lnTo>
                    <a:lnTo>
                      <a:pt x="53" y="257"/>
                    </a:lnTo>
                    <a:lnTo>
                      <a:pt x="57" y="257"/>
                    </a:lnTo>
                    <a:lnTo>
                      <a:pt x="63" y="257"/>
                    </a:lnTo>
                    <a:lnTo>
                      <a:pt x="68" y="256"/>
                    </a:lnTo>
                    <a:lnTo>
                      <a:pt x="74" y="253"/>
                    </a:lnTo>
                    <a:lnTo>
                      <a:pt x="78" y="251"/>
                    </a:lnTo>
                    <a:lnTo>
                      <a:pt x="82" y="248"/>
                    </a:lnTo>
                    <a:lnTo>
                      <a:pt x="97" y="215"/>
                    </a:lnTo>
                    <a:lnTo>
                      <a:pt x="97" y="182"/>
                    </a:lnTo>
                    <a:lnTo>
                      <a:pt x="87" y="149"/>
                    </a:lnTo>
                    <a:lnTo>
                      <a:pt x="75" y="114"/>
                    </a:lnTo>
                    <a:lnTo>
                      <a:pt x="66" y="82"/>
                    </a:lnTo>
                    <a:lnTo>
                      <a:pt x="66" y="51"/>
                    </a:lnTo>
                    <a:lnTo>
                      <a:pt x="79" y="23"/>
                    </a:lnTo>
                    <a:lnTo>
                      <a:pt x="115" y="0"/>
                    </a:lnTo>
                    <a:lnTo>
                      <a:pt x="117" y="16"/>
                    </a:lnTo>
                    <a:lnTo>
                      <a:pt x="122" y="56"/>
                    </a:lnTo>
                    <a:lnTo>
                      <a:pt x="128" y="105"/>
                    </a:lnTo>
                    <a:lnTo>
                      <a:pt x="133" y="1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20" name="Freeform 65"/>
              <p:cNvSpPr>
                <a:spLocks/>
              </p:cNvSpPr>
              <p:nvPr/>
            </p:nvSpPr>
            <p:spPr bwMode="auto">
              <a:xfrm>
                <a:off x="2603" y="2661"/>
                <a:ext cx="289" cy="328"/>
              </a:xfrm>
              <a:custGeom>
                <a:avLst/>
                <a:gdLst>
                  <a:gd name="T0" fmla="*/ 284 w 578"/>
                  <a:gd name="T1" fmla="*/ 312 h 654"/>
                  <a:gd name="T2" fmla="*/ 273 w 578"/>
                  <a:gd name="T3" fmla="*/ 313 h 654"/>
                  <a:gd name="T4" fmla="*/ 259 w 578"/>
                  <a:gd name="T5" fmla="*/ 313 h 654"/>
                  <a:gd name="T6" fmla="*/ 241 w 578"/>
                  <a:gd name="T7" fmla="*/ 315 h 654"/>
                  <a:gd name="T8" fmla="*/ 221 w 578"/>
                  <a:gd name="T9" fmla="*/ 316 h 654"/>
                  <a:gd name="T10" fmla="*/ 199 w 578"/>
                  <a:gd name="T11" fmla="*/ 317 h 654"/>
                  <a:gd name="T12" fmla="*/ 176 w 578"/>
                  <a:gd name="T13" fmla="*/ 319 h 654"/>
                  <a:gd name="T14" fmla="*/ 153 w 578"/>
                  <a:gd name="T15" fmla="*/ 320 h 654"/>
                  <a:gd name="T16" fmla="*/ 129 w 578"/>
                  <a:gd name="T17" fmla="*/ 321 h 654"/>
                  <a:gd name="T18" fmla="*/ 107 w 578"/>
                  <a:gd name="T19" fmla="*/ 323 h 654"/>
                  <a:gd name="T20" fmla="*/ 85 w 578"/>
                  <a:gd name="T21" fmla="*/ 324 h 654"/>
                  <a:gd name="T22" fmla="*/ 65 w 578"/>
                  <a:gd name="T23" fmla="*/ 325 h 654"/>
                  <a:gd name="T24" fmla="*/ 47 w 578"/>
                  <a:gd name="T25" fmla="*/ 326 h 654"/>
                  <a:gd name="T26" fmla="*/ 32 w 578"/>
                  <a:gd name="T27" fmla="*/ 327 h 654"/>
                  <a:gd name="T28" fmla="*/ 21 w 578"/>
                  <a:gd name="T29" fmla="*/ 327 h 654"/>
                  <a:gd name="T30" fmla="*/ 14 w 578"/>
                  <a:gd name="T31" fmla="*/ 328 h 654"/>
                  <a:gd name="T32" fmla="*/ 12 w 578"/>
                  <a:gd name="T33" fmla="*/ 328 h 654"/>
                  <a:gd name="T34" fmla="*/ 0 w 578"/>
                  <a:gd name="T35" fmla="*/ 0 h 654"/>
                  <a:gd name="T36" fmla="*/ 289 w 578"/>
                  <a:gd name="T37" fmla="*/ 4 h 654"/>
                  <a:gd name="T38" fmla="*/ 284 w 578"/>
                  <a:gd name="T39" fmla="*/ 312 h 65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78" h="654">
                    <a:moveTo>
                      <a:pt x="568" y="622"/>
                    </a:moveTo>
                    <a:lnTo>
                      <a:pt x="545" y="624"/>
                    </a:lnTo>
                    <a:lnTo>
                      <a:pt x="517" y="625"/>
                    </a:lnTo>
                    <a:lnTo>
                      <a:pt x="481" y="629"/>
                    </a:lnTo>
                    <a:lnTo>
                      <a:pt x="441" y="631"/>
                    </a:lnTo>
                    <a:lnTo>
                      <a:pt x="398" y="633"/>
                    </a:lnTo>
                    <a:lnTo>
                      <a:pt x="352" y="636"/>
                    </a:lnTo>
                    <a:lnTo>
                      <a:pt x="305" y="639"/>
                    </a:lnTo>
                    <a:lnTo>
                      <a:pt x="258" y="641"/>
                    </a:lnTo>
                    <a:lnTo>
                      <a:pt x="213" y="644"/>
                    </a:lnTo>
                    <a:lnTo>
                      <a:pt x="169" y="646"/>
                    </a:lnTo>
                    <a:lnTo>
                      <a:pt x="129" y="648"/>
                    </a:lnTo>
                    <a:lnTo>
                      <a:pt x="94" y="651"/>
                    </a:lnTo>
                    <a:lnTo>
                      <a:pt x="64" y="652"/>
                    </a:lnTo>
                    <a:lnTo>
                      <a:pt x="42" y="653"/>
                    </a:lnTo>
                    <a:lnTo>
                      <a:pt x="27" y="654"/>
                    </a:lnTo>
                    <a:lnTo>
                      <a:pt x="23" y="654"/>
                    </a:lnTo>
                    <a:lnTo>
                      <a:pt x="0" y="0"/>
                    </a:lnTo>
                    <a:lnTo>
                      <a:pt x="578" y="8"/>
                    </a:lnTo>
                    <a:lnTo>
                      <a:pt x="568" y="622"/>
                    </a:lnTo>
                    <a:close/>
                  </a:path>
                </a:pathLst>
              </a:custGeom>
              <a:solidFill>
                <a:srgbClr val="26A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21" name="Freeform 66"/>
              <p:cNvSpPr>
                <a:spLocks/>
              </p:cNvSpPr>
              <p:nvPr/>
            </p:nvSpPr>
            <p:spPr bwMode="auto">
              <a:xfrm>
                <a:off x="2561" y="3027"/>
                <a:ext cx="378" cy="112"/>
              </a:xfrm>
              <a:custGeom>
                <a:avLst/>
                <a:gdLst>
                  <a:gd name="T0" fmla="*/ 377 w 756"/>
                  <a:gd name="T1" fmla="*/ 3 h 226"/>
                  <a:gd name="T2" fmla="*/ 371 w 756"/>
                  <a:gd name="T3" fmla="*/ 7 h 226"/>
                  <a:gd name="T4" fmla="*/ 358 w 756"/>
                  <a:gd name="T5" fmla="*/ 13 h 226"/>
                  <a:gd name="T6" fmla="*/ 341 w 756"/>
                  <a:gd name="T7" fmla="*/ 21 h 226"/>
                  <a:gd name="T8" fmla="*/ 322 w 756"/>
                  <a:gd name="T9" fmla="*/ 29 h 226"/>
                  <a:gd name="T10" fmla="*/ 301 w 756"/>
                  <a:gd name="T11" fmla="*/ 37 h 226"/>
                  <a:gd name="T12" fmla="*/ 280 w 756"/>
                  <a:gd name="T13" fmla="*/ 43 h 226"/>
                  <a:gd name="T14" fmla="*/ 260 w 756"/>
                  <a:gd name="T15" fmla="*/ 46 h 226"/>
                  <a:gd name="T16" fmla="*/ 243 w 756"/>
                  <a:gd name="T17" fmla="*/ 63 h 226"/>
                  <a:gd name="T18" fmla="*/ 238 w 756"/>
                  <a:gd name="T19" fmla="*/ 104 h 226"/>
                  <a:gd name="T20" fmla="*/ 229 w 756"/>
                  <a:gd name="T21" fmla="*/ 102 h 226"/>
                  <a:gd name="T22" fmla="*/ 227 w 756"/>
                  <a:gd name="T23" fmla="*/ 75 h 226"/>
                  <a:gd name="T24" fmla="*/ 230 w 756"/>
                  <a:gd name="T25" fmla="*/ 57 h 226"/>
                  <a:gd name="T26" fmla="*/ 234 w 756"/>
                  <a:gd name="T27" fmla="*/ 50 h 226"/>
                  <a:gd name="T28" fmla="*/ 238 w 756"/>
                  <a:gd name="T29" fmla="*/ 45 h 226"/>
                  <a:gd name="T30" fmla="*/ 244 w 756"/>
                  <a:gd name="T31" fmla="*/ 40 h 226"/>
                  <a:gd name="T32" fmla="*/ 253 w 756"/>
                  <a:gd name="T33" fmla="*/ 38 h 226"/>
                  <a:gd name="T34" fmla="*/ 271 w 756"/>
                  <a:gd name="T35" fmla="*/ 34 h 226"/>
                  <a:gd name="T36" fmla="*/ 295 w 756"/>
                  <a:gd name="T37" fmla="*/ 27 h 226"/>
                  <a:gd name="T38" fmla="*/ 318 w 756"/>
                  <a:gd name="T39" fmla="*/ 19 h 226"/>
                  <a:gd name="T40" fmla="*/ 318 w 756"/>
                  <a:gd name="T41" fmla="*/ 16 h 226"/>
                  <a:gd name="T42" fmla="*/ 287 w 756"/>
                  <a:gd name="T43" fmla="*/ 17 h 226"/>
                  <a:gd name="T44" fmla="*/ 242 w 756"/>
                  <a:gd name="T45" fmla="*/ 20 h 226"/>
                  <a:gd name="T46" fmla="*/ 188 w 756"/>
                  <a:gd name="T47" fmla="*/ 23 h 226"/>
                  <a:gd name="T48" fmla="*/ 132 w 756"/>
                  <a:gd name="T49" fmla="*/ 28 h 226"/>
                  <a:gd name="T50" fmla="*/ 80 w 756"/>
                  <a:gd name="T51" fmla="*/ 32 h 226"/>
                  <a:gd name="T52" fmla="*/ 36 w 756"/>
                  <a:gd name="T53" fmla="*/ 35 h 226"/>
                  <a:gd name="T54" fmla="*/ 7 w 756"/>
                  <a:gd name="T55" fmla="*/ 37 h 226"/>
                  <a:gd name="T56" fmla="*/ 1 w 756"/>
                  <a:gd name="T57" fmla="*/ 34 h 226"/>
                  <a:gd name="T58" fmla="*/ 3 w 756"/>
                  <a:gd name="T59" fmla="*/ 29 h 226"/>
                  <a:gd name="T60" fmla="*/ 7 w 756"/>
                  <a:gd name="T61" fmla="*/ 25 h 226"/>
                  <a:gd name="T62" fmla="*/ 18 w 756"/>
                  <a:gd name="T63" fmla="*/ 25 h 226"/>
                  <a:gd name="T64" fmla="*/ 36 w 756"/>
                  <a:gd name="T65" fmla="*/ 23 h 226"/>
                  <a:gd name="T66" fmla="*/ 57 w 756"/>
                  <a:gd name="T67" fmla="*/ 21 h 226"/>
                  <a:gd name="T68" fmla="*/ 84 w 756"/>
                  <a:gd name="T69" fmla="*/ 18 h 226"/>
                  <a:gd name="T70" fmla="*/ 113 w 756"/>
                  <a:gd name="T71" fmla="*/ 15 h 226"/>
                  <a:gd name="T72" fmla="*/ 144 w 756"/>
                  <a:gd name="T73" fmla="*/ 13 h 226"/>
                  <a:gd name="T74" fmla="*/ 177 w 756"/>
                  <a:gd name="T75" fmla="*/ 10 h 226"/>
                  <a:gd name="T76" fmla="*/ 210 w 756"/>
                  <a:gd name="T77" fmla="*/ 7 h 226"/>
                  <a:gd name="T78" fmla="*/ 243 w 756"/>
                  <a:gd name="T79" fmla="*/ 5 h 226"/>
                  <a:gd name="T80" fmla="*/ 274 w 756"/>
                  <a:gd name="T81" fmla="*/ 3 h 226"/>
                  <a:gd name="T82" fmla="*/ 303 w 756"/>
                  <a:gd name="T83" fmla="*/ 2 h 226"/>
                  <a:gd name="T84" fmla="*/ 328 w 756"/>
                  <a:gd name="T85" fmla="*/ 0 h 226"/>
                  <a:gd name="T86" fmla="*/ 349 w 756"/>
                  <a:gd name="T87" fmla="*/ 0 h 226"/>
                  <a:gd name="T88" fmla="*/ 366 w 756"/>
                  <a:gd name="T89" fmla="*/ 0 h 226"/>
                  <a:gd name="T90" fmla="*/ 376 w 756"/>
                  <a:gd name="T91" fmla="*/ 2 h 22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756" h="226">
                    <a:moveTo>
                      <a:pt x="756" y="6"/>
                    </a:moveTo>
                    <a:lnTo>
                      <a:pt x="754" y="7"/>
                    </a:lnTo>
                    <a:lnTo>
                      <a:pt x="749" y="9"/>
                    </a:lnTo>
                    <a:lnTo>
                      <a:pt x="741" y="14"/>
                    </a:lnTo>
                    <a:lnTo>
                      <a:pt x="729" y="20"/>
                    </a:lnTo>
                    <a:lnTo>
                      <a:pt x="716" y="27"/>
                    </a:lnTo>
                    <a:lnTo>
                      <a:pt x="700" y="35"/>
                    </a:lnTo>
                    <a:lnTo>
                      <a:pt x="682" y="43"/>
                    </a:lnTo>
                    <a:lnTo>
                      <a:pt x="664" y="51"/>
                    </a:lnTo>
                    <a:lnTo>
                      <a:pt x="643" y="59"/>
                    </a:lnTo>
                    <a:lnTo>
                      <a:pt x="622" y="67"/>
                    </a:lnTo>
                    <a:lnTo>
                      <a:pt x="602" y="74"/>
                    </a:lnTo>
                    <a:lnTo>
                      <a:pt x="580" y="81"/>
                    </a:lnTo>
                    <a:lnTo>
                      <a:pt x="559" y="86"/>
                    </a:lnTo>
                    <a:lnTo>
                      <a:pt x="538" y="90"/>
                    </a:lnTo>
                    <a:lnTo>
                      <a:pt x="519" y="92"/>
                    </a:lnTo>
                    <a:lnTo>
                      <a:pt x="500" y="92"/>
                    </a:lnTo>
                    <a:lnTo>
                      <a:pt x="486" y="128"/>
                    </a:lnTo>
                    <a:lnTo>
                      <a:pt x="478" y="173"/>
                    </a:lnTo>
                    <a:lnTo>
                      <a:pt x="475" y="210"/>
                    </a:lnTo>
                    <a:lnTo>
                      <a:pt x="475" y="226"/>
                    </a:lnTo>
                    <a:lnTo>
                      <a:pt x="458" y="206"/>
                    </a:lnTo>
                    <a:lnTo>
                      <a:pt x="452" y="180"/>
                    </a:lnTo>
                    <a:lnTo>
                      <a:pt x="453" y="151"/>
                    </a:lnTo>
                    <a:lnTo>
                      <a:pt x="458" y="123"/>
                    </a:lnTo>
                    <a:lnTo>
                      <a:pt x="460" y="116"/>
                    </a:lnTo>
                    <a:lnTo>
                      <a:pt x="463" y="108"/>
                    </a:lnTo>
                    <a:lnTo>
                      <a:pt x="467" y="101"/>
                    </a:lnTo>
                    <a:lnTo>
                      <a:pt x="470" y="96"/>
                    </a:lnTo>
                    <a:lnTo>
                      <a:pt x="476" y="90"/>
                    </a:lnTo>
                    <a:lnTo>
                      <a:pt x="482" y="84"/>
                    </a:lnTo>
                    <a:lnTo>
                      <a:pt x="488" y="81"/>
                    </a:lnTo>
                    <a:lnTo>
                      <a:pt x="496" y="77"/>
                    </a:lnTo>
                    <a:lnTo>
                      <a:pt x="505" y="77"/>
                    </a:lnTo>
                    <a:lnTo>
                      <a:pt x="520" y="75"/>
                    </a:lnTo>
                    <a:lnTo>
                      <a:pt x="541" y="69"/>
                    </a:lnTo>
                    <a:lnTo>
                      <a:pt x="565" y="62"/>
                    </a:lnTo>
                    <a:lnTo>
                      <a:pt x="590" y="54"/>
                    </a:lnTo>
                    <a:lnTo>
                      <a:pt x="614" y="46"/>
                    </a:lnTo>
                    <a:lnTo>
                      <a:pt x="636" y="38"/>
                    </a:lnTo>
                    <a:lnTo>
                      <a:pt x="653" y="33"/>
                    </a:lnTo>
                    <a:lnTo>
                      <a:pt x="636" y="32"/>
                    </a:lnTo>
                    <a:lnTo>
                      <a:pt x="609" y="33"/>
                    </a:lnTo>
                    <a:lnTo>
                      <a:pt x="574" y="35"/>
                    </a:lnTo>
                    <a:lnTo>
                      <a:pt x="531" y="37"/>
                    </a:lnTo>
                    <a:lnTo>
                      <a:pt x="483" y="40"/>
                    </a:lnTo>
                    <a:lnTo>
                      <a:pt x="431" y="44"/>
                    </a:lnTo>
                    <a:lnTo>
                      <a:pt x="376" y="47"/>
                    </a:lnTo>
                    <a:lnTo>
                      <a:pt x="321" y="52"/>
                    </a:lnTo>
                    <a:lnTo>
                      <a:pt x="264" y="57"/>
                    </a:lnTo>
                    <a:lnTo>
                      <a:pt x="210" y="60"/>
                    </a:lnTo>
                    <a:lnTo>
                      <a:pt x="159" y="65"/>
                    </a:lnTo>
                    <a:lnTo>
                      <a:pt x="113" y="68"/>
                    </a:lnTo>
                    <a:lnTo>
                      <a:pt x="72" y="71"/>
                    </a:lnTo>
                    <a:lnTo>
                      <a:pt x="40" y="73"/>
                    </a:lnTo>
                    <a:lnTo>
                      <a:pt x="14" y="75"/>
                    </a:lnTo>
                    <a:lnTo>
                      <a:pt x="0" y="75"/>
                    </a:lnTo>
                    <a:lnTo>
                      <a:pt x="2" y="69"/>
                    </a:lnTo>
                    <a:lnTo>
                      <a:pt x="4" y="63"/>
                    </a:lnTo>
                    <a:lnTo>
                      <a:pt x="6" y="59"/>
                    </a:lnTo>
                    <a:lnTo>
                      <a:pt x="7" y="52"/>
                    </a:lnTo>
                    <a:lnTo>
                      <a:pt x="13" y="51"/>
                    </a:lnTo>
                    <a:lnTo>
                      <a:pt x="23" y="51"/>
                    </a:lnTo>
                    <a:lnTo>
                      <a:pt x="36" y="50"/>
                    </a:lnTo>
                    <a:lnTo>
                      <a:pt x="52" y="47"/>
                    </a:lnTo>
                    <a:lnTo>
                      <a:pt x="71" y="46"/>
                    </a:lnTo>
                    <a:lnTo>
                      <a:pt x="91" y="44"/>
                    </a:lnTo>
                    <a:lnTo>
                      <a:pt x="114" y="42"/>
                    </a:lnTo>
                    <a:lnTo>
                      <a:pt x="140" y="39"/>
                    </a:lnTo>
                    <a:lnTo>
                      <a:pt x="167" y="37"/>
                    </a:lnTo>
                    <a:lnTo>
                      <a:pt x="195" y="35"/>
                    </a:lnTo>
                    <a:lnTo>
                      <a:pt x="225" y="31"/>
                    </a:lnTo>
                    <a:lnTo>
                      <a:pt x="256" y="29"/>
                    </a:lnTo>
                    <a:lnTo>
                      <a:pt x="288" y="27"/>
                    </a:lnTo>
                    <a:lnTo>
                      <a:pt x="321" y="23"/>
                    </a:lnTo>
                    <a:lnTo>
                      <a:pt x="354" y="21"/>
                    </a:lnTo>
                    <a:lnTo>
                      <a:pt x="387" y="18"/>
                    </a:lnTo>
                    <a:lnTo>
                      <a:pt x="420" y="15"/>
                    </a:lnTo>
                    <a:lnTo>
                      <a:pt x="453" y="13"/>
                    </a:lnTo>
                    <a:lnTo>
                      <a:pt x="485" y="10"/>
                    </a:lnTo>
                    <a:lnTo>
                      <a:pt x="516" y="8"/>
                    </a:lnTo>
                    <a:lnTo>
                      <a:pt x="548" y="7"/>
                    </a:lnTo>
                    <a:lnTo>
                      <a:pt x="576" y="5"/>
                    </a:lnTo>
                    <a:lnTo>
                      <a:pt x="605" y="4"/>
                    </a:lnTo>
                    <a:lnTo>
                      <a:pt x="632" y="2"/>
                    </a:lnTo>
                    <a:lnTo>
                      <a:pt x="656" y="1"/>
                    </a:lnTo>
                    <a:lnTo>
                      <a:pt x="678" y="1"/>
                    </a:lnTo>
                    <a:lnTo>
                      <a:pt x="698" y="0"/>
                    </a:lnTo>
                    <a:lnTo>
                      <a:pt x="716" y="1"/>
                    </a:lnTo>
                    <a:lnTo>
                      <a:pt x="731" y="1"/>
                    </a:lnTo>
                    <a:lnTo>
                      <a:pt x="742" y="2"/>
                    </a:lnTo>
                    <a:lnTo>
                      <a:pt x="751" y="4"/>
                    </a:lnTo>
                    <a:lnTo>
                      <a:pt x="756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22" name="Freeform 67"/>
              <p:cNvSpPr>
                <a:spLocks/>
              </p:cNvSpPr>
              <p:nvPr/>
            </p:nvSpPr>
            <p:spPr bwMode="auto">
              <a:xfrm>
                <a:off x="2437" y="3085"/>
                <a:ext cx="496" cy="113"/>
              </a:xfrm>
              <a:custGeom>
                <a:avLst/>
                <a:gdLst>
                  <a:gd name="T0" fmla="*/ 145 w 991"/>
                  <a:gd name="T1" fmla="*/ 111 h 225"/>
                  <a:gd name="T2" fmla="*/ 118 w 991"/>
                  <a:gd name="T3" fmla="*/ 105 h 225"/>
                  <a:gd name="T4" fmla="*/ 78 w 991"/>
                  <a:gd name="T5" fmla="*/ 95 h 225"/>
                  <a:gd name="T6" fmla="*/ 38 w 991"/>
                  <a:gd name="T7" fmla="*/ 85 h 225"/>
                  <a:gd name="T8" fmla="*/ 9 w 991"/>
                  <a:gd name="T9" fmla="*/ 76 h 225"/>
                  <a:gd name="T10" fmla="*/ 1 w 991"/>
                  <a:gd name="T11" fmla="*/ 70 h 225"/>
                  <a:gd name="T12" fmla="*/ 7 w 991"/>
                  <a:gd name="T13" fmla="*/ 64 h 225"/>
                  <a:gd name="T14" fmla="*/ 168 w 991"/>
                  <a:gd name="T15" fmla="*/ 35 h 225"/>
                  <a:gd name="T16" fmla="*/ 164 w 991"/>
                  <a:gd name="T17" fmla="*/ 12 h 225"/>
                  <a:gd name="T18" fmla="*/ 153 w 991"/>
                  <a:gd name="T19" fmla="*/ 13 h 225"/>
                  <a:gd name="T20" fmla="*/ 129 w 991"/>
                  <a:gd name="T21" fmla="*/ 16 h 225"/>
                  <a:gd name="T22" fmla="*/ 98 w 991"/>
                  <a:gd name="T23" fmla="*/ 18 h 225"/>
                  <a:gd name="T24" fmla="*/ 70 w 991"/>
                  <a:gd name="T25" fmla="*/ 21 h 225"/>
                  <a:gd name="T26" fmla="*/ 52 w 991"/>
                  <a:gd name="T27" fmla="*/ 23 h 225"/>
                  <a:gd name="T28" fmla="*/ 49 w 991"/>
                  <a:gd name="T29" fmla="*/ 20 h 225"/>
                  <a:gd name="T30" fmla="*/ 57 w 991"/>
                  <a:gd name="T31" fmla="*/ 16 h 225"/>
                  <a:gd name="T32" fmla="*/ 80 w 991"/>
                  <a:gd name="T33" fmla="*/ 12 h 225"/>
                  <a:gd name="T34" fmla="*/ 103 w 991"/>
                  <a:gd name="T35" fmla="*/ 9 h 225"/>
                  <a:gd name="T36" fmla="*/ 126 w 991"/>
                  <a:gd name="T37" fmla="*/ 6 h 225"/>
                  <a:gd name="T38" fmla="*/ 149 w 991"/>
                  <a:gd name="T39" fmla="*/ 3 h 225"/>
                  <a:gd name="T40" fmla="*/ 172 w 991"/>
                  <a:gd name="T41" fmla="*/ 0 h 225"/>
                  <a:gd name="T42" fmla="*/ 183 w 991"/>
                  <a:gd name="T43" fmla="*/ 23 h 225"/>
                  <a:gd name="T44" fmla="*/ 184 w 991"/>
                  <a:gd name="T45" fmla="*/ 48 h 225"/>
                  <a:gd name="T46" fmla="*/ 164 w 991"/>
                  <a:gd name="T47" fmla="*/ 66 h 225"/>
                  <a:gd name="T48" fmla="*/ 146 w 991"/>
                  <a:gd name="T49" fmla="*/ 58 h 225"/>
                  <a:gd name="T50" fmla="*/ 123 w 991"/>
                  <a:gd name="T51" fmla="*/ 60 h 225"/>
                  <a:gd name="T52" fmla="*/ 99 w 991"/>
                  <a:gd name="T53" fmla="*/ 63 h 225"/>
                  <a:gd name="T54" fmla="*/ 76 w 991"/>
                  <a:gd name="T55" fmla="*/ 67 h 225"/>
                  <a:gd name="T56" fmla="*/ 53 w 991"/>
                  <a:gd name="T57" fmla="*/ 71 h 225"/>
                  <a:gd name="T58" fmla="*/ 45 w 991"/>
                  <a:gd name="T59" fmla="*/ 75 h 225"/>
                  <a:gd name="T60" fmla="*/ 67 w 991"/>
                  <a:gd name="T61" fmla="*/ 80 h 225"/>
                  <a:gd name="T62" fmla="*/ 88 w 991"/>
                  <a:gd name="T63" fmla="*/ 85 h 225"/>
                  <a:gd name="T64" fmla="*/ 110 w 991"/>
                  <a:gd name="T65" fmla="*/ 90 h 225"/>
                  <a:gd name="T66" fmla="*/ 132 w 991"/>
                  <a:gd name="T67" fmla="*/ 95 h 225"/>
                  <a:gd name="T68" fmla="*/ 154 w 991"/>
                  <a:gd name="T69" fmla="*/ 100 h 225"/>
                  <a:gd name="T70" fmla="*/ 176 w 991"/>
                  <a:gd name="T71" fmla="*/ 96 h 225"/>
                  <a:gd name="T72" fmla="*/ 232 w 991"/>
                  <a:gd name="T73" fmla="*/ 88 h 225"/>
                  <a:gd name="T74" fmla="*/ 305 w 991"/>
                  <a:gd name="T75" fmla="*/ 76 h 225"/>
                  <a:gd name="T76" fmla="*/ 378 w 991"/>
                  <a:gd name="T77" fmla="*/ 65 h 225"/>
                  <a:gd name="T78" fmla="*/ 434 w 991"/>
                  <a:gd name="T79" fmla="*/ 55 h 225"/>
                  <a:gd name="T80" fmla="*/ 372 w 991"/>
                  <a:gd name="T81" fmla="*/ 42 h 225"/>
                  <a:gd name="T82" fmla="*/ 376 w 991"/>
                  <a:gd name="T83" fmla="*/ 34 h 22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991" h="225">
                    <a:moveTo>
                      <a:pt x="301" y="225"/>
                    </a:moveTo>
                    <a:lnTo>
                      <a:pt x="298" y="224"/>
                    </a:lnTo>
                    <a:lnTo>
                      <a:pt x="289" y="222"/>
                    </a:lnTo>
                    <a:lnTo>
                      <a:pt x="275" y="218"/>
                    </a:lnTo>
                    <a:lnTo>
                      <a:pt x="256" y="215"/>
                    </a:lnTo>
                    <a:lnTo>
                      <a:pt x="235" y="209"/>
                    </a:lnTo>
                    <a:lnTo>
                      <a:pt x="209" y="204"/>
                    </a:lnTo>
                    <a:lnTo>
                      <a:pt x="183" y="197"/>
                    </a:lnTo>
                    <a:lnTo>
                      <a:pt x="156" y="190"/>
                    </a:lnTo>
                    <a:lnTo>
                      <a:pt x="129" y="183"/>
                    </a:lnTo>
                    <a:lnTo>
                      <a:pt x="101" y="176"/>
                    </a:lnTo>
                    <a:lnTo>
                      <a:pt x="76" y="169"/>
                    </a:lnTo>
                    <a:lnTo>
                      <a:pt x="53" y="162"/>
                    </a:lnTo>
                    <a:lnTo>
                      <a:pt x="33" y="156"/>
                    </a:lnTo>
                    <a:lnTo>
                      <a:pt x="17" y="151"/>
                    </a:lnTo>
                    <a:lnTo>
                      <a:pt x="5" y="147"/>
                    </a:lnTo>
                    <a:lnTo>
                      <a:pt x="0" y="144"/>
                    </a:lnTo>
                    <a:lnTo>
                      <a:pt x="2" y="139"/>
                    </a:lnTo>
                    <a:lnTo>
                      <a:pt x="5" y="136"/>
                    </a:lnTo>
                    <a:lnTo>
                      <a:pt x="10" y="132"/>
                    </a:lnTo>
                    <a:lnTo>
                      <a:pt x="13" y="127"/>
                    </a:lnTo>
                    <a:lnTo>
                      <a:pt x="330" y="85"/>
                    </a:lnTo>
                    <a:lnTo>
                      <a:pt x="333" y="85"/>
                    </a:lnTo>
                    <a:lnTo>
                      <a:pt x="335" y="70"/>
                    </a:lnTo>
                    <a:lnTo>
                      <a:pt x="336" y="54"/>
                    </a:lnTo>
                    <a:lnTo>
                      <a:pt x="334" y="38"/>
                    </a:lnTo>
                    <a:lnTo>
                      <a:pt x="327" y="24"/>
                    </a:lnTo>
                    <a:lnTo>
                      <a:pt x="324" y="24"/>
                    </a:lnTo>
                    <a:lnTo>
                      <a:pt x="318" y="25"/>
                    </a:lnTo>
                    <a:lnTo>
                      <a:pt x="306" y="26"/>
                    </a:lnTo>
                    <a:lnTo>
                      <a:pt x="292" y="27"/>
                    </a:lnTo>
                    <a:lnTo>
                      <a:pt x="276" y="28"/>
                    </a:lnTo>
                    <a:lnTo>
                      <a:pt x="258" y="31"/>
                    </a:lnTo>
                    <a:lnTo>
                      <a:pt x="237" y="33"/>
                    </a:lnTo>
                    <a:lnTo>
                      <a:pt x="216" y="34"/>
                    </a:lnTo>
                    <a:lnTo>
                      <a:pt x="195" y="36"/>
                    </a:lnTo>
                    <a:lnTo>
                      <a:pt x="175" y="39"/>
                    </a:lnTo>
                    <a:lnTo>
                      <a:pt x="156" y="41"/>
                    </a:lnTo>
                    <a:lnTo>
                      <a:pt x="139" y="42"/>
                    </a:lnTo>
                    <a:lnTo>
                      <a:pt x="124" y="43"/>
                    </a:lnTo>
                    <a:lnTo>
                      <a:pt x="111" y="45"/>
                    </a:lnTo>
                    <a:lnTo>
                      <a:pt x="103" y="46"/>
                    </a:lnTo>
                    <a:lnTo>
                      <a:pt x="100" y="46"/>
                    </a:lnTo>
                    <a:lnTo>
                      <a:pt x="98" y="43"/>
                    </a:lnTo>
                    <a:lnTo>
                      <a:pt x="98" y="40"/>
                    </a:lnTo>
                    <a:lnTo>
                      <a:pt x="98" y="36"/>
                    </a:lnTo>
                    <a:lnTo>
                      <a:pt x="98" y="33"/>
                    </a:lnTo>
                    <a:lnTo>
                      <a:pt x="113" y="31"/>
                    </a:lnTo>
                    <a:lnTo>
                      <a:pt x="128" y="27"/>
                    </a:lnTo>
                    <a:lnTo>
                      <a:pt x="144" y="25"/>
                    </a:lnTo>
                    <a:lnTo>
                      <a:pt x="159" y="24"/>
                    </a:lnTo>
                    <a:lnTo>
                      <a:pt x="174" y="21"/>
                    </a:lnTo>
                    <a:lnTo>
                      <a:pt x="189" y="19"/>
                    </a:lnTo>
                    <a:lnTo>
                      <a:pt x="205" y="17"/>
                    </a:lnTo>
                    <a:lnTo>
                      <a:pt x="220" y="16"/>
                    </a:lnTo>
                    <a:lnTo>
                      <a:pt x="235" y="13"/>
                    </a:lnTo>
                    <a:lnTo>
                      <a:pt x="251" y="12"/>
                    </a:lnTo>
                    <a:lnTo>
                      <a:pt x="266" y="10"/>
                    </a:lnTo>
                    <a:lnTo>
                      <a:pt x="282" y="8"/>
                    </a:lnTo>
                    <a:lnTo>
                      <a:pt x="297" y="6"/>
                    </a:lnTo>
                    <a:lnTo>
                      <a:pt x="312" y="4"/>
                    </a:lnTo>
                    <a:lnTo>
                      <a:pt x="328" y="2"/>
                    </a:lnTo>
                    <a:lnTo>
                      <a:pt x="343" y="0"/>
                    </a:lnTo>
                    <a:lnTo>
                      <a:pt x="353" y="13"/>
                    </a:lnTo>
                    <a:lnTo>
                      <a:pt x="360" y="28"/>
                    </a:lnTo>
                    <a:lnTo>
                      <a:pt x="365" y="46"/>
                    </a:lnTo>
                    <a:lnTo>
                      <a:pt x="368" y="62"/>
                    </a:lnTo>
                    <a:lnTo>
                      <a:pt x="372" y="79"/>
                    </a:lnTo>
                    <a:lnTo>
                      <a:pt x="368" y="96"/>
                    </a:lnTo>
                    <a:lnTo>
                      <a:pt x="360" y="112"/>
                    </a:lnTo>
                    <a:lnTo>
                      <a:pt x="352" y="127"/>
                    </a:lnTo>
                    <a:lnTo>
                      <a:pt x="327" y="131"/>
                    </a:lnTo>
                    <a:lnTo>
                      <a:pt x="324" y="112"/>
                    </a:lnTo>
                    <a:lnTo>
                      <a:pt x="308" y="114"/>
                    </a:lnTo>
                    <a:lnTo>
                      <a:pt x="292" y="115"/>
                    </a:lnTo>
                    <a:lnTo>
                      <a:pt x="276" y="116"/>
                    </a:lnTo>
                    <a:lnTo>
                      <a:pt x="261" y="118"/>
                    </a:lnTo>
                    <a:lnTo>
                      <a:pt x="245" y="119"/>
                    </a:lnTo>
                    <a:lnTo>
                      <a:pt x="229" y="122"/>
                    </a:lnTo>
                    <a:lnTo>
                      <a:pt x="214" y="124"/>
                    </a:lnTo>
                    <a:lnTo>
                      <a:pt x="198" y="126"/>
                    </a:lnTo>
                    <a:lnTo>
                      <a:pt x="183" y="129"/>
                    </a:lnTo>
                    <a:lnTo>
                      <a:pt x="168" y="131"/>
                    </a:lnTo>
                    <a:lnTo>
                      <a:pt x="152" y="134"/>
                    </a:lnTo>
                    <a:lnTo>
                      <a:pt x="137" y="137"/>
                    </a:lnTo>
                    <a:lnTo>
                      <a:pt x="121" y="139"/>
                    </a:lnTo>
                    <a:lnTo>
                      <a:pt x="106" y="141"/>
                    </a:lnTo>
                    <a:lnTo>
                      <a:pt x="89" y="144"/>
                    </a:lnTo>
                    <a:lnTo>
                      <a:pt x="75" y="146"/>
                    </a:lnTo>
                    <a:lnTo>
                      <a:pt x="89" y="149"/>
                    </a:lnTo>
                    <a:lnTo>
                      <a:pt x="103" y="153"/>
                    </a:lnTo>
                    <a:lnTo>
                      <a:pt x="118" y="155"/>
                    </a:lnTo>
                    <a:lnTo>
                      <a:pt x="133" y="159"/>
                    </a:lnTo>
                    <a:lnTo>
                      <a:pt x="147" y="162"/>
                    </a:lnTo>
                    <a:lnTo>
                      <a:pt x="162" y="167"/>
                    </a:lnTo>
                    <a:lnTo>
                      <a:pt x="176" y="170"/>
                    </a:lnTo>
                    <a:lnTo>
                      <a:pt x="191" y="174"/>
                    </a:lnTo>
                    <a:lnTo>
                      <a:pt x="205" y="177"/>
                    </a:lnTo>
                    <a:lnTo>
                      <a:pt x="220" y="180"/>
                    </a:lnTo>
                    <a:lnTo>
                      <a:pt x="233" y="184"/>
                    </a:lnTo>
                    <a:lnTo>
                      <a:pt x="248" y="187"/>
                    </a:lnTo>
                    <a:lnTo>
                      <a:pt x="263" y="190"/>
                    </a:lnTo>
                    <a:lnTo>
                      <a:pt x="277" y="193"/>
                    </a:lnTo>
                    <a:lnTo>
                      <a:pt x="292" y="197"/>
                    </a:lnTo>
                    <a:lnTo>
                      <a:pt x="307" y="199"/>
                    </a:lnTo>
                    <a:lnTo>
                      <a:pt x="313" y="198"/>
                    </a:lnTo>
                    <a:lnTo>
                      <a:pt x="328" y="195"/>
                    </a:lnTo>
                    <a:lnTo>
                      <a:pt x="352" y="192"/>
                    </a:lnTo>
                    <a:lnTo>
                      <a:pt x="383" y="187"/>
                    </a:lnTo>
                    <a:lnTo>
                      <a:pt x="421" y="182"/>
                    </a:lnTo>
                    <a:lnTo>
                      <a:pt x="464" y="175"/>
                    </a:lnTo>
                    <a:lnTo>
                      <a:pt x="511" y="168"/>
                    </a:lnTo>
                    <a:lnTo>
                      <a:pt x="559" y="160"/>
                    </a:lnTo>
                    <a:lnTo>
                      <a:pt x="610" y="152"/>
                    </a:lnTo>
                    <a:lnTo>
                      <a:pt x="660" y="145"/>
                    </a:lnTo>
                    <a:lnTo>
                      <a:pt x="709" y="137"/>
                    </a:lnTo>
                    <a:lnTo>
                      <a:pt x="755" y="129"/>
                    </a:lnTo>
                    <a:lnTo>
                      <a:pt x="799" y="122"/>
                    </a:lnTo>
                    <a:lnTo>
                      <a:pt x="836" y="116"/>
                    </a:lnTo>
                    <a:lnTo>
                      <a:pt x="868" y="110"/>
                    </a:lnTo>
                    <a:lnTo>
                      <a:pt x="892" y="106"/>
                    </a:lnTo>
                    <a:lnTo>
                      <a:pt x="744" y="87"/>
                    </a:lnTo>
                    <a:lnTo>
                      <a:pt x="743" y="84"/>
                    </a:lnTo>
                    <a:lnTo>
                      <a:pt x="745" y="78"/>
                    </a:lnTo>
                    <a:lnTo>
                      <a:pt x="748" y="72"/>
                    </a:lnTo>
                    <a:lnTo>
                      <a:pt x="752" y="68"/>
                    </a:lnTo>
                    <a:lnTo>
                      <a:pt x="991" y="106"/>
                    </a:lnTo>
                    <a:lnTo>
                      <a:pt x="301" y="2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23" name="Freeform 68"/>
              <p:cNvSpPr>
                <a:spLocks/>
              </p:cNvSpPr>
              <p:nvPr/>
            </p:nvSpPr>
            <p:spPr bwMode="auto">
              <a:xfrm>
                <a:off x="2794" y="3197"/>
                <a:ext cx="25" cy="63"/>
              </a:xfrm>
              <a:custGeom>
                <a:avLst/>
                <a:gdLst>
                  <a:gd name="T0" fmla="*/ 8 w 50"/>
                  <a:gd name="T1" fmla="*/ 1 h 126"/>
                  <a:gd name="T2" fmla="*/ 10 w 50"/>
                  <a:gd name="T3" fmla="*/ 8 h 126"/>
                  <a:gd name="T4" fmla="*/ 13 w 50"/>
                  <a:gd name="T5" fmla="*/ 16 h 126"/>
                  <a:gd name="T6" fmla="*/ 16 w 50"/>
                  <a:gd name="T7" fmla="*/ 23 h 126"/>
                  <a:gd name="T8" fmla="*/ 19 w 50"/>
                  <a:gd name="T9" fmla="*/ 30 h 126"/>
                  <a:gd name="T10" fmla="*/ 21 w 50"/>
                  <a:gd name="T11" fmla="*/ 37 h 126"/>
                  <a:gd name="T12" fmla="*/ 23 w 50"/>
                  <a:gd name="T13" fmla="*/ 45 h 126"/>
                  <a:gd name="T14" fmla="*/ 24 w 50"/>
                  <a:gd name="T15" fmla="*/ 52 h 126"/>
                  <a:gd name="T16" fmla="*/ 25 w 50"/>
                  <a:gd name="T17" fmla="*/ 60 h 126"/>
                  <a:gd name="T18" fmla="*/ 19 w 50"/>
                  <a:gd name="T19" fmla="*/ 63 h 126"/>
                  <a:gd name="T20" fmla="*/ 16 w 50"/>
                  <a:gd name="T21" fmla="*/ 56 h 126"/>
                  <a:gd name="T22" fmla="*/ 15 w 50"/>
                  <a:gd name="T23" fmla="*/ 48 h 126"/>
                  <a:gd name="T24" fmla="*/ 13 w 50"/>
                  <a:gd name="T25" fmla="*/ 41 h 126"/>
                  <a:gd name="T26" fmla="*/ 11 w 50"/>
                  <a:gd name="T27" fmla="*/ 33 h 126"/>
                  <a:gd name="T28" fmla="*/ 0 w 50"/>
                  <a:gd name="T29" fmla="*/ 4 h 126"/>
                  <a:gd name="T30" fmla="*/ 1 w 50"/>
                  <a:gd name="T31" fmla="*/ 2 h 126"/>
                  <a:gd name="T32" fmla="*/ 3 w 50"/>
                  <a:gd name="T33" fmla="*/ 1 h 126"/>
                  <a:gd name="T34" fmla="*/ 5 w 50"/>
                  <a:gd name="T35" fmla="*/ 0 h 126"/>
                  <a:gd name="T36" fmla="*/ 8 w 50"/>
                  <a:gd name="T37" fmla="*/ 1 h 1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0" h="126">
                    <a:moveTo>
                      <a:pt x="15" y="2"/>
                    </a:moveTo>
                    <a:lnTo>
                      <a:pt x="20" y="16"/>
                    </a:lnTo>
                    <a:lnTo>
                      <a:pt x="26" y="31"/>
                    </a:lnTo>
                    <a:lnTo>
                      <a:pt x="31" y="45"/>
                    </a:lnTo>
                    <a:lnTo>
                      <a:pt x="37" y="59"/>
                    </a:lnTo>
                    <a:lnTo>
                      <a:pt x="41" y="74"/>
                    </a:lnTo>
                    <a:lnTo>
                      <a:pt x="45" y="89"/>
                    </a:lnTo>
                    <a:lnTo>
                      <a:pt x="48" y="104"/>
                    </a:lnTo>
                    <a:lnTo>
                      <a:pt x="50" y="120"/>
                    </a:lnTo>
                    <a:lnTo>
                      <a:pt x="38" y="126"/>
                    </a:lnTo>
                    <a:lnTo>
                      <a:pt x="31" y="112"/>
                    </a:lnTo>
                    <a:lnTo>
                      <a:pt x="29" y="96"/>
                    </a:lnTo>
                    <a:lnTo>
                      <a:pt x="26" y="81"/>
                    </a:lnTo>
                    <a:lnTo>
                      <a:pt x="22" y="66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24" name="Freeform 69"/>
              <p:cNvSpPr>
                <a:spLocks/>
              </p:cNvSpPr>
              <p:nvPr/>
            </p:nvSpPr>
            <p:spPr bwMode="auto">
              <a:xfrm>
                <a:off x="2772" y="3198"/>
                <a:ext cx="28" cy="55"/>
              </a:xfrm>
              <a:custGeom>
                <a:avLst/>
                <a:gdLst>
                  <a:gd name="T0" fmla="*/ 7 w 56"/>
                  <a:gd name="T1" fmla="*/ 0 h 111"/>
                  <a:gd name="T2" fmla="*/ 10 w 56"/>
                  <a:gd name="T3" fmla="*/ 6 h 111"/>
                  <a:gd name="T4" fmla="*/ 13 w 56"/>
                  <a:gd name="T5" fmla="*/ 13 h 111"/>
                  <a:gd name="T6" fmla="*/ 17 w 56"/>
                  <a:gd name="T7" fmla="*/ 19 h 111"/>
                  <a:gd name="T8" fmla="*/ 20 w 56"/>
                  <a:gd name="T9" fmla="*/ 25 h 111"/>
                  <a:gd name="T10" fmla="*/ 23 w 56"/>
                  <a:gd name="T11" fmla="*/ 32 h 111"/>
                  <a:gd name="T12" fmla="*/ 25 w 56"/>
                  <a:gd name="T13" fmla="*/ 39 h 111"/>
                  <a:gd name="T14" fmla="*/ 27 w 56"/>
                  <a:gd name="T15" fmla="*/ 45 h 111"/>
                  <a:gd name="T16" fmla="*/ 28 w 56"/>
                  <a:gd name="T17" fmla="*/ 52 h 111"/>
                  <a:gd name="T18" fmla="*/ 27 w 56"/>
                  <a:gd name="T19" fmla="*/ 53 h 111"/>
                  <a:gd name="T20" fmla="*/ 26 w 56"/>
                  <a:gd name="T21" fmla="*/ 54 h 111"/>
                  <a:gd name="T22" fmla="*/ 24 w 56"/>
                  <a:gd name="T23" fmla="*/ 55 h 111"/>
                  <a:gd name="T24" fmla="*/ 22 w 56"/>
                  <a:gd name="T25" fmla="*/ 55 h 111"/>
                  <a:gd name="T26" fmla="*/ 19 w 56"/>
                  <a:gd name="T27" fmla="*/ 49 h 111"/>
                  <a:gd name="T28" fmla="*/ 17 w 56"/>
                  <a:gd name="T29" fmla="*/ 43 h 111"/>
                  <a:gd name="T30" fmla="*/ 15 w 56"/>
                  <a:gd name="T31" fmla="*/ 36 h 111"/>
                  <a:gd name="T32" fmla="*/ 13 w 56"/>
                  <a:gd name="T33" fmla="*/ 29 h 111"/>
                  <a:gd name="T34" fmla="*/ 11 w 56"/>
                  <a:gd name="T35" fmla="*/ 22 h 111"/>
                  <a:gd name="T36" fmla="*/ 9 w 56"/>
                  <a:gd name="T37" fmla="*/ 16 h 111"/>
                  <a:gd name="T38" fmla="*/ 5 w 56"/>
                  <a:gd name="T39" fmla="*/ 10 h 111"/>
                  <a:gd name="T40" fmla="*/ 0 w 56"/>
                  <a:gd name="T41" fmla="*/ 5 h 111"/>
                  <a:gd name="T42" fmla="*/ 1 w 56"/>
                  <a:gd name="T43" fmla="*/ 3 h 111"/>
                  <a:gd name="T44" fmla="*/ 3 w 56"/>
                  <a:gd name="T45" fmla="*/ 2 h 111"/>
                  <a:gd name="T46" fmla="*/ 4 w 56"/>
                  <a:gd name="T47" fmla="*/ 0 h 111"/>
                  <a:gd name="T48" fmla="*/ 7 w 56"/>
                  <a:gd name="T49" fmla="*/ 0 h 11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6" h="111">
                    <a:moveTo>
                      <a:pt x="13" y="0"/>
                    </a:moveTo>
                    <a:lnTo>
                      <a:pt x="20" y="13"/>
                    </a:lnTo>
                    <a:lnTo>
                      <a:pt x="26" y="26"/>
                    </a:lnTo>
                    <a:lnTo>
                      <a:pt x="33" y="38"/>
                    </a:lnTo>
                    <a:lnTo>
                      <a:pt x="39" y="51"/>
                    </a:lnTo>
                    <a:lnTo>
                      <a:pt x="45" y="64"/>
                    </a:lnTo>
                    <a:lnTo>
                      <a:pt x="49" y="78"/>
                    </a:lnTo>
                    <a:lnTo>
                      <a:pt x="54" y="91"/>
                    </a:lnTo>
                    <a:lnTo>
                      <a:pt x="56" y="105"/>
                    </a:lnTo>
                    <a:lnTo>
                      <a:pt x="53" y="106"/>
                    </a:lnTo>
                    <a:lnTo>
                      <a:pt x="51" y="109"/>
                    </a:lnTo>
                    <a:lnTo>
                      <a:pt x="47" y="111"/>
                    </a:lnTo>
                    <a:lnTo>
                      <a:pt x="44" y="111"/>
                    </a:lnTo>
                    <a:lnTo>
                      <a:pt x="38" y="98"/>
                    </a:lnTo>
                    <a:lnTo>
                      <a:pt x="33" y="86"/>
                    </a:lnTo>
                    <a:lnTo>
                      <a:pt x="30" y="72"/>
                    </a:lnTo>
                    <a:lnTo>
                      <a:pt x="26" y="59"/>
                    </a:lnTo>
                    <a:lnTo>
                      <a:pt x="22" y="45"/>
                    </a:lnTo>
                    <a:lnTo>
                      <a:pt x="17" y="33"/>
                    </a:lnTo>
                    <a:lnTo>
                      <a:pt x="9" y="21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5" y="4"/>
                    </a:lnTo>
                    <a:lnTo>
                      <a:pt x="8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25" name="Freeform 70"/>
              <p:cNvSpPr>
                <a:spLocks/>
              </p:cNvSpPr>
              <p:nvPr/>
            </p:nvSpPr>
            <p:spPr bwMode="auto">
              <a:xfrm>
                <a:off x="2749" y="3203"/>
                <a:ext cx="33" cy="55"/>
              </a:xfrm>
              <a:custGeom>
                <a:avLst/>
                <a:gdLst>
                  <a:gd name="T0" fmla="*/ 7 w 66"/>
                  <a:gd name="T1" fmla="*/ 0 h 109"/>
                  <a:gd name="T2" fmla="*/ 12 w 66"/>
                  <a:gd name="T3" fmla="*/ 6 h 109"/>
                  <a:gd name="T4" fmla="*/ 17 w 66"/>
                  <a:gd name="T5" fmla="*/ 12 h 109"/>
                  <a:gd name="T6" fmla="*/ 22 w 66"/>
                  <a:gd name="T7" fmla="*/ 18 h 109"/>
                  <a:gd name="T8" fmla="*/ 27 w 66"/>
                  <a:gd name="T9" fmla="*/ 24 h 109"/>
                  <a:gd name="T10" fmla="*/ 30 w 66"/>
                  <a:gd name="T11" fmla="*/ 31 h 109"/>
                  <a:gd name="T12" fmla="*/ 32 w 66"/>
                  <a:gd name="T13" fmla="*/ 39 h 109"/>
                  <a:gd name="T14" fmla="*/ 33 w 66"/>
                  <a:gd name="T15" fmla="*/ 46 h 109"/>
                  <a:gd name="T16" fmla="*/ 33 w 66"/>
                  <a:gd name="T17" fmla="*/ 54 h 109"/>
                  <a:gd name="T18" fmla="*/ 32 w 66"/>
                  <a:gd name="T19" fmla="*/ 54 h 109"/>
                  <a:gd name="T20" fmla="*/ 30 w 66"/>
                  <a:gd name="T21" fmla="*/ 55 h 109"/>
                  <a:gd name="T22" fmla="*/ 28 w 66"/>
                  <a:gd name="T23" fmla="*/ 55 h 109"/>
                  <a:gd name="T24" fmla="*/ 27 w 66"/>
                  <a:gd name="T25" fmla="*/ 55 h 109"/>
                  <a:gd name="T26" fmla="*/ 24 w 66"/>
                  <a:gd name="T27" fmla="*/ 48 h 109"/>
                  <a:gd name="T28" fmla="*/ 22 w 66"/>
                  <a:gd name="T29" fmla="*/ 41 h 109"/>
                  <a:gd name="T30" fmla="*/ 20 w 66"/>
                  <a:gd name="T31" fmla="*/ 34 h 109"/>
                  <a:gd name="T32" fmla="*/ 17 w 66"/>
                  <a:gd name="T33" fmla="*/ 27 h 109"/>
                  <a:gd name="T34" fmla="*/ 15 w 66"/>
                  <a:gd name="T35" fmla="*/ 20 h 109"/>
                  <a:gd name="T36" fmla="*/ 11 w 66"/>
                  <a:gd name="T37" fmla="*/ 14 h 109"/>
                  <a:gd name="T38" fmla="*/ 7 w 66"/>
                  <a:gd name="T39" fmla="*/ 9 h 109"/>
                  <a:gd name="T40" fmla="*/ 0 w 66"/>
                  <a:gd name="T41" fmla="*/ 4 h 109"/>
                  <a:gd name="T42" fmla="*/ 0 w 66"/>
                  <a:gd name="T43" fmla="*/ 0 h 109"/>
                  <a:gd name="T44" fmla="*/ 7 w 66"/>
                  <a:gd name="T45" fmla="*/ 0 h 10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" h="109">
                    <a:moveTo>
                      <a:pt x="13" y="0"/>
                    </a:moveTo>
                    <a:lnTo>
                      <a:pt x="24" y="11"/>
                    </a:lnTo>
                    <a:lnTo>
                      <a:pt x="34" y="23"/>
                    </a:lnTo>
                    <a:lnTo>
                      <a:pt x="44" y="35"/>
                    </a:lnTo>
                    <a:lnTo>
                      <a:pt x="53" y="48"/>
                    </a:lnTo>
                    <a:lnTo>
                      <a:pt x="59" y="62"/>
                    </a:lnTo>
                    <a:lnTo>
                      <a:pt x="63" y="77"/>
                    </a:lnTo>
                    <a:lnTo>
                      <a:pt x="66" y="92"/>
                    </a:lnTo>
                    <a:lnTo>
                      <a:pt x="66" y="107"/>
                    </a:lnTo>
                    <a:lnTo>
                      <a:pt x="63" y="108"/>
                    </a:lnTo>
                    <a:lnTo>
                      <a:pt x="60" y="109"/>
                    </a:lnTo>
                    <a:lnTo>
                      <a:pt x="56" y="109"/>
                    </a:lnTo>
                    <a:lnTo>
                      <a:pt x="53" y="109"/>
                    </a:lnTo>
                    <a:lnTo>
                      <a:pt x="47" y="95"/>
                    </a:lnTo>
                    <a:lnTo>
                      <a:pt x="43" y="82"/>
                    </a:lnTo>
                    <a:lnTo>
                      <a:pt x="39" y="68"/>
                    </a:lnTo>
                    <a:lnTo>
                      <a:pt x="34" y="54"/>
                    </a:lnTo>
                    <a:lnTo>
                      <a:pt x="29" y="40"/>
                    </a:lnTo>
                    <a:lnTo>
                      <a:pt x="22" y="27"/>
                    </a:lnTo>
                    <a:lnTo>
                      <a:pt x="13" y="1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26" name="Freeform 71"/>
              <p:cNvSpPr>
                <a:spLocks/>
              </p:cNvSpPr>
              <p:nvPr/>
            </p:nvSpPr>
            <p:spPr bwMode="auto">
              <a:xfrm>
                <a:off x="2526" y="3215"/>
                <a:ext cx="253" cy="120"/>
              </a:xfrm>
              <a:custGeom>
                <a:avLst/>
                <a:gdLst>
                  <a:gd name="T0" fmla="*/ 230 w 508"/>
                  <a:gd name="T1" fmla="*/ 20 h 239"/>
                  <a:gd name="T2" fmla="*/ 235 w 508"/>
                  <a:gd name="T3" fmla="*/ 32 h 239"/>
                  <a:gd name="T4" fmla="*/ 239 w 508"/>
                  <a:gd name="T5" fmla="*/ 43 h 239"/>
                  <a:gd name="T6" fmla="*/ 243 w 508"/>
                  <a:gd name="T7" fmla="*/ 55 h 239"/>
                  <a:gd name="T8" fmla="*/ 246 w 508"/>
                  <a:gd name="T9" fmla="*/ 68 h 239"/>
                  <a:gd name="T10" fmla="*/ 249 w 508"/>
                  <a:gd name="T11" fmla="*/ 80 h 239"/>
                  <a:gd name="T12" fmla="*/ 251 w 508"/>
                  <a:gd name="T13" fmla="*/ 92 h 239"/>
                  <a:gd name="T14" fmla="*/ 252 w 508"/>
                  <a:gd name="T15" fmla="*/ 104 h 239"/>
                  <a:gd name="T16" fmla="*/ 253 w 508"/>
                  <a:gd name="T17" fmla="*/ 117 h 239"/>
                  <a:gd name="T18" fmla="*/ 250 w 508"/>
                  <a:gd name="T19" fmla="*/ 119 h 239"/>
                  <a:gd name="T20" fmla="*/ 246 w 508"/>
                  <a:gd name="T21" fmla="*/ 120 h 239"/>
                  <a:gd name="T22" fmla="*/ 243 w 508"/>
                  <a:gd name="T23" fmla="*/ 120 h 239"/>
                  <a:gd name="T24" fmla="*/ 241 w 508"/>
                  <a:gd name="T25" fmla="*/ 119 h 239"/>
                  <a:gd name="T26" fmla="*/ 238 w 508"/>
                  <a:gd name="T27" fmla="*/ 118 h 239"/>
                  <a:gd name="T28" fmla="*/ 236 w 508"/>
                  <a:gd name="T29" fmla="*/ 115 h 239"/>
                  <a:gd name="T30" fmla="*/ 234 w 508"/>
                  <a:gd name="T31" fmla="*/ 112 h 239"/>
                  <a:gd name="T32" fmla="*/ 233 w 508"/>
                  <a:gd name="T33" fmla="*/ 109 h 239"/>
                  <a:gd name="T34" fmla="*/ 231 w 508"/>
                  <a:gd name="T35" fmla="*/ 106 h 239"/>
                  <a:gd name="T36" fmla="*/ 231 w 508"/>
                  <a:gd name="T37" fmla="*/ 102 h 239"/>
                  <a:gd name="T38" fmla="*/ 230 w 508"/>
                  <a:gd name="T39" fmla="*/ 99 h 239"/>
                  <a:gd name="T40" fmla="*/ 230 w 508"/>
                  <a:gd name="T41" fmla="*/ 95 h 239"/>
                  <a:gd name="T42" fmla="*/ 223 w 508"/>
                  <a:gd name="T43" fmla="*/ 95 h 239"/>
                  <a:gd name="T44" fmla="*/ 215 w 508"/>
                  <a:gd name="T45" fmla="*/ 96 h 239"/>
                  <a:gd name="T46" fmla="*/ 207 w 508"/>
                  <a:gd name="T47" fmla="*/ 98 h 239"/>
                  <a:gd name="T48" fmla="*/ 199 w 508"/>
                  <a:gd name="T49" fmla="*/ 100 h 239"/>
                  <a:gd name="T50" fmla="*/ 190 w 508"/>
                  <a:gd name="T51" fmla="*/ 102 h 239"/>
                  <a:gd name="T52" fmla="*/ 181 w 508"/>
                  <a:gd name="T53" fmla="*/ 104 h 239"/>
                  <a:gd name="T54" fmla="*/ 172 w 508"/>
                  <a:gd name="T55" fmla="*/ 106 h 239"/>
                  <a:gd name="T56" fmla="*/ 162 w 508"/>
                  <a:gd name="T57" fmla="*/ 108 h 239"/>
                  <a:gd name="T58" fmla="*/ 0 w 508"/>
                  <a:gd name="T59" fmla="*/ 40 h 239"/>
                  <a:gd name="T60" fmla="*/ 2 w 508"/>
                  <a:gd name="T61" fmla="*/ 38 h 239"/>
                  <a:gd name="T62" fmla="*/ 3 w 508"/>
                  <a:gd name="T63" fmla="*/ 35 h 239"/>
                  <a:gd name="T64" fmla="*/ 3 w 508"/>
                  <a:gd name="T65" fmla="*/ 32 h 239"/>
                  <a:gd name="T66" fmla="*/ 2 w 508"/>
                  <a:gd name="T67" fmla="*/ 30 h 239"/>
                  <a:gd name="T68" fmla="*/ 163 w 508"/>
                  <a:gd name="T69" fmla="*/ 96 h 239"/>
                  <a:gd name="T70" fmla="*/ 172 w 508"/>
                  <a:gd name="T71" fmla="*/ 93 h 239"/>
                  <a:gd name="T72" fmla="*/ 181 w 508"/>
                  <a:gd name="T73" fmla="*/ 92 h 239"/>
                  <a:gd name="T74" fmla="*/ 189 w 508"/>
                  <a:gd name="T75" fmla="*/ 90 h 239"/>
                  <a:gd name="T76" fmla="*/ 198 w 508"/>
                  <a:gd name="T77" fmla="*/ 88 h 239"/>
                  <a:gd name="T78" fmla="*/ 206 w 508"/>
                  <a:gd name="T79" fmla="*/ 86 h 239"/>
                  <a:gd name="T80" fmla="*/ 215 w 508"/>
                  <a:gd name="T81" fmla="*/ 84 h 239"/>
                  <a:gd name="T82" fmla="*/ 223 w 508"/>
                  <a:gd name="T83" fmla="*/ 81 h 239"/>
                  <a:gd name="T84" fmla="*/ 230 w 508"/>
                  <a:gd name="T85" fmla="*/ 78 h 239"/>
                  <a:gd name="T86" fmla="*/ 230 w 508"/>
                  <a:gd name="T87" fmla="*/ 67 h 239"/>
                  <a:gd name="T88" fmla="*/ 228 w 508"/>
                  <a:gd name="T89" fmla="*/ 54 h 239"/>
                  <a:gd name="T90" fmla="*/ 225 w 508"/>
                  <a:gd name="T91" fmla="*/ 42 h 239"/>
                  <a:gd name="T92" fmla="*/ 222 w 508"/>
                  <a:gd name="T93" fmla="*/ 29 h 239"/>
                  <a:gd name="T94" fmla="*/ 218 w 508"/>
                  <a:gd name="T95" fmla="*/ 17 h 239"/>
                  <a:gd name="T96" fmla="*/ 215 w 508"/>
                  <a:gd name="T97" fmla="*/ 8 h 239"/>
                  <a:gd name="T98" fmla="*/ 212 w 508"/>
                  <a:gd name="T99" fmla="*/ 2 h 239"/>
                  <a:gd name="T100" fmla="*/ 211 w 508"/>
                  <a:gd name="T101" fmla="*/ 0 h 239"/>
                  <a:gd name="T102" fmla="*/ 215 w 508"/>
                  <a:gd name="T103" fmla="*/ 1 h 239"/>
                  <a:gd name="T104" fmla="*/ 218 w 508"/>
                  <a:gd name="T105" fmla="*/ 2 h 239"/>
                  <a:gd name="T106" fmla="*/ 221 w 508"/>
                  <a:gd name="T107" fmla="*/ 5 h 239"/>
                  <a:gd name="T108" fmla="*/ 223 w 508"/>
                  <a:gd name="T109" fmla="*/ 8 h 239"/>
                  <a:gd name="T110" fmla="*/ 225 w 508"/>
                  <a:gd name="T111" fmla="*/ 11 h 239"/>
                  <a:gd name="T112" fmla="*/ 227 w 508"/>
                  <a:gd name="T113" fmla="*/ 14 h 239"/>
                  <a:gd name="T114" fmla="*/ 228 w 508"/>
                  <a:gd name="T115" fmla="*/ 17 h 239"/>
                  <a:gd name="T116" fmla="*/ 230 w 508"/>
                  <a:gd name="T117" fmla="*/ 20 h 23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508" h="239">
                    <a:moveTo>
                      <a:pt x="462" y="40"/>
                    </a:moveTo>
                    <a:lnTo>
                      <a:pt x="471" y="63"/>
                    </a:lnTo>
                    <a:lnTo>
                      <a:pt x="480" y="86"/>
                    </a:lnTo>
                    <a:lnTo>
                      <a:pt x="487" y="110"/>
                    </a:lnTo>
                    <a:lnTo>
                      <a:pt x="494" y="135"/>
                    </a:lnTo>
                    <a:lnTo>
                      <a:pt x="499" y="159"/>
                    </a:lnTo>
                    <a:lnTo>
                      <a:pt x="503" y="183"/>
                    </a:lnTo>
                    <a:lnTo>
                      <a:pt x="506" y="208"/>
                    </a:lnTo>
                    <a:lnTo>
                      <a:pt x="508" y="233"/>
                    </a:lnTo>
                    <a:lnTo>
                      <a:pt x="501" y="237"/>
                    </a:lnTo>
                    <a:lnTo>
                      <a:pt x="494" y="239"/>
                    </a:lnTo>
                    <a:lnTo>
                      <a:pt x="488" y="239"/>
                    </a:lnTo>
                    <a:lnTo>
                      <a:pt x="483" y="238"/>
                    </a:lnTo>
                    <a:lnTo>
                      <a:pt x="478" y="235"/>
                    </a:lnTo>
                    <a:lnTo>
                      <a:pt x="473" y="230"/>
                    </a:lnTo>
                    <a:lnTo>
                      <a:pt x="470" y="224"/>
                    </a:lnTo>
                    <a:lnTo>
                      <a:pt x="468" y="218"/>
                    </a:lnTo>
                    <a:lnTo>
                      <a:pt x="464" y="211"/>
                    </a:lnTo>
                    <a:lnTo>
                      <a:pt x="463" y="204"/>
                    </a:lnTo>
                    <a:lnTo>
                      <a:pt x="462" y="197"/>
                    </a:lnTo>
                    <a:lnTo>
                      <a:pt x="462" y="189"/>
                    </a:lnTo>
                    <a:lnTo>
                      <a:pt x="447" y="190"/>
                    </a:lnTo>
                    <a:lnTo>
                      <a:pt x="432" y="192"/>
                    </a:lnTo>
                    <a:lnTo>
                      <a:pt x="416" y="196"/>
                    </a:lnTo>
                    <a:lnTo>
                      <a:pt x="400" y="199"/>
                    </a:lnTo>
                    <a:lnTo>
                      <a:pt x="382" y="203"/>
                    </a:lnTo>
                    <a:lnTo>
                      <a:pt x="364" y="207"/>
                    </a:lnTo>
                    <a:lnTo>
                      <a:pt x="346" y="212"/>
                    </a:lnTo>
                    <a:lnTo>
                      <a:pt x="325" y="215"/>
                    </a:lnTo>
                    <a:lnTo>
                      <a:pt x="0" y="80"/>
                    </a:lnTo>
                    <a:lnTo>
                      <a:pt x="5" y="76"/>
                    </a:lnTo>
                    <a:lnTo>
                      <a:pt x="6" y="69"/>
                    </a:lnTo>
                    <a:lnTo>
                      <a:pt x="6" y="63"/>
                    </a:lnTo>
                    <a:lnTo>
                      <a:pt x="5" y="59"/>
                    </a:lnTo>
                    <a:lnTo>
                      <a:pt x="328" y="191"/>
                    </a:lnTo>
                    <a:lnTo>
                      <a:pt x="346" y="186"/>
                    </a:lnTo>
                    <a:lnTo>
                      <a:pt x="363" y="183"/>
                    </a:lnTo>
                    <a:lnTo>
                      <a:pt x="380" y="180"/>
                    </a:lnTo>
                    <a:lnTo>
                      <a:pt x="397" y="176"/>
                    </a:lnTo>
                    <a:lnTo>
                      <a:pt x="414" y="171"/>
                    </a:lnTo>
                    <a:lnTo>
                      <a:pt x="431" y="167"/>
                    </a:lnTo>
                    <a:lnTo>
                      <a:pt x="447" y="162"/>
                    </a:lnTo>
                    <a:lnTo>
                      <a:pt x="462" y="155"/>
                    </a:lnTo>
                    <a:lnTo>
                      <a:pt x="461" y="133"/>
                    </a:lnTo>
                    <a:lnTo>
                      <a:pt x="457" y="108"/>
                    </a:lnTo>
                    <a:lnTo>
                      <a:pt x="452" y="83"/>
                    </a:lnTo>
                    <a:lnTo>
                      <a:pt x="445" y="57"/>
                    </a:lnTo>
                    <a:lnTo>
                      <a:pt x="437" y="34"/>
                    </a:lnTo>
                    <a:lnTo>
                      <a:pt x="431" y="16"/>
                    </a:lnTo>
                    <a:lnTo>
                      <a:pt x="426" y="4"/>
                    </a:lnTo>
                    <a:lnTo>
                      <a:pt x="424" y="0"/>
                    </a:lnTo>
                    <a:lnTo>
                      <a:pt x="432" y="1"/>
                    </a:lnTo>
                    <a:lnTo>
                      <a:pt x="438" y="4"/>
                    </a:lnTo>
                    <a:lnTo>
                      <a:pt x="443" y="9"/>
                    </a:lnTo>
                    <a:lnTo>
                      <a:pt x="448" y="15"/>
                    </a:lnTo>
                    <a:lnTo>
                      <a:pt x="452" y="21"/>
                    </a:lnTo>
                    <a:lnTo>
                      <a:pt x="455" y="27"/>
                    </a:lnTo>
                    <a:lnTo>
                      <a:pt x="458" y="34"/>
                    </a:lnTo>
                    <a:lnTo>
                      <a:pt x="462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27" name="Freeform 72"/>
              <p:cNvSpPr>
                <a:spLocks/>
              </p:cNvSpPr>
              <p:nvPr/>
            </p:nvSpPr>
            <p:spPr bwMode="auto">
              <a:xfrm>
                <a:off x="2373" y="3225"/>
                <a:ext cx="871" cy="420"/>
              </a:xfrm>
              <a:custGeom>
                <a:avLst/>
                <a:gdLst>
                  <a:gd name="T0" fmla="*/ 741 w 1740"/>
                  <a:gd name="T1" fmla="*/ 19 h 840"/>
                  <a:gd name="T2" fmla="*/ 683 w 1740"/>
                  <a:gd name="T3" fmla="*/ 191 h 840"/>
                  <a:gd name="T4" fmla="*/ 685 w 1740"/>
                  <a:gd name="T5" fmla="*/ 225 h 840"/>
                  <a:gd name="T6" fmla="*/ 694 w 1740"/>
                  <a:gd name="T7" fmla="*/ 267 h 840"/>
                  <a:gd name="T8" fmla="*/ 676 w 1740"/>
                  <a:gd name="T9" fmla="*/ 272 h 840"/>
                  <a:gd name="T10" fmla="*/ 677 w 1740"/>
                  <a:gd name="T11" fmla="*/ 248 h 840"/>
                  <a:gd name="T12" fmla="*/ 661 w 1740"/>
                  <a:gd name="T13" fmla="*/ 240 h 840"/>
                  <a:gd name="T14" fmla="*/ 638 w 1740"/>
                  <a:gd name="T15" fmla="*/ 275 h 840"/>
                  <a:gd name="T16" fmla="*/ 652 w 1740"/>
                  <a:gd name="T17" fmla="*/ 321 h 840"/>
                  <a:gd name="T18" fmla="*/ 704 w 1740"/>
                  <a:gd name="T19" fmla="*/ 369 h 840"/>
                  <a:gd name="T20" fmla="*/ 766 w 1740"/>
                  <a:gd name="T21" fmla="*/ 399 h 840"/>
                  <a:gd name="T22" fmla="*/ 823 w 1740"/>
                  <a:gd name="T23" fmla="*/ 408 h 840"/>
                  <a:gd name="T24" fmla="*/ 863 w 1740"/>
                  <a:gd name="T25" fmla="*/ 406 h 840"/>
                  <a:gd name="T26" fmla="*/ 863 w 1740"/>
                  <a:gd name="T27" fmla="*/ 412 h 840"/>
                  <a:gd name="T28" fmla="*/ 829 w 1740"/>
                  <a:gd name="T29" fmla="*/ 419 h 840"/>
                  <a:gd name="T30" fmla="*/ 729 w 1740"/>
                  <a:gd name="T31" fmla="*/ 409 h 840"/>
                  <a:gd name="T32" fmla="*/ 658 w 1740"/>
                  <a:gd name="T33" fmla="*/ 367 h 840"/>
                  <a:gd name="T34" fmla="*/ 611 w 1740"/>
                  <a:gd name="T35" fmla="*/ 304 h 840"/>
                  <a:gd name="T36" fmla="*/ 593 w 1740"/>
                  <a:gd name="T37" fmla="*/ 303 h 840"/>
                  <a:gd name="T38" fmla="*/ 560 w 1740"/>
                  <a:gd name="T39" fmla="*/ 314 h 840"/>
                  <a:gd name="T40" fmla="*/ 520 w 1740"/>
                  <a:gd name="T41" fmla="*/ 351 h 840"/>
                  <a:gd name="T42" fmla="*/ 529 w 1740"/>
                  <a:gd name="T43" fmla="*/ 309 h 840"/>
                  <a:gd name="T44" fmla="*/ 475 w 1740"/>
                  <a:gd name="T45" fmla="*/ 274 h 840"/>
                  <a:gd name="T46" fmla="*/ 425 w 1740"/>
                  <a:gd name="T47" fmla="*/ 251 h 840"/>
                  <a:gd name="T48" fmla="*/ 376 w 1740"/>
                  <a:gd name="T49" fmla="*/ 271 h 840"/>
                  <a:gd name="T50" fmla="*/ 332 w 1740"/>
                  <a:gd name="T51" fmla="*/ 302 h 840"/>
                  <a:gd name="T52" fmla="*/ 298 w 1740"/>
                  <a:gd name="T53" fmla="*/ 342 h 840"/>
                  <a:gd name="T54" fmla="*/ 282 w 1740"/>
                  <a:gd name="T55" fmla="*/ 376 h 840"/>
                  <a:gd name="T56" fmla="*/ 270 w 1740"/>
                  <a:gd name="T57" fmla="*/ 378 h 840"/>
                  <a:gd name="T58" fmla="*/ 285 w 1740"/>
                  <a:gd name="T59" fmla="*/ 311 h 840"/>
                  <a:gd name="T60" fmla="*/ 339 w 1740"/>
                  <a:gd name="T61" fmla="*/ 263 h 840"/>
                  <a:gd name="T62" fmla="*/ 371 w 1740"/>
                  <a:gd name="T63" fmla="*/ 250 h 840"/>
                  <a:gd name="T64" fmla="*/ 403 w 1740"/>
                  <a:gd name="T65" fmla="*/ 240 h 840"/>
                  <a:gd name="T66" fmla="*/ 436 w 1740"/>
                  <a:gd name="T67" fmla="*/ 231 h 840"/>
                  <a:gd name="T68" fmla="*/ 419 w 1740"/>
                  <a:gd name="T69" fmla="*/ 197 h 840"/>
                  <a:gd name="T70" fmla="*/ 286 w 1740"/>
                  <a:gd name="T71" fmla="*/ 214 h 840"/>
                  <a:gd name="T72" fmla="*/ 196 w 1740"/>
                  <a:gd name="T73" fmla="*/ 181 h 840"/>
                  <a:gd name="T74" fmla="*/ 66 w 1740"/>
                  <a:gd name="T75" fmla="*/ 137 h 840"/>
                  <a:gd name="T76" fmla="*/ 0 w 1740"/>
                  <a:gd name="T77" fmla="*/ 115 h 840"/>
                  <a:gd name="T78" fmla="*/ 403 w 1740"/>
                  <a:gd name="T79" fmla="*/ 144 h 840"/>
                  <a:gd name="T80" fmla="*/ 276 w 1740"/>
                  <a:gd name="T81" fmla="*/ 169 h 840"/>
                  <a:gd name="T82" fmla="*/ 171 w 1740"/>
                  <a:gd name="T83" fmla="*/ 139 h 840"/>
                  <a:gd name="T84" fmla="*/ 49 w 1740"/>
                  <a:gd name="T85" fmla="*/ 101 h 840"/>
                  <a:gd name="T86" fmla="*/ 4 w 1740"/>
                  <a:gd name="T87" fmla="*/ 86 h 840"/>
                  <a:gd name="T88" fmla="*/ 285 w 1740"/>
                  <a:gd name="T89" fmla="*/ 158 h 840"/>
                  <a:gd name="T90" fmla="*/ 417 w 1740"/>
                  <a:gd name="T91" fmla="*/ 106 h 840"/>
                  <a:gd name="T92" fmla="*/ 446 w 1740"/>
                  <a:gd name="T93" fmla="*/ 97 h 840"/>
                  <a:gd name="T94" fmla="*/ 434 w 1740"/>
                  <a:gd name="T95" fmla="*/ 112 h 840"/>
                  <a:gd name="T96" fmla="*/ 421 w 1740"/>
                  <a:gd name="T97" fmla="*/ 142 h 840"/>
                  <a:gd name="T98" fmla="*/ 444 w 1740"/>
                  <a:gd name="T99" fmla="*/ 189 h 840"/>
                  <a:gd name="T100" fmla="*/ 484 w 1740"/>
                  <a:gd name="T101" fmla="*/ 246 h 840"/>
                  <a:gd name="T102" fmla="*/ 528 w 1740"/>
                  <a:gd name="T103" fmla="*/ 282 h 840"/>
                  <a:gd name="T104" fmla="*/ 566 w 1740"/>
                  <a:gd name="T105" fmla="*/ 288 h 840"/>
                  <a:gd name="T106" fmla="*/ 615 w 1740"/>
                  <a:gd name="T107" fmla="*/ 257 h 840"/>
                  <a:gd name="T108" fmla="*/ 712 w 1740"/>
                  <a:gd name="T109" fmla="*/ 17 h 840"/>
                  <a:gd name="T110" fmla="*/ 732 w 1740"/>
                  <a:gd name="T111" fmla="*/ 1 h 8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740" h="840">
                    <a:moveTo>
                      <a:pt x="1494" y="6"/>
                    </a:moveTo>
                    <a:lnTo>
                      <a:pt x="1494" y="12"/>
                    </a:lnTo>
                    <a:lnTo>
                      <a:pt x="1491" y="19"/>
                    </a:lnTo>
                    <a:lnTo>
                      <a:pt x="1486" y="28"/>
                    </a:lnTo>
                    <a:lnTo>
                      <a:pt x="1480" y="37"/>
                    </a:lnTo>
                    <a:lnTo>
                      <a:pt x="1473" y="45"/>
                    </a:lnTo>
                    <a:lnTo>
                      <a:pt x="1467" y="52"/>
                    </a:lnTo>
                    <a:lnTo>
                      <a:pt x="1463" y="57"/>
                    </a:lnTo>
                    <a:lnTo>
                      <a:pt x="1462" y="59"/>
                    </a:lnTo>
                    <a:lnTo>
                      <a:pt x="1364" y="382"/>
                    </a:lnTo>
                    <a:lnTo>
                      <a:pt x="1357" y="396"/>
                    </a:lnTo>
                    <a:lnTo>
                      <a:pt x="1356" y="409"/>
                    </a:lnTo>
                    <a:lnTo>
                      <a:pt x="1358" y="422"/>
                    </a:lnTo>
                    <a:lnTo>
                      <a:pt x="1362" y="436"/>
                    </a:lnTo>
                    <a:lnTo>
                      <a:pt x="1369" y="450"/>
                    </a:lnTo>
                    <a:lnTo>
                      <a:pt x="1375" y="464"/>
                    </a:lnTo>
                    <a:lnTo>
                      <a:pt x="1381" y="477"/>
                    </a:lnTo>
                    <a:lnTo>
                      <a:pt x="1384" y="492"/>
                    </a:lnTo>
                    <a:lnTo>
                      <a:pt x="1387" y="513"/>
                    </a:lnTo>
                    <a:lnTo>
                      <a:pt x="1386" y="534"/>
                    </a:lnTo>
                    <a:lnTo>
                      <a:pt x="1377" y="552"/>
                    </a:lnTo>
                    <a:lnTo>
                      <a:pt x="1361" y="564"/>
                    </a:lnTo>
                    <a:lnTo>
                      <a:pt x="1353" y="561"/>
                    </a:lnTo>
                    <a:lnTo>
                      <a:pt x="1351" y="552"/>
                    </a:lnTo>
                    <a:lnTo>
                      <a:pt x="1351" y="544"/>
                    </a:lnTo>
                    <a:lnTo>
                      <a:pt x="1351" y="540"/>
                    </a:lnTo>
                    <a:lnTo>
                      <a:pt x="1358" y="529"/>
                    </a:lnTo>
                    <a:lnTo>
                      <a:pt x="1359" y="518"/>
                    </a:lnTo>
                    <a:lnTo>
                      <a:pt x="1358" y="506"/>
                    </a:lnTo>
                    <a:lnTo>
                      <a:pt x="1353" y="495"/>
                    </a:lnTo>
                    <a:lnTo>
                      <a:pt x="1349" y="485"/>
                    </a:lnTo>
                    <a:lnTo>
                      <a:pt x="1343" y="476"/>
                    </a:lnTo>
                    <a:lnTo>
                      <a:pt x="1336" y="469"/>
                    </a:lnTo>
                    <a:lnTo>
                      <a:pt x="1328" y="464"/>
                    </a:lnTo>
                    <a:lnTo>
                      <a:pt x="1321" y="479"/>
                    </a:lnTo>
                    <a:lnTo>
                      <a:pt x="1313" y="493"/>
                    </a:lnTo>
                    <a:lnTo>
                      <a:pt x="1304" y="507"/>
                    </a:lnTo>
                    <a:lnTo>
                      <a:pt x="1295" y="521"/>
                    </a:lnTo>
                    <a:lnTo>
                      <a:pt x="1285" y="535"/>
                    </a:lnTo>
                    <a:lnTo>
                      <a:pt x="1274" y="549"/>
                    </a:lnTo>
                    <a:lnTo>
                      <a:pt x="1263" y="561"/>
                    </a:lnTo>
                    <a:lnTo>
                      <a:pt x="1251" y="573"/>
                    </a:lnTo>
                    <a:lnTo>
                      <a:pt x="1267" y="597"/>
                    </a:lnTo>
                    <a:lnTo>
                      <a:pt x="1284" y="620"/>
                    </a:lnTo>
                    <a:lnTo>
                      <a:pt x="1303" y="642"/>
                    </a:lnTo>
                    <a:lnTo>
                      <a:pt x="1322" y="663"/>
                    </a:lnTo>
                    <a:lnTo>
                      <a:pt x="1342" y="682"/>
                    </a:lnTo>
                    <a:lnTo>
                      <a:pt x="1362" y="702"/>
                    </a:lnTo>
                    <a:lnTo>
                      <a:pt x="1384" y="719"/>
                    </a:lnTo>
                    <a:lnTo>
                      <a:pt x="1407" y="737"/>
                    </a:lnTo>
                    <a:lnTo>
                      <a:pt x="1430" y="752"/>
                    </a:lnTo>
                    <a:lnTo>
                      <a:pt x="1455" y="765"/>
                    </a:lnTo>
                    <a:lnTo>
                      <a:pt x="1480" y="777"/>
                    </a:lnTo>
                    <a:lnTo>
                      <a:pt x="1505" y="788"/>
                    </a:lnTo>
                    <a:lnTo>
                      <a:pt x="1531" y="797"/>
                    </a:lnTo>
                    <a:lnTo>
                      <a:pt x="1557" y="805"/>
                    </a:lnTo>
                    <a:lnTo>
                      <a:pt x="1585" y="810"/>
                    </a:lnTo>
                    <a:lnTo>
                      <a:pt x="1612" y="814"/>
                    </a:lnTo>
                    <a:lnTo>
                      <a:pt x="1629" y="815"/>
                    </a:lnTo>
                    <a:lnTo>
                      <a:pt x="1645" y="816"/>
                    </a:lnTo>
                    <a:lnTo>
                      <a:pt x="1661" y="816"/>
                    </a:lnTo>
                    <a:lnTo>
                      <a:pt x="1677" y="815"/>
                    </a:lnTo>
                    <a:lnTo>
                      <a:pt x="1693" y="814"/>
                    </a:lnTo>
                    <a:lnTo>
                      <a:pt x="1709" y="813"/>
                    </a:lnTo>
                    <a:lnTo>
                      <a:pt x="1725" y="811"/>
                    </a:lnTo>
                    <a:lnTo>
                      <a:pt x="1740" y="811"/>
                    </a:lnTo>
                    <a:lnTo>
                      <a:pt x="1738" y="816"/>
                    </a:lnTo>
                    <a:lnTo>
                      <a:pt x="1734" y="820"/>
                    </a:lnTo>
                    <a:lnTo>
                      <a:pt x="1730" y="822"/>
                    </a:lnTo>
                    <a:lnTo>
                      <a:pt x="1724" y="824"/>
                    </a:lnTo>
                    <a:lnTo>
                      <a:pt x="1718" y="825"/>
                    </a:lnTo>
                    <a:lnTo>
                      <a:pt x="1714" y="828"/>
                    </a:lnTo>
                    <a:lnTo>
                      <a:pt x="1708" y="830"/>
                    </a:lnTo>
                    <a:lnTo>
                      <a:pt x="1703" y="832"/>
                    </a:lnTo>
                    <a:lnTo>
                      <a:pt x="1656" y="838"/>
                    </a:lnTo>
                    <a:lnTo>
                      <a:pt x="1611" y="840"/>
                    </a:lnTo>
                    <a:lnTo>
                      <a:pt x="1569" y="839"/>
                    </a:lnTo>
                    <a:lnTo>
                      <a:pt x="1528" y="835"/>
                    </a:lnTo>
                    <a:lnTo>
                      <a:pt x="1491" y="828"/>
                    </a:lnTo>
                    <a:lnTo>
                      <a:pt x="1457" y="817"/>
                    </a:lnTo>
                    <a:lnTo>
                      <a:pt x="1425" y="806"/>
                    </a:lnTo>
                    <a:lnTo>
                      <a:pt x="1394" y="791"/>
                    </a:lnTo>
                    <a:lnTo>
                      <a:pt x="1366" y="773"/>
                    </a:lnTo>
                    <a:lnTo>
                      <a:pt x="1339" y="754"/>
                    </a:lnTo>
                    <a:lnTo>
                      <a:pt x="1315" y="733"/>
                    </a:lnTo>
                    <a:lnTo>
                      <a:pt x="1293" y="710"/>
                    </a:lnTo>
                    <a:lnTo>
                      <a:pt x="1273" y="687"/>
                    </a:lnTo>
                    <a:lnTo>
                      <a:pt x="1254" y="662"/>
                    </a:lnTo>
                    <a:lnTo>
                      <a:pt x="1237" y="635"/>
                    </a:lnTo>
                    <a:lnTo>
                      <a:pt x="1221" y="608"/>
                    </a:lnTo>
                    <a:lnTo>
                      <a:pt x="1215" y="602"/>
                    </a:lnTo>
                    <a:lnTo>
                      <a:pt x="1209" y="599"/>
                    </a:lnTo>
                    <a:lnTo>
                      <a:pt x="1201" y="599"/>
                    </a:lnTo>
                    <a:lnTo>
                      <a:pt x="1193" y="603"/>
                    </a:lnTo>
                    <a:lnTo>
                      <a:pt x="1185" y="606"/>
                    </a:lnTo>
                    <a:lnTo>
                      <a:pt x="1176" y="611"/>
                    </a:lnTo>
                    <a:lnTo>
                      <a:pt x="1168" y="614"/>
                    </a:lnTo>
                    <a:lnTo>
                      <a:pt x="1160" y="617"/>
                    </a:lnTo>
                    <a:lnTo>
                      <a:pt x="1138" y="620"/>
                    </a:lnTo>
                    <a:lnTo>
                      <a:pt x="1118" y="628"/>
                    </a:lnTo>
                    <a:lnTo>
                      <a:pt x="1099" y="639"/>
                    </a:lnTo>
                    <a:lnTo>
                      <a:pt x="1081" y="652"/>
                    </a:lnTo>
                    <a:lnTo>
                      <a:pt x="1065" y="667"/>
                    </a:lnTo>
                    <a:lnTo>
                      <a:pt x="1052" y="685"/>
                    </a:lnTo>
                    <a:lnTo>
                      <a:pt x="1039" y="702"/>
                    </a:lnTo>
                    <a:lnTo>
                      <a:pt x="1028" y="719"/>
                    </a:lnTo>
                    <a:lnTo>
                      <a:pt x="1028" y="710"/>
                    </a:lnTo>
                    <a:lnTo>
                      <a:pt x="1033" y="680"/>
                    </a:lnTo>
                    <a:lnTo>
                      <a:pt x="1042" y="646"/>
                    </a:lnTo>
                    <a:lnTo>
                      <a:pt x="1057" y="617"/>
                    </a:lnTo>
                    <a:lnTo>
                      <a:pt x="1034" y="608"/>
                    </a:lnTo>
                    <a:lnTo>
                      <a:pt x="1012" y="595"/>
                    </a:lnTo>
                    <a:lnTo>
                      <a:pt x="990" y="581"/>
                    </a:lnTo>
                    <a:lnTo>
                      <a:pt x="970" y="565"/>
                    </a:lnTo>
                    <a:lnTo>
                      <a:pt x="949" y="548"/>
                    </a:lnTo>
                    <a:lnTo>
                      <a:pt x="928" y="529"/>
                    </a:lnTo>
                    <a:lnTo>
                      <a:pt x="910" y="511"/>
                    </a:lnTo>
                    <a:lnTo>
                      <a:pt x="891" y="492"/>
                    </a:lnTo>
                    <a:lnTo>
                      <a:pt x="871" y="496"/>
                    </a:lnTo>
                    <a:lnTo>
                      <a:pt x="849" y="502"/>
                    </a:lnTo>
                    <a:lnTo>
                      <a:pt x="829" y="507"/>
                    </a:lnTo>
                    <a:lnTo>
                      <a:pt x="808" y="514"/>
                    </a:lnTo>
                    <a:lnTo>
                      <a:pt x="789" y="522"/>
                    </a:lnTo>
                    <a:lnTo>
                      <a:pt x="769" y="530"/>
                    </a:lnTo>
                    <a:lnTo>
                      <a:pt x="751" y="541"/>
                    </a:lnTo>
                    <a:lnTo>
                      <a:pt x="732" y="552"/>
                    </a:lnTo>
                    <a:lnTo>
                      <a:pt x="714" y="564"/>
                    </a:lnTo>
                    <a:lnTo>
                      <a:pt x="697" y="576"/>
                    </a:lnTo>
                    <a:lnTo>
                      <a:pt x="679" y="590"/>
                    </a:lnTo>
                    <a:lnTo>
                      <a:pt x="663" y="604"/>
                    </a:lnTo>
                    <a:lnTo>
                      <a:pt x="647" y="620"/>
                    </a:lnTo>
                    <a:lnTo>
                      <a:pt x="632" y="636"/>
                    </a:lnTo>
                    <a:lnTo>
                      <a:pt x="617" y="654"/>
                    </a:lnTo>
                    <a:lnTo>
                      <a:pt x="603" y="671"/>
                    </a:lnTo>
                    <a:lnTo>
                      <a:pt x="595" y="684"/>
                    </a:lnTo>
                    <a:lnTo>
                      <a:pt x="587" y="697"/>
                    </a:lnTo>
                    <a:lnTo>
                      <a:pt x="580" y="711"/>
                    </a:lnTo>
                    <a:lnTo>
                      <a:pt x="575" y="724"/>
                    </a:lnTo>
                    <a:lnTo>
                      <a:pt x="569" y="738"/>
                    </a:lnTo>
                    <a:lnTo>
                      <a:pt x="563" y="752"/>
                    </a:lnTo>
                    <a:lnTo>
                      <a:pt x="559" y="767"/>
                    </a:lnTo>
                    <a:lnTo>
                      <a:pt x="554" y="780"/>
                    </a:lnTo>
                    <a:lnTo>
                      <a:pt x="546" y="775"/>
                    </a:lnTo>
                    <a:lnTo>
                      <a:pt x="541" y="765"/>
                    </a:lnTo>
                    <a:lnTo>
                      <a:pt x="539" y="755"/>
                    </a:lnTo>
                    <a:lnTo>
                      <a:pt x="536" y="745"/>
                    </a:lnTo>
                    <a:lnTo>
                      <a:pt x="536" y="710"/>
                    </a:lnTo>
                    <a:lnTo>
                      <a:pt x="541" y="679"/>
                    </a:lnTo>
                    <a:lnTo>
                      <a:pt x="553" y="649"/>
                    </a:lnTo>
                    <a:lnTo>
                      <a:pt x="570" y="621"/>
                    </a:lnTo>
                    <a:lnTo>
                      <a:pt x="590" y="596"/>
                    </a:lnTo>
                    <a:lnTo>
                      <a:pt x="614" y="573"/>
                    </a:lnTo>
                    <a:lnTo>
                      <a:pt x="639" y="552"/>
                    </a:lnTo>
                    <a:lnTo>
                      <a:pt x="667" y="533"/>
                    </a:lnTo>
                    <a:lnTo>
                      <a:pt x="678" y="526"/>
                    </a:lnTo>
                    <a:lnTo>
                      <a:pt x="691" y="520"/>
                    </a:lnTo>
                    <a:lnTo>
                      <a:pt x="703" y="514"/>
                    </a:lnTo>
                    <a:lnTo>
                      <a:pt x="715" y="508"/>
                    </a:lnTo>
                    <a:lnTo>
                      <a:pt x="728" y="504"/>
                    </a:lnTo>
                    <a:lnTo>
                      <a:pt x="741" y="499"/>
                    </a:lnTo>
                    <a:lnTo>
                      <a:pt x="753" y="495"/>
                    </a:lnTo>
                    <a:lnTo>
                      <a:pt x="766" y="490"/>
                    </a:lnTo>
                    <a:lnTo>
                      <a:pt x="779" y="487"/>
                    </a:lnTo>
                    <a:lnTo>
                      <a:pt x="791" y="483"/>
                    </a:lnTo>
                    <a:lnTo>
                      <a:pt x="805" y="479"/>
                    </a:lnTo>
                    <a:lnTo>
                      <a:pt x="818" y="475"/>
                    </a:lnTo>
                    <a:lnTo>
                      <a:pt x="832" y="472"/>
                    </a:lnTo>
                    <a:lnTo>
                      <a:pt x="844" y="468"/>
                    </a:lnTo>
                    <a:lnTo>
                      <a:pt x="858" y="465"/>
                    </a:lnTo>
                    <a:lnTo>
                      <a:pt x="871" y="461"/>
                    </a:lnTo>
                    <a:lnTo>
                      <a:pt x="865" y="449"/>
                    </a:lnTo>
                    <a:lnTo>
                      <a:pt x="858" y="435"/>
                    </a:lnTo>
                    <a:lnTo>
                      <a:pt x="851" y="421"/>
                    </a:lnTo>
                    <a:lnTo>
                      <a:pt x="844" y="408"/>
                    </a:lnTo>
                    <a:lnTo>
                      <a:pt x="837" y="394"/>
                    </a:lnTo>
                    <a:lnTo>
                      <a:pt x="832" y="381"/>
                    </a:lnTo>
                    <a:lnTo>
                      <a:pt x="825" y="366"/>
                    </a:lnTo>
                    <a:lnTo>
                      <a:pt x="820" y="352"/>
                    </a:lnTo>
                    <a:lnTo>
                      <a:pt x="579" y="430"/>
                    </a:lnTo>
                    <a:lnTo>
                      <a:pt x="571" y="427"/>
                    </a:lnTo>
                    <a:lnTo>
                      <a:pt x="552" y="419"/>
                    </a:lnTo>
                    <a:lnTo>
                      <a:pt x="523" y="408"/>
                    </a:lnTo>
                    <a:lnTo>
                      <a:pt x="485" y="394"/>
                    </a:lnTo>
                    <a:lnTo>
                      <a:pt x="441" y="378"/>
                    </a:lnTo>
                    <a:lnTo>
                      <a:pt x="392" y="362"/>
                    </a:lnTo>
                    <a:lnTo>
                      <a:pt x="340" y="344"/>
                    </a:lnTo>
                    <a:lnTo>
                      <a:pt x="287" y="325"/>
                    </a:lnTo>
                    <a:lnTo>
                      <a:pt x="233" y="307"/>
                    </a:lnTo>
                    <a:lnTo>
                      <a:pt x="181" y="290"/>
                    </a:lnTo>
                    <a:lnTo>
                      <a:pt x="132" y="273"/>
                    </a:lnTo>
                    <a:lnTo>
                      <a:pt x="89" y="258"/>
                    </a:lnTo>
                    <a:lnTo>
                      <a:pt x="53" y="246"/>
                    </a:lnTo>
                    <a:lnTo>
                      <a:pt x="24" y="237"/>
                    </a:lnTo>
                    <a:lnTo>
                      <a:pt x="7" y="231"/>
                    </a:lnTo>
                    <a:lnTo>
                      <a:pt x="0" y="229"/>
                    </a:lnTo>
                    <a:lnTo>
                      <a:pt x="0" y="202"/>
                    </a:lnTo>
                    <a:lnTo>
                      <a:pt x="569" y="402"/>
                    </a:lnTo>
                    <a:lnTo>
                      <a:pt x="812" y="321"/>
                    </a:lnTo>
                    <a:lnTo>
                      <a:pt x="807" y="306"/>
                    </a:lnTo>
                    <a:lnTo>
                      <a:pt x="805" y="288"/>
                    </a:lnTo>
                    <a:lnTo>
                      <a:pt x="799" y="275"/>
                    </a:lnTo>
                    <a:lnTo>
                      <a:pt x="787" y="271"/>
                    </a:lnTo>
                    <a:lnTo>
                      <a:pt x="582" y="340"/>
                    </a:lnTo>
                    <a:lnTo>
                      <a:pt x="572" y="341"/>
                    </a:lnTo>
                    <a:lnTo>
                      <a:pt x="552" y="337"/>
                    </a:lnTo>
                    <a:lnTo>
                      <a:pt x="523" y="330"/>
                    </a:lnTo>
                    <a:lnTo>
                      <a:pt x="485" y="321"/>
                    </a:lnTo>
                    <a:lnTo>
                      <a:pt x="441" y="308"/>
                    </a:lnTo>
                    <a:lnTo>
                      <a:pt x="393" y="294"/>
                    </a:lnTo>
                    <a:lnTo>
                      <a:pt x="342" y="278"/>
                    </a:lnTo>
                    <a:lnTo>
                      <a:pt x="289" y="262"/>
                    </a:lnTo>
                    <a:lnTo>
                      <a:pt x="237" y="246"/>
                    </a:lnTo>
                    <a:lnTo>
                      <a:pt x="187" y="230"/>
                    </a:lnTo>
                    <a:lnTo>
                      <a:pt x="139" y="214"/>
                    </a:lnTo>
                    <a:lnTo>
                      <a:pt x="97" y="201"/>
                    </a:lnTo>
                    <a:lnTo>
                      <a:pt x="61" y="189"/>
                    </a:lnTo>
                    <a:lnTo>
                      <a:pt x="35" y="180"/>
                    </a:lnTo>
                    <a:lnTo>
                      <a:pt x="16" y="174"/>
                    </a:lnTo>
                    <a:lnTo>
                      <a:pt x="10" y="172"/>
                    </a:lnTo>
                    <a:lnTo>
                      <a:pt x="7" y="172"/>
                    </a:lnTo>
                    <a:lnTo>
                      <a:pt x="5" y="165"/>
                    </a:lnTo>
                    <a:lnTo>
                      <a:pt x="5" y="158"/>
                    </a:lnTo>
                    <a:lnTo>
                      <a:pt x="5" y="151"/>
                    </a:lnTo>
                    <a:lnTo>
                      <a:pt x="5" y="143"/>
                    </a:lnTo>
                    <a:lnTo>
                      <a:pt x="569" y="315"/>
                    </a:lnTo>
                    <a:lnTo>
                      <a:pt x="785" y="243"/>
                    </a:lnTo>
                    <a:lnTo>
                      <a:pt x="794" y="237"/>
                    </a:lnTo>
                    <a:lnTo>
                      <a:pt x="805" y="229"/>
                    </a:lnTo>
                    <a:lnTo>
                      <a:pt x="819" y="220"/>
                    </a:lnTo>
                    <a:lnTo>
                      <a:pt x="834" y="212"/>
                    </a:lnTo>
                    <a:lnTo>
                      <a:pt x="849" y="204"/>
                    </a:lnTo>
                    <a:lnTo>
                      <a:pt x="864" y="196"/>
                    </a:lnTo>
                    <a:lnTo>
                      <a:pt x="876" y="190"/>
                    </a:lnTo>
                    <a:lnTo>
                      <a:pt x="888" y="186"/>
                    </a:lnTo>
                    <a:lnTo>
                      <a:pt x="891" y="193"/>
                    </a:lnTo>
                    <a:lnTo>
                      <a:pt x="890" y="200"/>
                    </a:lnTo>
                    <a:lnTo>
                      <a:pt x="886" y="205"/>
                    </a:lnTo>
                    <a:lnTo>
                      <a:pt x="880" y="212"/>
                    </a:lnTo>
                    <a:lnTo>
                      <a:pt x="874" y="218"/>
                    </a:lnTo>
                    <a:lnTo>
                      <a:pt x="867" y="224"/>
                    </a:lnTo>
                    <a:lnTo>
                      <a:pt x="861" y="230"/>
                    </a:lnTo>
                    <a:lnTo>
                      <a:pt x="858" y="237"/>
                    </a:lnTo>
                    <a:lnTo>
                      <a:pt x="848" y="254"/>
                    </a:lnTo>
                    <a:lnTo>
                      <a:pt x="842" y="269"/>
                    </a:lnTo>
                    <a:lnTo>
                      <a:pt x="842" y="284"/>
                    </a:lnTo>
                    <a:lnTo>
                      <a:pt x="845" y="300"/>
                    </a:lnTo>
                    <a:lnTo>
                      <a:pt x="852" y="316"/>
                    </a:lnTo>
                    <a:lnTo>
                      <a:pt x="861" y="333"/>
                    </a:lnTo>
                    <a:lnTo>
                      <a:pt x="873" y="354"/>
                    </a:lnTo>
                    <a:lnTo>
                      <a:pt x="886" y="377"/>
                    </a:lnTo>
                    <a:lnTo>
                      <a:pt x="901" y="401"/>
                    </a:lnTo>
                    <a:lnTo>
                      <a:pt x="916" y="424"/>
                    </a:lnTo>
                    <a:lnTo>
                      <a:pt x="932" y="447"/>
                    </a:lnTo>
                    <a:lnTo>
                      <a:pt x="949" y="469"/>
                    </a:lnTo>
                    <a:lnTo>
                      <a:pt x="966" y="491"/>
                    </a:lnTo>
                    <a:lnTo>
                      <a:pt x="985" y="513"/>
                    </a:lnTo>
                    <a:lnTo>
                      <a:pt x="1005" y="533"/>
                    </a:lnTo>
                    <a:lnTo>
                      <a:pt x="1026" y="552"/>
                    </a:lnTo>
                    <a:lnTo>
                      <a:pt x="1040" y="558"/>
                    </a:lnTo>
                    <a:lnTo>
                      <a:pt x="1055" y="564"/>
                    </a:lnTo>
                    <a:lnTo>
                      <a:pt x="1069" y="568"/>
                    </a:lnTo>
                    <a:lnTo>
                      <a:pt x="1084" y="573"/>
                    </a:lnTo>
                    <a:lnTo>
                      <a:pt x="1100" y="575"/>
                    </a:lnTo>
                    <a:lnTo>
                      <a:pt x="1115" y="576"/>
                    </a:lnTo>
                    <a:lnTo>
                      <a:pt x="1131" y="575"/>
                    </a:lnTo>
                    <a:lnTo>
                      <a:pt x="1147" y="573"/>
                    </a:lnTo>
                    <a:lnTo>
                      <a:pt x="1169" y="561"/>
                    </a:lnTo>
                    <a:lnTo>
                      <a:pt x="1190" y="548"/>
                    </a:lnTo>
                    <a:lnTo>
                      <a:pt x="1209" y="533"/>
                    </a:lnTo>
                    <a:lnTo>
                      <a:pt x="1229" y="514"/>
                    </a:lnTo>
                    <a:lnTo>
                      <a:pt x="1246" y="496"/>
                    </a:lnTo>
                    <a:lnTo>
                      <a:pt x="1262" y="476"/>
                    </a:lnTo>
                    <a:lnTo>
                      <a:pt x="1276" y="454"/>
                    </a:lnTo>
                    <a:lnTo>
                      <a:pt x="1288" y="432"/>
                    </a:lnTo>
                    <a:lnTo>
                      <a:pt x="1422" y="34"/>
                    </a:lnTo>
                    <a:lnTo>
                      <a:pt x="1429" y="27"/>
                    </a:lnTo>
                    <a:lnTo>
                      <a:pt x="1437" y="19"/>
                    </a:lnTo>
                    <a:lnTo>
                      <a:pt x="1445" y="12"/>
                    </a:lnTo>
                    <a:lnTo>
                      <a:pt x="1453" y="6"/>
                    </a:lnTo>
                    <a:lnTo>
                      <a:pt x="1463" y="2"/>
                    </a:lnTo>
                    <a:lnTo>
                      <a:pt x="1473" y="0"/>
                    </a:lnTo>
                    <a:lnTo>
                      <a:pt x="1483" y="2"/>
                    </a:lnTo>
                    <a:lnTo>
                      <a:pt x="149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28" name="Freeform 73"/>
              <p:cNvSpPr>
                <a:spLocks/>
              </p:cNvSpPr>
              <p:nvPr/>
            </p:nvSpPr>
            <p:spPr bwMode="auto">
              <a:xfrm>
                <a:off x="3106" y="3227"/>
                <a:ext cx="361" cy="452"/>
              </a:xfrm>
              <a:custGeom>
                <a:avLst/>
                <a:gdLst>
                  <a:gd name="T0" fmla="*/ 171 w 722"/>
                  <a:gd name="T1" fmla="*/ 405 h 903"/>
                  <a:gd name="T2" fmla="*/ 205 w 722"/>
                  <a:gd name="T3" fmla="*/ 181 h 903"/>
                  <a:gd name="T4" fmla="*/ 243 w 722"/>
                  <a:gd name="T5" fmla="*/ 100 h 903"/>
                  <a:gd name="T6" fmla="*/ 287 w 722"/>
                  <a:gd name="T7" fmla="*/ 95 h 903"/>
                  <a:gd name="T8" fmla="*/ 288 w 722"/>
                  <a:gd name="T9" fmla="*/ 278 h 903"/>
                  <a:gd name="T10" fmla="*/ 322 w 722"/>
                  <a:gd name="T11" fmla="*/ 257 h 903"/>
                  <a:gd name="T12" fmla="*/ 340 w 722"/>
                  <a:gd name="T13" fmla="*/ 216 h 903"/>
                  <a:gd name="T14" fmla="*/ 349 w 722"/>
                  <a:gd name="T15" fmla="*/ 90 h 903"/>
                  <a:gd name="T16" fmla="*/ 339 w 722"/>
                  <a:gd name="T17" fmla="*/ 49 h 903"/>
                  <a:gd name="T18" fmla="*/ 305 w 722"/>
                  <a:gd name="T19" fmla="*/ 19 h 903"/>
                  <a:gd name="T20" fmla="*/ 249 w 722"/>
                  <a:gd name="T21" fmla="*/ 15 h 903"/>
                  <a:gd name="T22" fmla="*/ 194 w 722"/>
                  <a:gd name="T23" fmla="*/ 22 h 903"/>
                  <a:gd name="T24" fmla="*/ 141 w 722"/>
                  <a:gd name="T25" fmla="*/ 38 h 903"/>
                  <a:gd name="T26" fmla="*/ 85 w 722"/>
                  <a:gd name="T27" fmla="*/ 63 h 903"/>
                  <a:gd name="T28" fmla="*/ 50 w 722"/>
                  <a:gd name="T29" fmla="*/ 106 h 903"/>
                  <a:gd name="T30" fmla="*/ 23 w 722"/>
                  <a:gd name="T31" fmla="*/ 233 h 903"/>
                  <a:gd name="T32" fmla="*/ 28 w 722"/>
                  <a:gd name="T33" fmla="*/ 283 h 903"/>
                  <a:gd name="T34" fmla="*/ 56 w 722"/>
                  <a:gd name="T35" fmla="*/ 321 h 903"/>
                  <a:gd name="T36" fmla="*/ 87 w 722"/>
                  <a:gd name="T37" fmla="*/ 331 h 903"/>
                  <a:gd name="T38" fmla="*/ 114 w 722"/>
                  <a:gd name="T39" fmla="*/ 334 h 903"/>
                  <a:gd name="T40" fmla="*/ 138 w 722"/>
                  <a:gd name="T41" fmla="*/ 333 h 903"/>
                  <a:gd name="T42" fmla="*/ 165 w 722"/>
                  <a:gd name="T43" fmla="*/ 326 h 903"/>
                  <a:gd name="T44" fmla="*/ 165 w 722"/>
                  <a:gd name="T45" fmla="*/ 339 h 903"/>
                  <a:gd name="T46" fmla="*/ 138 w 722"/>
                  <a:gd name="T47" fmla="*/ 346 h 903"/>
                  <a:gd name="T48" fmla="*/ 113 w 722"/>
                  <a:gd name="T49" fmla="*/ 350 h 903"/>
                  <a:gd name="T50" fmla="*/ 88 w 722"/>
                  <a:gd name="T51" fmla="*/ 349 h 903"/>
                  <a:gd name="T52" fmla="*/ 62 w 722"/>
                  <a:gd name="T53" fmla="*/ 344 h 903"/>
                  <a:gd name="T54" fmla="*/ 28 w 722"/>
                  <a:gd name="T55" fmla="*/ 325 h 903"/>
                  <a:gd name="T56" fmla="*/ 5 w 722"/>
                  <a:gd name="T57" fmla="*/ 293 h 903"/>
                  <a:gd name="T58" fmla="*/ 4 w 722"/>
                  <a:gd name="T59" fmla="*/ 183 h 903"/>
                  <a:gd name="T60" fmla="*/ 31 w 722"/>
                  <a:gd name="T61" fmla="*/ 79 h 903"/>
                  <a:gd name="T62" fmla="*/ 50 w 722"/>
                  <a:gd name="T63" fmla="*/ 54 h 903"/>
                  <a:gd name="T64" fmla="*/ 72 w 722"/>
                  <a:gd name="T65" fmla="*/ 39 h 903"/>
                  <a:gd name="T66" fmla="*/ 100 w 722"/>
                  <a:gd name="T67" fmla="*/ 30 h 903"/>
                  <a:gd name="T68" fmla="*/ 137 w 722"/>
                  <a:gd name="T69" fmla="*/ 20 h 903"/>
                  <a:gd name="T70" fmla="*/ 152 w 722"/>
                  <a:gd name="T71" fmla="*/ 17 h 903"/>
                  <a:gd name="T72" fmla="*/ 188 w 722"/>
                  <a:gd name="T73" fmla="*/ 10 h 903"/>
                  <a:gd name="T74" fmla="*/ 231 w 722"/>
                  <a:gd name="T75" fmla="*/ 3 h 903"/>
                  <a:gd name="T76" fmla="*/ 266 w 722"/>
                  <a:gd name="T77" fmla="*/ 0 h 903"/>
                  <a:gd name="T78" fmla="*/ 315 w 722"/>
                  <a:gd name="T79" fmla="*/ 7 h 903"/>
                  <a:gd name="T80" fmla="*/ 350 w 722"/>
                  <a:gd name="T81" fmla="*/ 35 h 903"/>
                  <a:gd name="T82" fmla="*/ 361 w 722"/>
                  <a:gd name="T83" fmla="*/ 105 h 903"/>
                  <a:gd name="T84" fmla="*/ 360 w 722"/>
                  <a:gd name="T85" fmla="*/ 181 h 903"/>
                  <a:gd name="T86" fmla="*/ 354 w 722"/>
                  <a:gd name="T87" fmla="*/ 235 h 903"/>
                  <a:gd name="T88" fmla="*/ 325 w 722"/>
                  <a:gd name="T89" fmla="*/ 278 h 903"/>
                  <a:gd name="T90" fmla="*/ 301 w 722"/>
                  <a:gd name="T91" fmla="*/ 292 h 903"/>
                  <a:gd name="T92" fmla="*/ 277 w 722"/>
                  <a:gd name="T93" fmla="*/ 305 h 903"/>
                  <a:gd name="T94" fmla="*/ 289 w 722"/>
                  <a:gd name="T95" fmla="*/ 107 h 903"/>
                  <a:gd name="T96" fmla="*/ 250 w 722"/>
                  <a:gd name="T97" fmla="*/ 113 h 903"/>
                  <a:gd name="T98" fmla="*/ 178 w 722"/>
                  <a:gd name="T99" fmla="*/ 452 h 90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722" h="903">
                    <a:moveTo>
                      <a:pt x="356" y="903"/>
                    </a:moveTo>
                    <a:lnTo>
                      <a:pt x="328" y="903"/>
                    </a:lnTo>
                    <a:lnTo>
                      <a:pt x="332" y="878"/>
                    </a:lnTo>
                    <a:lnTo>
                      <a:pt x="341" y="809"/>
                    </a:lnTo>
                    <a:lnTo>
                      <a:pt x="354" y="710"/>
                    </a:lnTo>
                    <a:lnTo>
                      <a:pt x="371" y="593"/>
                    </a:lnTo>
                    <a:lnTo>
                      <a:pt x="389" y="474"/>
                    </a:lnTo>
                    <a:lnTo>
                      <a:pt x="409" y="362"/>
                    </a:lnTo>
                    <a:lnTo>
                      <a:pt x="428" y="272"/>
                    </a:lnTo>
                    <a:lnTo>
                      <a:pt x="446" y="215"/>
                    </a:lnTo>
                    <a:lnTo>
                      <a:pt x="464" y="207"/>
                    </a:lnTo>
                    <a:lnTo>
                      <a:pt x="485" y="199"/>
                    </a:lnTo>
                    <a:lnTo>
                      <a:pt x="507" y="194"/>
                    </a:lnTo>
                    <a:lnTo>
                      <a:pt x="529" y="189"/>
                    </a:lnTo>
                    <a:lnTo>
                      <a:pt x="551" y="188"/>
                    </a:lnTo>
                    <a:lnTo>
                      <a:pt x="574" y="189"/>
                    </a:lnTo>
                    <a:lnTo>
                      <a:pt x="594" y="194"/>
                    </a:lnTo>
                    <a:lnTo>
                      <a:pt x="615" y="203"/>
                    </a:lnTo>
                    <a:lnTo>
                      <a:pt x="559" y="561"/>
                    </a:lnTo>
                    <a:lnTo>
                      <a:pt x="575" y="555"/>
                    </a:lnTo>
                    <a:lnTo>
                      <a:pt x="592" y="547"/>
                    </a:lnTo>
                    <a:lnTo>
                      <a:pt x="609" y="538"/>
                    </a:lnTo>
                    <a:lnTo>
                      <a:pt x="628" y="527"/>
                    </a:lnTo>
                    <a:lnTo>
                      <a:pt x="644" y="513"/>
                    </a:lnTo>
                    <a:lnTo>
                      <a:pt x="658" y="499"/>
                    </a:lnTo>
                    <a:lnTo>
                      <a:pt x="669" y="483"/>
                    </a:lnTo>
                    <a:lnTo>
                      <a:pt x="676" y="467"/>
                    </a:lnTo>
                    <a:lnTo>
                      <a:pt x="679" y="431"/>
                    </a:lnTo>
                    <a:lnTo>
                      <a:pt x="688" y="348"/>
                    </a:lnTo>
                    <a:lnTo>
                      <a:pt x="696" y="258"/>
                    </a:lnTo>
                    <a:lnTo>
                      <a:pt x="699" y="197"/>
                    </a:lnTo>
                    <a:lnTo>
                      <a:pt x="698" y="180"/>
                    </a:lnTo>
                    <a:lnTo>
                      <a:pt x="696" y="160"/>
                    </a:lnTo>
                    <a:lnTo>
                      <a:pt x="691" y="139"/>
                    </a:lnTo>
                    <a:lnTo>
                      <a:pt x="685" y="119"/>
                    </a:lnTo>
                    <a:lnTo>
                      <a:pt x="677" y="98"/>
                    </a:lnTo>
                    <a:lnTo>
                      <a:pt x="667" y="77"/>
                    </a:lnTo>
                    <a:lnTo>
                      <a:pt x="653" y="60"/>
                    </a:lnTo>
                    <a:lnTo>
                      <a:pt x="637" y="44"/>
                    </a:lnTo>
                    <a:lnTo>
                      <a:pt x="609" y="38"/>
                    </a:lnTo>
                    <a:lnTo>
                      <a:pt x="580" y="33"/>
                    </a:lnTo>
                    <a:lnTo>
                      <a:pt x="553" y="31"/>
                    </a:lnTo>
                    <a:lnTo>
                      <a:pt x="525" y="30"/>
                    </a:lnTo>
                    <a:lnTo>
                      <a:pt x="498" y="30"/>
                    </a:lnTo>
                    <a:lnTo>
                      <a:pt x="470" y="31"/>
                    </a:lnTo>
                    <a:lnTo>
                      <a:pt x="441" y="35"/>
                    </a:lnTo>
                    <a:lnTo>
                      <a:pt x="415" y="38"/>
                    </a:lnTo>
                    <a:lnTo>
                      <a:pt x="387" y="44"/>
                    </a:lnTo>
                    <a:lnTo>
                      <a:pt x="360" y="50"/>
                    </a:lnTo>
                    <a:lnTo>
                      <a:pt x="333" y="58"/>
                    </a:lnTo>
                    <a:lnTo>
                      <a:pt x="307" y="66"/>
                    </a:lnTo>
                    <a:lnTo>
                      <a:pt x="281" y="75"/>
                    </a:lnTo>
                    <a:lnTo>
                      <a:pt x="256" y="84"/>
                    </a:lnTo>
                    <a:lnTo>
                      <a:pt x="230" y="94"/>
                    </a:lnTo>
                    <a:lnTo>
                      <a:pt x="206" y="106"/>
                    </a:lnTo>
                    <a:lnTo>
                      <a:pt x="170" y="126"/>
                    </a:lnTo>
                    <a:lnTo>
                      <a:pt x="143" y="146"/>
                    </a:lnTo>
                    <a:lnTo>
                      <a:pt x="123" y="167"/>
                    </a:lnTo>
                    <a:lnTo>
                      <a:pt x="109" y="189"/>
                    </a:lnTo>
                    <a:lnTo>
                      <a:pt x="99" y="211"/>
                    </a:lnTo>
                    <a:lnTo>
                      <a:pt x="91" y="235"/>
                    </a:lnTo>
                    <a:lnTo>
                      <a:pt x="83" y="259"/>
                    </a:lnTo>
                    <a:lnTo>
                      <a:pt x="73" y="285"/>
                    </a:lnTo>
                    <a:lnTo>
                      <a:pt x="45" y="465"/>
                    </a:lnTo>
                    <a:lnTo>
                      <a:pt x="46" y="491"/>
                    </a:lnTo>
                    <a:lnTo>
                      <a:pt x="48" y="516"/>
                    </a:lnTo>
                    <a:lnTo>
                      <a:pt x="52" y="541"/>
                    </a:lnTo>
                    <a:lnTo>
                      <a:pt x="56" y="566"/>
                    </a:lnTo>
                    <a:lnTo>
                      <a:pt x="64" y="588"/>
                    </a:lnTo>
                    <a:lnTo>
                      <a:pt x="76" y="608"/>
                    </a:lnTo>
                    <a:lnTo>
                      <a:pt x="91" y="627"/>
                    </a:lnTo>
                    <a:lnTo>
                      <a:pt x="111" y="641"/>
                    </a:lnTo>
                    <a:lnTo>
                      <a:pt x="128" y="647"/>
                    </a:lnTo>
                    <a:lnTo>
                      <a:pt x="144" y="653"/>
                    </a:lnTo>
                    <a:lnTo>
                      <a:pt x="160" y="658"/>
                    </a:lnTo>
                    <a:lnTo>
                      <a:pt x="174" y="661"/>
                    </a:lnTo>
                    <a:lnTo>
                      <a:pt x="188" y="665"/>
                    </a:lnTo>
                    <a:lnTo>
                      <a:pt x="202" y="667"/>
                    </a:lnTo>
                    <a:lnTo>
                      <a:pt x="214" y="668"/>
                    </a:lnTo>
                    <a:lnTo>
                      <a:pt x="227" y="668"/>
                    </a:lnTo>
                    <a:lnTo>
                      <a:pt x="238" y="668"/>
                    </a:lnTo>
                    <a:lnTo>
                      <a:pt x="251" y="668"/>
                    </a:lnTo>
                    <a:lnTo>
                      <a:pt x="263" y="667"/>
                    </a:lnTo>
                    <a:lnTo>
                      <a:pt x="275" y="665"/>
                    </a:lnTo>
                    <a:lnTo>
                      <a:pt x="288" y="662"/>
                    </a:lnTo>
                    <a:lnTo>
                      <a:pt x="301" y="659"/>
                    </a:lnTo>
                    <a:lnTo>
                      <a:pt x="314" y="656"/>
                    </a:lnTo>
                    <a:lnTo>
                      <a:pt x="329" y="652"/>
                    </a:lnTo>
                    <a:lnTo>
                      <a:pt x="333" y="657"/>
                    </a:lnTo>
                    <a:lnTo>
                      <a:pt x="333" y="664"/>
                    </a:lnTo>
                    <a:lnTo>
                      <a:pt x="331" y="672"/>
                    </a:lnTo>
                    <a:lnTo>
                      <a:pt x="329" y="677"/>
                    </a:lnTo>
                    <a:lnTo>
                      <a:pt x="316" y="682"/>
                    </a:lnTo>
                    <a:lnTo>
                      <a:pt x="302" y="686"/>
                    </a:lnTo>
                    <a:lnTo>
                      <a:pt x="289" y="690"/>
                    </a:lnTo>
                    <a:lnTo>
                      <a:pt x="276" y="692"/>
                    </a:lnTo>
                    <a:lnTo>
                      <a:pt x="264" y="695"/>
                    </a:lnTo>
                    <a:lnTo>
                      <a:pt x="251" y="697"/>
                    </a:lnTo>
                    <a:lnTo>
                      <a:pt x="238" y="699"/>
                    </a:lnTo>
                    <a:lnTo>
                      <a:pt x="226" y="699"/>
                    </a:lnTo>
                    <a:lnTo>
                      <a:pt x="213" y="700"/>
                    </a:lnTo>
                    <a:lnTo>
                      <a:pt x="202" y="700"/>
                    </a:lnTo>
                    <a:lnTo>
                      <a:pt x="189" y="699"/>
                    </a:lnTo>
                    <a:lnTo>
                      <a:pt x="176" y="698"/>
                    </a:lnTo>
                    <a:lnTo>
                      <a:pt x="164" y="696"/>
                    </a:lnTo>
                    <a:lnTo>
                      <a:pt x="150" y="694"/>
                    </a:lnTo>
                    <a:lnTo>
                      <a:pt x="137" y="690"/>
                    </a:lnTo>
                    <a:lnTo>
                      <a:pt x="123" y="687"/>
                    </a:lnTo>
                    <a:lnTo>
                      <a:pt x="106" y="680"/>
                    </a:lnTo>
                    <a:lnTo>
                      <a:pt x="88" y="672"/>
                    </a:lnTo>
                    <a:lnTo>
                      <a:pt x="71" y="661"/>
                    </a:lnTo>
                    <a:lnTo>
                      <a:pt x="55" y="650"/>
                    </a:lnTo>
                    <a:lnTo>
                      <a:pt x="40" y="636"/>
                    </a:lnTo>
                    <a:lnTo>
                      <a:pt x="28" y="621"/>
                    </a:lnTo>
                    <a:lnTo>
                      <a:pt x="18" y="605"/>
                    </a:lnTo>
                    <a:lnTo>
                      <a:pt x="10" y="586"/>
                    </a:lnTo>
                    <a:lnTo>
                      <a:pt x="2" y="531"/>
                    </a:lnTo>
                    <a:lnTo>
                      <a:pt x="0" y="476"/>
                    </a:lnTo>
                    <a:lnTo>
                      <a:pt x="1" y="421"/>
                    </a:lnTo>
                    <a:lnTo>
                      <a:pt x="7" y="365"/>
                    </a:lnTo>
                    <a:lnTo>
                      <a:pt x="16" y="311"/>
                    </a:lnTo>
                    <a:lnTo>
                      <a:pt x="29" y="258"/>
                    </a:lnTo>
                    <a:lnTo>
                      <a:pt x="44" y="206"/>
                    </a:lnTo>
                    <a:lnTo>
                      <a:pt x="62" y="157"/>
                    </a:lnTo>
                    <a:lnTo>
                      <a:pt x="71" y="142"/>
                    </a:lnTo>
                    <a:lnTo>
                      <a:pt x="81" y="129"/>
                    </a:lnTo>
                    <a:lnTo>
                      <a:pt x="90" y="118"/>
                    </a:lnTo>
                    <a:lnTo>
                      <a:pt x="99" y="107"/>
                    </a:lnTo>
                    <a:lnTo>
                      <a:pt x="109" y="99"/>
                    </a:lnTo>
                    <a:lnTo>
                      <a:pt x="120" y="91"/>
                    </a:lnTo>
                    <a:lnTo>
                      <a:pt x="131" y="84"/>
                    </a:lnTo>
                    <a:lnTo>
                      <a:pt x="143" y="78"/>
                    </a:lnTo>
                    <a:lnTo>
                      <a:pt x="155" y="73"/>
                    </a:lnTo>
                    <a:lnTo>
                      <a:pt x="169" y="68"/>
                    </a:lnTo>
                    <a:lnTo>
                      <a:pt x="183" y="63"/>
                    </a:lnTo>
                    <a:lnTo>
                      <a:pt x="199" y="59"/>
                    </a:lnTo>
                    <a:lnTo>
                      <a:pt x="215" y="54"/>
                    </a:lnTo>
                    <a:lnTo>
                      <a:pt x="233" y="50"/>
                    </a:lnTo>
                    <a:lnTo>
                      <a:pt x="252" y="45"/>
                    </a:lnTo>
                    <a:lnTo>
                      <a:pt x="273" y="39"/>
                    </a:lnTo>
                    <a:lnTo>
                      <a:pt x="275" y="39"/>
                    </a:lnTo>
                    <a:lnTo>
                      <a:pt x="281" y="38"/>
                    </a:lnTo>
                    <a:lnTo>
                      <a:pt x="290" y="36"/>
                    </a:lnTo>
                    <a:lnTo>
                      <a:pt x="303" y="33"/>
                    </a:lnTo>
                    <a:lnTo>
                      <a:pt x="319" y="30"/>
                    </a:lnTo>
                    <a:lnTo>
                      <a:pt x="336" y="26"/>
                    </a:lnTo>
                    <a:lnTo>
                      <a:pt x="355" y="23"/>
                    </a:lnTo>
                    <a:lnTo>
                      <a:pt x="375" y="20"/>
                    </a:lnTo>
                    <a:lnTo>
                      <a:pt x="397" y="16"/>
                    </a:lnTo>
                    <a:lnTo>
                      <a:pt x="418" y="13"/>
                    </a:lnTo>
                    <a:lnTo>
                      <a:pt x="440" y="9"/>
                    </a:lnTo>
                    <a:lnTo>
                      <a:pt x="461" y="6"/>
                    </a:lnTo>
                    <a:lnTo>
                      <a:pt x="481" y="3"/>
                    </a:lnTo>
                    <a:lnTo>
                      <a:pt x="500" y="1"/>
                    </a:lnTo>
                    <a:lnTo>
                      <a:pt x="516" y="0"/>
                    </a:lnTo>
                    <a:lnTo>
                      <a:pt x="531" y="0"/>
                    </a:lnTo>
                    <a:lnTo>
                      <a:pt x="556" y="0"/>
                    </a:lnTo>
                    <a:lnTo>
                      <a:pt x="582" y="2"/>
                    </a:lnTo>
                    <a:lnTo>
                      <a:pt x="606" y="7"/>
                    </a:lnTo>
                    <a:lnTo>
                      <a:pt x="629" y="13"/>
                    </a:lnTo>
                    <a:lnTo>
                      <a:pt x="650" y="22"/>
                    </a:lnTo>
                    <a:lnTo>
                      <a:pt x="668" y="33"/>
                    </a:lnTo>
                    <a:lnTo>
                      <a:pt x="685" y="50"/>
                    </a:lnTo>
                    <a:lnTo>
                      <a:pt x="699" y="69"/>
                    </a:lnTo>
                    <a:lnTo>
                      <a:pt x="711" y="98"/>
                    </a:lnTo>
                    <a:lnTo>
                      <a:pt x="718" y="131"/>
                    </a:lnTo>
                    <a:lnTo>
                      <a:pt x="721" y="169"/>
                    </a:lnTo>
                    <a:lnTo>
                      <a:pt x="722" y="209"/>
                    </a:lnTo>
                    <a:lnTo>
                      <a:pt x="722" y="249"/>
                    </a:lnTo>
                    <a:lnTo>
                      <a:pt x="720" y="289"/>
                    </a:lnTo>
                    <a:lnTo>
                      <a:pt x="719" y="327"/>
                    </a:lnTo>
                    <a:lnTo>
                      <a:pt x="719" y="362"/>
                    </a:lnTo>
                    <a:lnTo>
                      <a:pt x="716" y="391"/>
                    </a:lnTo>
                    <a:lnTo>
                      <a:pt x="715" y="417"/>
                    </a:lnTo>
                    <a:lnTo>
                      <a:pt x="713" y="445"/>
                    </a:lnTo>
                    <a:lnTo>
                      <a:pt x="708" y="470"/>
                    </a:lnTo>
                    <a:lnTo>
                      <a:pt x="700" y="494"/>
                    </a:lnTo>
                    <a:lnTo>
                      <a:pt x="689" y="516"/>
                    </a:lnTo>
                    <a:lnTo>
                      <a:pt x="673" y="537"/>
                    </a:lnTo>
                    <a:lnTo>
                      <a:pt x="650" y="555"/>
                    </a:lnTo>
                    <a:lnTo>
                      <a:pt x="638" y="562"/>
                    </a:lnTo>
                    <a:lnTo>
                      <a:pt x="625" y="570"/>
                    </a:lnTo>
                    <a:lnTo>
                      <a:pt x="614" y="577"/>
                    </a:lnTo>
                    <a:lnTo>
                      <a:pt x="602" y="584"/>
                    </a:lnTo>
                    <a:lnTo>
                      <a:pt x="590" y="592"/>
                    </a:lnTo>
                    <a:lnTo>
                      <a:pt x="578" y="598"/>
                    </a:lnTo>
                    <a:lnTo>
                      <a:pt x="565" y="604"/>
                    </a:lnTo>
                    <a:lnTo>
                      <a:pt x="553" y="609"/>
                    </a:lnTo>
                    <a:lnTo>
                      <a:pt x="503" y="903"/>
                    </a:lnTo>
                    <a:lnTo>
                      <a:pt x="478" y="903"/>
                    </a:lnTo>
                    <a:lnTo>
                      <a:pt x="589" y="215"/>
                    </a:lnTo>
                    <a:lnTo>
                      <a:pt x="577" y="213"/>
                    </a:lnTo>
                    <a:lnTo>
                      <a:pt x="561" y="213"/>
                    </a:lnTo>
                    <a:lnTo>
                      <a:pt x="542" y="215"/>
                    </a:lnTo>
                    <a:lnTo>
                      <a:pt x="522" y="219"/>
                    </a:lnTo>
                    <a:lnTo>
                      <a:pt x="500" y="225"/>
                    </a:lnTo>
                    <a:lnTo>
                      <a:pt x="481" y="230"/>
                    </a:lnTo>
                    <a:lnTo>
                      <a:pt x="465" y="235"/>
                    </a:lnTo>
                    <a:lnTo>
                      <a:pt x="454" y="241"/>
                    </a:lnTo>
                    <a:lnTo>
                      <a:pt x="356" y="9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29" name="Freeform 74"/>
              <p:cNvSpPr>
                <a:spLocks/>
              </p:cNvSpPr>
              <p:nvPr/>
            </p:nvSpPr>
            <p:spPr bwMode="auto">
              <a:xfrm>
                <a:off x="3162" y="3260"/>
                <a:ext cx="214" cy="263"/>
              </a:xfrm>
              <a:custGeom>
                <a:avLst/>
                <a:gdLst>
                  <a:gd name="T0" fmla="*/ 204 w 428"/>
                  <a:gd name="T1" fmla="*/ 3 h 526"/>
                  <a:gd name="T2" fmla="*/ 184 w 428"/>
                  <a:gd name="T3" fmla="*/ 9 h 526"/>
                  <a:gd name="T4" fmla="*/ 165 w 428"/>
                  <a:gd name="T5" fmla="*/ 14 h 526"/>
                  <a:gd name="T6" fmla="*/ 148 w 428"/>
                  <a:gd name="T7" fmla="*/ 21 h 526"/>
                  <a:gd name="T8" fmla="*/ 130 w 428"/>
                  <a:gd name="T9" fmla="*/ 27 h 526"/>
                  <a:gd name="T10" fmla="*/ 113 w 428"/>
                  <a:gd name="T11" fmla="*/ 33 h 526"/>
                  <a:gd name="T12" fmla="*/ 96 w 428"/>
                  <a:gd name="T13" fmla="*/ 39 h 526"/>
                  <a:gd name="T14" fmla="*/ 79 w 428"/>
                  <a:gd name="T15" fmla="*/ 46 h 526"/>
                  <a:gd name="T16" fmla="*/ 58 w 428"/>
                  <a:gd name="T17" fmla="*/ 58 h 526"/>
                  <a:gd name="T18" fmla="*/ 39 w 428"/>
                  <a:gd name="T19" fmla="*/ 84 h 526"/>
                  <a:gd name="T20" fmla="*/ 29 w 428"/>
                  <a:gd name="T21" fmla="*/ 114 h 526"/>
                  <a:gd name="T22" fmla="*/ 23 w 428"/>
                  <a:gd name="T23" fmla="*/ 146 h 526"/>
                  <a:gd name="T24" fmla="*/ 18 w 428"/>
                  <a:gd name="T25" fmla="*/ 263 h 526"/>
                  <a:gd name="T26" fmla="*/ 14 w 428"/>
                  <a:gd name="T27" fmla="*/ 263 h 526"/>
                  <a:gd name="T28" fmla="*/ 8 w 428"/>
                  <a:gd name="T29" fmla="*/ 262 h 526"/>
                  <a:gd name="T30" fmla="*/ 3 w 428"/>
                  <a:gd name="T31" fmla="*/ 260 h 526"/>
                  <a:gd name="T32" fmla="*/ 1 w 428"/>
                  <a:gd name="T33" fmla="*/ 259 h 526"/>
                  <a:gd name="T34" fmla="*/ 0 w 428"/>
                  <a:gd name="T35" fmla="*/ 206 h 526"/>
                  <a:gd name="T36" fmla="*/ 4 w 428"/>
                  <a:gd name="T37" fmla="*/ 153 h 526"/>
                  <a:gd name="T38" fmla="*/ 15 w 428"/>
                  <a:gd name="T39" fmla="*/ 103 h 526"/>
                  <a:gd name="T40" fmla="*/ 38 w 428"/>
                  <a:gd name="T41" fmla="*/ 58 h 526"/>
                  <a:gd name="T42" fmla="*/ 55 w 428"/>
                  <a:gd name="T43" fmla="*/ 47 h 526"/>
                  <a:gd name="T44" fmla="*/ 72 w 428"/>
                  <a:gd name="T45" fmla="*/ 39 h 526"/>
                  <a:gd name="T46" fmla="*/ 90 w 428"/>
                  <a:gd name="T47" fmla="*/ 31 h 526"/>
                  <a:gd name="T48" fmla="*/ 108 w 428"/>
                  <a:gd name="T49" fmla="*/ 24 h 526"/>
                  <a:gd name="T50" fmla="*/ 127 w 428"/>
                  <a:gd name="T51" fmla="*/ 19 h 526"/>
                  <a:gd name="T52" fmla="*/ 146 w 428"/>
                  <a:gd name="T53" fmla="*/ 13 h 526"/>
                  <a:gd name="T54" fmla="*/ 165 w 428"/>
                  <a:gd name="T55" fmla="*/ 8 h 526"/>
                  <a:gd name="T56" fmla="*/ 184 w 428"/>
                  <a:gd name="T57" fmla="*/ 4 h 526"/>
                  <a:gd name="T58" fmla="*/ 191 w 428"/>
                  <a:gd name="T59" fmla="*/ 2 h 526"/>
                  <a:gd name="T60" fmla="*/ 199 w 428"/>
                  <a:gd name="T61" fmla="*/ 2 h 526"/>
                  <a:gd name="T62" fmla="*/ 207 w 428"/>
                  <a:gd name="T63" fmla="*/ 1 h 526"/>
                  <a:gd name="T64" fmla="*/ 214 w 428"/>
                  <a:gd name="T65" fmla="*/ 0 h 5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28" h="526">
                    <a:moveTo>
                      <a:pt x="428" y="0"/>
                    </a:moveTo>
                    <a:lnTo>
                      <a:pt x="407" y="5"/>
                    </a:lnTo>
                    <a:lnTo>
                      <a:pt x="388" y="11"/>
                    </a:lnTo>
                    <a:lnTo>
                      <a:pt x="368" y="17"/>
                    </a:lnTo>
                    <a:lnTo>
                      <a:pt x="349" y="23"/>
                    </a:lnTo>
                    <a:lnTo>
                      <a:pt x="330" y="28"/>
                    </a:lnTo>
                    <a:lnTo>
                      <a:pt x="312" y="34"/>
                    </a:lnTo>
                    <a:lnTo>
                      <a:pt x="295" y="41"/>
                    </a:lnTo>
                    <a:lnTo>
                      <a:pt x="276" y="47"/>
                    </a:lnTo>
                    <a:lnTo>
                      <a:pt x="259" y="53"/>
                    </a:lnTo>
                    <a:lnTo>
                      <a:pt x="242" y="60"/>
                    </a:lnTo>
                    <a:lnTo>
                      <a:pt x="225" y="65"/>
                    </a:lnTo>
                    <a:lnTo>
                      <a:pt x="208" y="71"/>
                    </a:lnTo>
                    <a:lnTo>
                      <a:pt x="191" y="78"/>
                    </a:lnTo>
                    <a:lnTo>
                      <a:pt x="175" y="84"/>
                    </a:lnTo>
                    <a:lnTo>
                      <a:pt x="157" y="91"/>
                    </a:lnTo>
                    <a:lnTo>
                      <a:pt x="141" y="96"/>
                    </a:lnTo>
                    <a:lnTo>
                      <a:pt x="115" y="116"/>
                    </a:lnTo>
                    <a:lnTo>
                      <a:pt x="94" y="140"/>
                    </a:lnTo>
                    <a:lnTo>
                      <a:pt x="78" y="167"/>
                    </a:lnTo>
                    <a:lnTo>
                      <a:pt x="66" y="197"/>
                    </a:lnTo>
                    <a:lnTo>
                      <a:pt x="57" y="228"/>
                    </a:lnTo>
                    <a:lnTo>
                      <a:pt x="50" y="260"/>
                    </a:lnTo>
                    <a:lnTo>
                      <a:pt x="45" y="292"/>
                    </a:lnTo>
                    <a:lnTo>
                      <a:pt x="39" y="323"/>
                    </a:lnTo>
                    <a:lnTo>
                      <a:pt x="35" y="525"/>
                    </a:lnTo>
                    <a:lnTo>
                      <a:pt x="32" y="526"/>
                    </a:lnTo>
                    <a:lnTo>
                      <a:pt x="27" y="526"/>
                    </a:lnTo>
                    <a:lnTo>
                      <a:pt x="22" y="525"/>
                    </a:lnTo>
                    <a:lnTo>
                      <a:pt x="16" y="524"/>
                    </a:lnTo>
                    <a:lnTo>
                      <a:pt x="10" y="522"/>
                    </a:lnTo>
                    <a:lnTo>
                      <a:pt x="5" y="520"/>
                    </a:lnTo>
                    <a:lnTo>
                      <a:pt x="2" y="518"/>
                    </a:lnTo>
                    <a:lnTo>
                      <a:pt x="1" y="518"/>
                    </a:lnTo>
                    <a:lnTo>
                      <a:pt x="0" y="465"/>
                    </a:lnTo>
                    <a:lnTo>
                      <a:pt x="0" y="412"/>
                    </a:lnTo>
                    <a:lnTo>
                      <a:pt x="2" y="358"/>
                    </a:lnTo>
                    <a:lnTo>
                      <a:pt x="7" y="306"/>
                    </a:lnTo>
                    <a:lnTo>
                      <a:pt x="16" y="254"/>
                    </a:lnTo>
                    <a:lnTo>
                      <a:pt x="30" y="205"/>
                    </a:lnTo>
                    <a:lnTo>
                      <a:pt x="49" y="159"/>
                    </a:lnTo>
                    <a:lnTo>
                      <a:pt x="76" y="115"/>
                    </a:lnTo>
                    <a:lnTo>
                      <a:pt x="92" y="105"/>
                    </a:lnTo>
                    <a:lnTo>
                      <a:pt x="109" y="94"/>
                    </a:lnTo>
                    <a:lnTo>
                      <a:pt x="126" y="85"/>
                    </a:lnTo>
                    <a:lnTo>
                      <a:pt x="144" y="77"/>
                    </a:lnTo>
                    <a:lnTo>
                      <a:pt x="161" y="69"/>
                    </a:lnTo>
                    <a:lnTo>
                      <a:pt x="179" y="61"/>
                    </a:lnTo>
                    <a:lnTo>
                      <a:pt x="198" y="54"/>
                    </a:lnTo>
                    <a:lnTo>
                      <a:pt x="216" y="48"/>
                    </a:lnTo>
                    <a:lnTo>
                      <a:pt x="235" y="41"/>
                    </a:lnTo>
                    <a:lnTo>
                      <a:pt x="253" y="37"/>
                    </a:lnTo>
                    <a:lnTo>
                      <a:pt x="272" y="31"/>
                    </a:lnTo>
                    <a:lnTo>
                      <a:pt x="291" y="25"/>
                    </a:lnTo>
                    <a:lnTo>
                      <a:pt x="310" y="20"/>
                    </a:lnTo>
                    <a:lnTo>
                      <a:pt x="329" y="16"/>
                    </a:lnTo>
                    <a:lnTo>
                      <a:pt x="348" y="11"/>
                    </a:lnTo>
                    <a:lnTo>
                      <a:pt x="367" y="7"/>
                    </a:lnTo>
                    <a:lnTo>
                      <a:pt x="375" y="5"/>
                    </a:lnTo>
                    <a:lnTo>
                      <a:pt x="382" y="4"/>
                    </a:lnTo>
                    <a:lnTo>
                      <a:pt x="390" y="3"/>
                    </a:lnTo>
                    <a:lnTo>
                      <a:pt x="398" y="3"/>
                    </a:lnTo>
                    <a:lnTo>
                      <a:pt x="405" y="2"/>
                    </a:lnTo>
                    <a:lnTo>
                      <a:pt x="413" y="1"/>
                    </a:lnTo>
                    <a:lnTo>
                      <a:pt x="420" y="1"/>
                    </a:lnTo>
                    <a:lnTo>
                      <a:pt x="4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30" name="Freeform 75"/>
              <p:cNvSpPr>
                <a:spLocks/>
              </p:cNvSpPr>
              <p:nvPr/>
            </p:nvSpPr>
            <p:spPr bwMode="auto">
              <a:xfrm>
                <a:off x="3293" y="3347"/>
                <a:ext cx="64" cy="331"/>
              </a:xfrm>
              <a:custGeom>
                <a:avLst/>
                <a:gdLst>
                  <a:gd name="T0" fmla="*/ 0 w 128"/>
                  <a:gd name="T1" fmla="*/ 331 h 661"/>
                  <a:gd name="T2" fmla="*/ 37 w 128"/>
                  <a:gd name="T3" fmla="*/ 108 h 661"/>
                  <a:gd name="T4" fmla="*/ 57 w 128"/>
                  <a:gd name="T5" fmla="*/ 3 h 661"/>
                  <a:gd name="T6" fmla="*/ 57 w 128"/>
                  <a:gd name="T7" fmla="*/ 1 h 661"/>
                  <a:gd name="T8" fmla="*/ 59 w 128"/>
                  <a:gd name="T9" fmla="*/ 0 h 661"/>
                  <a:gd name="T10" fmla="*/ 62 w 128"/>
                  <a:gd name="T11" fmla="*/ 0 h 661"/>
                  <a:gd name="T12" fmla="*/ 64 w 128"/>
                  <a:gd name="T13" fmla="*/ 0 h 661"/>
                  <a:gd name="T14" fmla="*/ 46 w 128"/>
                  <a:gd name="T15" fmla="*/ 111 h 661"/>
                  <a:gd name="T16" fmla="*/ 10 w 128"/>
                  <a:gd name="T17" fmla="*/ 331 h 661"/>
                  <a:gd name="T18" fmla="*/ 0 w 128"/>
                  <a:gd name="T19" fmla="*/ 331 h 6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8" h="661">
                    <a:moveTo>
                      <a:pt x="0" y="661"/>
                    </a:moveTo>
                    <a:lnTo>
                      <a:pt x="74" y="215"/>
                    </a:lnTo>
                    <a:lnTo>
                      <a:pt x="113" y="6"/>
                    </a:lnTo>
                    <a:lnTo>
                      <a:pt x="114" y="1"/>
                    </a:lnTo>
                    <a:lnTo>
                      <a:pt x="118" y="0"/>
                    </a:lnTo>
                    <a:lnTo>
                      <a:pt x="124" y="0"/>
                    </a:lnTo>
                    <a:lnTo>
                      <a:pt x="128" y="0"/>
                    </a:lnTo>
                    <a:lnTo>
                      <a:pt x="92" y="222"/>
                    </a:lnTo>
                    <a:lnTo>
                      <a:pt x="20" y="661"/>
                    </a:lnTo>
                    <a:lnTo>
                      <a:pt x="0" y="6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31" name="Freeform 76"/>
              <p:cNvSpPr>
                <a:spLocks/>
              </p:cNvSpPr>
              <p:nvPr/>
            </p:nvSpPr>
            <p:spPr bwMode="auto">
              <a:xfrm>
                <a:off x="2649" y="2775"/>
                <a:ext cx="44" cy="198"/>
              </a:xfrm>
              <a:custGeom>
                <a:avLst/>
                <a:gdLst>
                  <a:gd name="T0" fmla="*/ 44 w 88"/>
                  <a:gd name="T1" fmla="*/ 197 h 395"/>
                  <a:gd name="T2" fmla="*/ 40 w 88"/>
                  <a:gd name="T3" fmla="*/ 0 h 395"/>
                  <a:gd name="T4" fmla="*/ 0 w 88"/>
                  <a:gd name="T5" fmla="*/ 1 h 395"/>
                  <a:gd name="T6" fmla="*/ 5 w 88"/>
                  <a:gd name="T7" fmla="*/ 198 h 395"/>
                  <a:gd name="T8" fmla="*/ 44 w 88"/>
                  <a:gd name="T9" fmla="*/ 197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395">
                    <a:moveTo>
                      <a:pt x="88" y="394"/>
                    </a:moveTo>
                    <a:lnTo>
                      <a:pt x="79" y="0"/>
                    </a:lnTo>
                    <a:lnTo>
                      <a:pt x="0" y="1"/>
                    </a:lnTo>
                    <a:lnTo>
                      <a:pt x="9" y="395"/>
                    </a:lnTo>
                    <a:lnTo>
                      <a:pt x="88" y="394"/>
                    </a:lnTo>
                    <a:close/>
                  </a:path>
                </a:pathLst>
              </a:custGeom>
              <a:solidFill>
                <a:srgbClr val="9E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32" name="Freeform 77"/>
              <p:cNvSpPr>
                <a:spLocks/>
              </p:cNvSpPr>
              <p:nvPr/>
            </p:nvSpPr>
            <p:spPr bwMode="auto">
              <a:xfrm>
                <a:off x="2705" y="2698"/>
                <a:ext cx="45" cy="273"/>
              </a:xfrm>
              <a:custGeom>
                <a:avLst/>
                <a:gdLst>
                  <a:gd name="T0" fmla="*/ 45 w 90"/>
                  <a:gd name="T1" fmla="*/ 272 h 545"/>
                  <a:gd name="T2" fmla="*/ 40 w 90"/>
                  <a:gd name="T3" fmla="*/ 0 h 545"/>
                  <a:gd name="T4" fmla="*/ 0 w 90"/>
                  <a:gd name="T5" fmla="*/ 1 h 545"/>
                  <a:gd name="T6" fmla="*/ 5 w 90"/>
                  <a:gd name="T7" fmla="*/ 273 h 545"/>
                  <a:gd name="T8" fmla="*/ 45 w 90"/>
                  <a:gd name="T9" fmla="*/ 272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545">
                    <a:moveTo>
                      <a:pt x="90" y="543"/>
                    </a:moveTo>
                    <a:lnTo>
                      <a:pt x="80" y="0"/>
                    </a:lnTo>
                    <a:lnTo>
                      <a:pt x="0" y="2"/>
                    </a:lnTo>
                    <a:lnTo>
                      <a:pt x="9" y="545"/>
                    </a:lnTo>
                    <a:lnTo>
                      <a:pt x="90" y="543"/>
                    </a:lnTo>
                    <a:close/>
                  </a:path>
                </a:pathLst>
              </a:custGeom>
              <a:solidFill>
                <a:srgbClr val="9E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33" name="Freeform 78"/>
              <p:cNvSpPr>
                <a:spLocks/>
              </p:cNvSpPr>
              <p:nvPr/>
            </p:nvSpPr>
            <p:spPr bwMode="auto">
              <a:xfrm>
                <a:off x="2760" y="2743"/>
                <a:ext cx="45" cy="225"/>
              </a:xfrm>
              <a:custGeom>
                <a:avLst/>
                <a:gdLst>
                  <a:gd name="T0" fmla="*/ 45 w 90"/>
                  <a:gd name="T1" fmla="*/ 224 h 450"/>
                  <a:gd name="T2" fmla="*/ 40 w 90"/>
                  <a:gd name="T3" fmla="*/ 0 h 450"/>
                  <a:gd name="T4" fmla="*/ 0 w 90"/>
                  <a:gd name="T5" fmla="*/ 2 h 450"/>
                  <a:gd name="T6" fmla="*/ 5 w 90"/>
                  <a:gd name="T7" fmla="*/ 225 h 450"/>
                  <a:gd name="T8" fmla="*/ 45 w 90"/>
                  <a:gd name="T9" fmla="*/ 224 h 4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450">
                    <a:moveTo>
                      <a:pt x="90" y="448"/>
                    </a:moveTo>
                    <a:lnTo>
                      <a:pt x="79" y="0"/>
                    </a:lnTo>
                    <a:lnTo>
                      <a:pt x="0" y="3"/>
                    </a:lnTo>
                    <a:lnTo>
                      <a:pt x="9" y="450"/>
                    </a:lnTo>
                    <a:lnTo>
                      <a:pt x="90" y="448"/>
                    </a:lnTo>
                    <a:close/>
                  </a:path>
                </a:pathLst>
              </a:custGeom>
              <a:solidFill>
                <a:srgbClr val="9E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187" name="Group 80"/>
            <p:cNvGrpSpPr>
              <a:grpSpLocks/>
            </p:cNvGrpSpPr>
            <p:nvPr/>
          </p:nvGrpSpPr>
          <p:grpSpPr bwMode="auto">
            <a:xfrm>
              <a:off x="3628" y="1390"/>
              <a:ext cx="729" cy="737"/>
              <a:chOff x="1950" y="2534"/>
              <a:chExt cx="1547" cy="1277"/>
            </a:xfrm>
          </p:grpSpPr>
          <p:sp>
            <p:nvSpPr>
              <p:cNvPr id="7266" name="AutoShape 81"/>
              <p:cNvSpPr>
                <a:spLocks noChangeAspect="1" noChangeArrowheads="1" noTextEdit="1"/>
              </p:cNvSpPr>
              <p:nvPr/>
            </p:nvSpPr>
            <p:spPr bwMode="auto">
              <a:xfrm>
                <a:off x="1950" y="2537"/>
                <a:ext cx="1440" cy="1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7" name="AutoShape 82"/>
              <p:cNvSpPr>
                <a:spLocks noChangeAspect="1" noChangeArrowheads="1" noTextEdit="1"/>
              </p:cNvSpPr>
              <p:nvPr/>
            </p:nvSpPr>
            <p:spPr bwMode="auto">
              <a:xfrm>
                <a:off x="2366" y="2534"/>
                <a:ext cx="1131" cy="1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8" name="Freeform 83"/>
              <p:cNvSpPr>
                <a:spLocks/>
              </p:cNvSpPr>
              <p:nvPr/>
            </p:nvSpPr>
            <p:spPr bwMode="auto">
              <a:xfrm>
                <a:off x="2145" y="3062"/>
                <a:ext cx="921" cy="399"/>
              </a:xfrm>
              <a:custGeom>
                <a:avLst/>
                <a:gdLst>
                  <a:gd name="T0" fmla="*/ 0 w 921"/>
                  <a:gd name="T1" fmla="*/ 190 h 399"/>
                  <a:gd name="T2" fmla="*/ 522 w 921"/>
                  <a:gd name="T3" fmla="*/ 399 h 399"/>
                  <a:gd name="T4" fmla="*/ 913 w 921"/>
                  <a:gd name="T5" fmla="*/ 251 h 399"/>
                  <a:gd name="T6" fmla="*/ 921 w 921"/>
                  <a:gd name="T7" fmla="*/ 85 h 399"/>
                  <a:gd name="T8" fmla="*/ 680 w 921"/>
                  <a:gd name="T9" fmla="*/ 0 h 399"/>
                  <a:gd name="T10" fmla="*/ 0 w 921"/>
                  <a:gd name="T11" fmla="*/ 190 h 3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21" h="399">
                    <a:moveTo>
                      <a:pt x="0" y="190"/>
                    </a:moveTo>
                    <a:lnTo>
                      <a:pt x="522" y="399"/>
                    </a:lnTo>
                    <a:lnTo>
                      <a:pt x="913" y="251"/>
                    </a:lnTo>
                    <a:lnTo>
                      <a:pt x="921" y="85"/>
                    </a:lnTo>
                    <a:lnTo>
                      <a:pt x="680" y="0"/>
                    </a:lnTo>
                    <a:lnTo>
                      <a:pt x="0" y="190"/>
                    </a:lnTo>
                    <a:close/>
                  </a:path>
                </a:pathLst>
              </a:custGeom>
              <a:blipFill dpi="0" rotWithShape="1">
                <a:blip r:embed="rId4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9" name="Freeform 84"/>
              <p:cNvSpPr>
                <a:spLocks/>
              </p:cNvSpPr>
              <p:nvPr/>
            </p:nvSpPr>
            <p:spPr bwMode="auto">
              <a:xfrm>
                <a:off x="3002" y="2631"/>
                <a:ext cx="338" cy="438"/>
              </a:xfrm>
              <a:custGeom>
                <a:avLst/>
                <a:gdLst>
                  <a:gd name="T0" fmla="*/ 266 w 676"/>
                  <a:gd name="T1" fmla="*/ 217 h 876"/>
                  <a:gd name="T2" fmla="*/ 271 w 676"/>
                  <a:gd name="T3" fmla="*/ 184 h 876"/>
                  <a:gd name="T4" fmla="*/ 271 w 676"/>
                  <a:gd name="T5" fmla="*/ 150 h 876"/>
                  <a:gd name="T6" fmla="*/ 265 w 676"/>
                  <a:gd name="T7" fmla="*/ 118 h 876"/>
                  <a:gd name="T8" fmla="*/ 255 w 676"/>
                  <a:gd name="T9" fmla="*/ 88 h 876"/>
                  <a:gd name="T10" fmla="*/ 240 w 676"/>
                  <a:gd name="T11" fmla="*/ 61 h 876"/>
                  <a:gd name="T12" fmla="*/ 222 w 676"/>
                  <a:gd name="T13" fmla="*/ 38 h 876"/>
                  <a:gd name="T14" fmla="*/ 200 w 676"/>
                  <a:gd name="T15" fmla="*/ 20 h 876"/>
                  <a:gd name="T16" fmla="*/ 176 w 676"/>
                  <a:gd name="T17" fmla="*/ 8 h 876"/>
                  <a:gd name="T18" fmla="*/ 150 w 676"/>
                  <a:gd name="T19" fmla="*/ 1 h 876"/>
                  <a:gd name="T20" fmla="*/ 122 w 676"/>
                  <a:gd name="T21" fmla="*/ 1 h 876"/>
                  <a:gd name="T22" fmla="*/ 96 w 676"/>
                  <a:gd name="T23" fmla="*/ 8 h 876"/>
                  <a:gd name="T24" fmla="*/ 71 w 676"/>
                  <a:gd name="T25" fmla="*/ 20 h 876"/>
                  <a:gd name="T26" fmla="*/ 50 w 676"/>
                  <a:gd name="T27" fmla="*/ 38 h 876"/>
                  <a:gd name="T28" fmla="*/ 31 w 676"/>
                  <a:gd name="T29" fmla="*/ 61 h 876"/>
                  <a:gd name="T30" fmla="*/ 17 w 676"/>
                  <a:gd name="T31" fmla="*/ 88 h 876"/>
                  <a:gd name="T32" fmla="*/ 6 w 676"/>
                  <a:gd name="T33" fmla="*/ 118 h 876"/>
                  <a:gd name="T34" fmla="*/ 1 w 676"/>
                  <a:gd name="T35" fmla="*/ 150 h 876"/>
                  <a:gd name="T36" fmla="*/ 1 w 676"/>
                  <a:gd name="T37" fmla="*/ 185 h 876"/>
                  <a:gd name="T38" fmla="*/ 6 w 676"/>
                  <a:gd name="T39" fmla="*/ 217 h 876"/>
                  <a:gd name="T40" fmla="*/ 15 w 676"/>
                  <a:gd name="T41" fmla="*/ 247 h 876"/>
                  <a:gd name="T42" fmla="*/ 29 w 676"/>
                  <a:gd name="T43" fmla="*/ 274 h 876"/>
                  <a:gd name="T44" fmla="*/ 46 w 676"/>
                  <a:gd name="T45" fmla="*/ 297 h 876"/>
                  <a:gd name="T46" fmla="*/ 66 w 676"/>
                  <a:gd name="T47" fmla="*/ 315 h 876"/>
                  <a:gd name="T48" fmla="*/ 90 w 676"/>
                  <a:gd name="T49" fmla="*/ 328 h 876"/>
                  <a:gd name="T50" fmla="*/ 116 w 676"/>
                  <a:gd name="T51" fmla="*/ 334 h 876"/>
                  <a:gd name="T52" fmla="*/ 133 w 676"/>
                  <a:gd name="T53" fmla="*/ 335 h 876"/>
                  <a:gd name="T54" fmla="*/ 139 w 676"/>
                  <a:gd name="T55" fmla="*/ 335 h 876"/>
                  <a:gd name="T56" fmla="*/ 145 w 676"/>
                  <a:gd name="T57" fmla="*/ 334 h 876"/>
                  <a:gd name="T58" fmla="*/ 151 w 676"/>
                  <a:gd name="T59" fmla="*/ 332 h 876"/>
                  <a:gd name="T60" fmla="*/ 138 w 676"/>
                  <a:gd name="T61" fmla="*/ 389 h 876"/>
                  <a:gd name="T62" fmla="*/ 143 w 676"/>
                  <a:gd name="T63" fmla="*/ 393 h 876"/>
                  <a:gd name="T64" fmla="*/ 157 w 676"/>
                  <a:gd name="T65" fmla="*/ 404 h 876"/>
                  <a:gd name="T66" fmla="*/ 178 w 676"/>
                  <a:gd name="T67" fmla="*/ 419 h 876"/>
                  <a:gd name="T68" fmla="*/ 205 w 676"/>
                  <a:gd name="T69" fmla="*/ 433 h 876"/>
                  <a:gd name="T70" fmla="*/ 220 w 676"/>
                  <a:gd name="T71" fmla="*/ 438 h 876"/>
                  <a:gd name="T72" fmla="*/ 236 w 676"/>
                  <a:gd name="T73" fmla="*/ 438 h 876"/>
                  <a:gd name="T74" fmla="*/ 251 w 676"/>
                  <a:gd name="T75" fmla="*/ 435 h 876"/>
                  <a:gd name="T76" fmla="*/ 266 w 676"/>
                  <a:gd name="T77" fmla="*/ 430 h 876"/>
                  <a:gd name="T78" fmla="*/ 279 w 676"/>
                  <a:gd name="T79" fmla="*/ 423 h 876"/>
                  <a:gd name="T80" fmla="*/ 291 w 676"/>
                  <a:gd name="T81" fmla="*/ 417 h 876"/>
                  <a:gd name="T82" fmla="*/ 301 w 676"/>
                  <a:gd name="T83" fmla="*/ 412 h 876"/>
                  <a:gd name="T84" fmla="*/ 309 w 676"/>
                  <a:gd name="T85" fmla="*/ 408 h 876"/>
                  <a:gd name="T86" fmla="*/ 320 w 676"/>
                  <a:gd name="T87" fmla="*/ 400 h 876"/>
                  <a:gd name="T88" fmla="*/ 329 w 676"/>
                  <a:gd name="T89" fmla="*/ 385 h 876"/>
                  <a:gd name="T90" fmla="*/ 336 w 676"/>
                  <a:gd name="T91" fmla="*/ 372 h 876"/>
                  <a:gd name="T92" fmla="*/ 338 w 676"/>
                  <a:gd name="T93" fmla="*/ 366 h 87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76" h="876">
                    <a:moveTo>
                      <a:pt x="521" y="464"/>
                    </a:moveTo>
                    <a:lnTo>
                      <a:pt x="531" y="433"/>
                    </a:lnTo>
                    <a:lnTo>
                      <a:pt x="538" y="402"/>
                    </a:lnTo>
                    <a:lnTo>
                      <a:pt x="541" y="368"/>
                    </a:lnTo>
                    <a:lnTo>
                      <a:pt x="542" y="335"/>
                    </a:lnTo>
                    <a:lnTo>
                      <a:pt x="541" y="300"/>
                    </a:lnTo>
                    <a:lnTo>
                      <a:pt x="536" y="267"/>
                    </a:lnTo>
                    <a:lnTo>
                      <a:pt x="529" y="235"/>
                    </a:lnTo>
                    <a:lnTo>
                      <a:pt x="521" y="205"/>
                    </a:lnTo>
                    <a:lnTo>
                      <a:pt x="510" y="175"/>
                    </a:lnTo>
                    <a:lnTo>
                      <a:pt x="496" y="147"/>
                    </a:lnTo>
                    <a:lnTo>
                      <a:pt x="480" y="122"/>
                    </a:lnTo>
                    <a:lnTo>
                      <a:pt x="463" y="97"/>
                    </a:lnTo>
                    <a:lnTo>
                      <a:pt x="444" y="76"/>
                    </a:lnTo>
                    <a:lnTo>
                      <a:pt x="422" y="57"/>
                    </a:lnTo>
                    <a:lnTo>
                      <a:pt x="400" y="40"/>
                    </a:lnTo>
                    <a:lnTo>
                      <a:pt x="377" y="26"/>
                    </a:lnTo>
                    <a:lnTo>
                      <a:pt x="352" y="15"/>
                    </a:lnTo>
                    <a:lnTo>
                      <a:pt x="326" y="6"/>
                    </a:lnTo>
                    <a:lnTo>
                      <a:pt x="299" y="1"/>
                    </a:lnTo>
                    <a:lnTo>
                      <a:pt x="271" y="0"/>
                    </a:lnTo>
                    <a:lnTo>
                      <a:pt x="244" y="1"/>
                    </a:lnTo>
                    <a:lnTo>
                      <a:pt x="217" y="6"/>
                    </a:lnTo>
                    <a:lnTo>
                      <a:pt x="191" y="15"/>
                    </a:lnTo>
                    <a:lnTo>
                      <a:pt x="166" y="26"/>
                    </a:lnTo>
                    <a:lnTo>
                      <a:pt x="142" y="40"/>
                    </a:lnTo>
                    <a:lnTo>
                      <a:pt x="119" y="57"/>
                    </a:lnTo>
                    <a:lnTo>
                      <a:pt x="99" y="76"/>
                    </a:lnTo>
                    <a:lnTo>
                      <a:pt x="79" y="97"/>
                    </a:lnTo>
                    <a:lnTo>
                      <a:pt x="62" y="122"/>
                    </a:lnTo>
                    <a:lnTo>
                      <a:pt x="46" y="147"/>
                    </a:lnTo>
                    <a:lnTo>
                      <a:pt x="33" y="175"/>
                    </a:lnTo>
                    <a:lnTo>
                      <a:pt x="22" y="205"/>
                    </a:lnTo>
                    <a:lnTo>
                      <a:pt x="12" y="235"/>
                    </a:lnTo>
                    <a:lnTo>
                      <a:pt x="5" y="267"/>
                    </a:lnTo>
                    <a:lnTo>
                      <a:pt x="1" y="300"/>
                    </a:lnTo>
                    <a:lnTo>
                      <a:pt x="0" y="335"/>
                    </a:lnTo>
                    <a:lnTo>
                      <a:pt x="1" y="369"/>
                    </a:lnTo>
                    <a:lnTo>
                      <a:pt x="4" y="402"/>
                    </a:lnTo>
                    <a:lnTo>
                      <a:pt x="11" y="434"/>
                    </a:lnTo>
                    <a:lnTo>
                      <a:pt x="19" y="465"/>
                    </a:lnTo>
                    <a:lnTo>
                      <a:pt x="30" y="494"/>
                    </a:lnTo>
                    <a:lnTo>
                      <a:pt x="42" y="521"/>
                    </a:lnTo>
                    <a:lnTo>
                      <a:pt x="57" y="548"/>
                    </a:lnTo>
                    <a:lnTo>
                      <a:pt x="73" y="571"/>
                    </a:lnTo>
                    <a:lnTo>
                      <a:pt x="91" y="593"/>
                    </a:lnTo>
                    <a:lnTo>
                      <a:pt x="111" y="612"/>
                    </a:lnTo>
                    <a:lnTo>
                      <a:pt x="132" y="630"/>
                    </a:lnTo>
                    <a:lnTo>
                      <a:pt x="155" y="644"/>
                    </a:lnTo>
                    <a:lnTo>
                      <a:pt x="179" y="655"/>
                    </a:lnTo>
                    <a:lnTo>
                      <a:pt x="205" y="663"/>
                    </a:lnTo>
                    <a:lnTo>
                      <a:pt x="231" y="668"/>
                    </a:lnTo>
                    <a:lnTo>
                      <a:pt x="259" y="670"/>
                    </a:lnTo>
                    <a:lnTo>
                      <a:pt x="265" y="670"/>
                    </a:lnTo>
                    <a:lnTo>
                      <a:pt x="270" y="669"/>
                    </a:lnTo>
                    <a:lnTo>
                      <a:pt x="277" y="669"/>
                    </a:lnTo>
                    <a:lnTo>
                      <a:pt x="283" y="668"/>
                    </a:lnTo>
                    <a:lnTo>
                      <a:pt x="290" y="667"/>
                    </a:lnTo>
                    <a:lnTo>
                      <a:pt x="296" y="665"/>
                    </a:lnTo>
                    <a:lnTo>
                      <a:pt x="301" y="664"/>
                    </a:lnTo>
                    <a:lnTo>
                      <a:pt x="307" y="663"/>
                    </a:lnTo>
                    <a:lnTo>
                      <a:pt x="276" y="778"/>
                    </a:lnTo>
                    <a:lnTo>
                      <a:pt x="278" y="781"/>
                    </a:lnTo>
                    <a:lnTo>
                      <a:pt x="285" y="786"/>
                    </a:lnTo>
                    <a:lnTo>
                      <a:pt x="298" y="797"/>
                    </a:lnTo>
                    <a:lnTo>
                      <a:pt x="313" y="808"/>
                    </a:lnTo>
                    <a:lnTo>
                      <a:pt x="333" y="822"/>
                    </a:lnTo>
                    <a:lnTo>
                      <a:pt x="356" y="837"/>
                    </a:lnTo>
                    <a:lnTo>
                      <a:pt x="381" y="852"/>
                    </a:lnTo>
                    <a:lnTo>
                      <a:pt x="410" y="866"/>
                    </a:lnTo>
                    <a:lnTo>
                      <a:pt x="425" y="872"/>
                    </a:lnTo>
                    <a:lnTo>
                      <a:pt x="440" y="875"/>
                    </a:lnTo>
                    <a:lnTo>
                      <a:pt x="456" y="876"/>
                    </a:lnTo>
                    <a:lnTo>
                      <a:pt x="471" y="875"/>
                    </a:lnTo>
                    <a:lnTo>
                      <a:pt x="487" y="873"/>
                    </a:lnTo>
                    <a:lnTo>
                      <a:pt x="502" y="869"/>
                    </a:lnTo>
                    <a:lnTo>
                      <a:pt x="517" y="865"/>
                    </a:lnTo>
                    <a:lnTo>
                      <a:pt x="531" y="859"/>
                    </a:lnTo>
                    <a:lnTo>
                      <a:pt x="544" y="853"/>
                    </a:lnTo>
                    <a:lnTo>
                      <a:pt x="558" y="846"/>
                    </a:lnTo>
                    <a:lnTo>
                      <a:pt x="571" y="839"/>
                    </a:lnTo>
                    <a:lnTo>
                      <a:pt x="582" y="834"/>
                    </a:lnTo>
                    <a:lnTo>
                      <a:pt x="593" y="828"/>
                    </a:lnTo>
                    <a:lnTo>
                      <a:pt x="602" y="823"/>
                    </a:lnTo>
                    <a:lnTo>
                      <a:pt x="610" y="819"/>
                    </a:lnTo>
                    <a:lnTo>
                      <a:pt x="617" y="816"/>
                    </a:lnTo>
                    <a:lnTo>
                      <a:pt x="629" y="809"/>
                    </a:lnTo>
                    <a:lnTo>
                      <a:pt x="640" y="799"/>
                    </a:lnTo>
                    <a:lnTo>
                      <a:pt x="649" y="785"/>
                    </a:lnTo>
                    <a:lnTo>
                      <a:pt x="658" y="770"/>
                    </a:lnTo>
                    <a:lnTo>
                      <a:pt x="665" y="755"/>
                    </a:lnTo>
                    <a:lnTo>
                      <a:pt x="671" y="743"/>
                    </a:lnTo>
                    <a:lnTo>
                      <a:pt x="675" y="735"/>
                    </a:lnTo>
                    <a:lnTo>
                      <a:pt x="676" y="731"/>
                    </a:lnTo>
                    <a:lnTo>
                      <a:pt x="521" y="464"/>
                    </a:lnTo>
                    <a:close/>
                  </a:path>
                </a:pathLst>
              </a:custGeom>
              <a:solidFill>
                <a:srgbClr val="F2CC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0" name="Freeform 85"/>
              <p:cNvSpPr>
                <a:spLocks/>
              </p:cNvSpPr>
              <p:nvPr/>
            </p:nvSpPr>
            <p:spPr bwMode="auto">
              <a:xfrm>
                <a:off x="3005" y="2536"/>
                <a:ext cx="491" cy="398"/>
              </a:xfrm>
              <a:custGeom>
                <a:avLst/>
                <a:gdLst>
                  <a:gd name="T0" fmla="*/ 488 w 983"/>
                  <a:gd name="T1" fmla="*/ 180 h 798"/>
                  <a:gd name="T2" fmla="*/ 481 w 983"/>
                  <a:gd name="T3" fmla="*/ 151 h 798"/>
                  <a:gd name="T4" fmla="*/ 470 w 983"/>
                  <a:gd name="T5" fmla="*/ 129 h 798"/>
                  <a:gd name="T6" fmla="*/ 450 w 983"/>
                  <a:gd name="T7" fmla="*/ 100 h 798"/>
                  <a:gd name="T8" fmla="*/ 425 w 983"/>
                  <a:gd name="T9" fmla="*/ 79 h 798"/>
                  <a:gd name="T10" fmla="*/ 391 w 983"/>
                  <a:gd name="T11" fmla="*/ 71 h 798"/>
                  <a:gd name="T12" fmla="*/ 360 w 983"/>
                  <a:gd name="T13" fmla="*/ 75 h 798"/>
                  <a:gd name="T14" fmla="*/ 332 w 983"/>
                  <a:gd name="T15" fmla="*/ 81 h 798"/>
                  <a:gd name="T16" fmla="*/ 311 w 983"/>
                  <a:gd name="T17" fmla="*/ 62 h 798"/>
                  <a:gd name="T18" fmla="*/ 282 w 983"/>
                  <a:gd name="T19" fmla="*/ 35 h 798"/>
                  <a:gd name="T20" fmla="*/ 243 w 983"/>
                  <a:gd name="T21" fmla="*/ 13 h 798"/>
                  <a:gd name="T22" fmla="*/ 216 w 983"/>
                  <a:gd name="T23" fmla="*/ 4 h 798"/>
                  <a:gd name="T24" fmla="*/ 188 w 983"/>
                  <a:gd name="T25" fmla="*/ 0 h 798"/>
                  <a:gd name="T26" fmla="*/ 158 w 983"/>
                  <a:gd name="T27" fmla="*/ 1 h 798"/>
                  <a:gd name="T28" fmla="*/ 132 w 983"/>
                  <a:gd name="T29" fmla="*/ 5 h 798"/>
                  <a:gd name="T30" fmla="*/ 109 w 983"/>
                  <a:gd name="T31" fmla="*/ 8 h 798"/>
                  <a:gd name="T32" fmla="*/ 87 w 983"/>
                  <a:gd name="T33" fmla="*/ 13 h 798"/>
                  <a:gd name="T34" fmla="*/ 69 w 983"/>
                  <a:gd name="T35" fmla="*/ 18 h 798"/>
                  <a:gd name="T36" fmla="*/ 53 w 983"/>
                  <a:gd name="T37" fmla="*/ 25 h 798"/>
                  <a:gd name="T38" fmla="*/ 20 w 983"/>
                  <a:gd name="T39" fmla="*/ 48 h 798"/>
                  <a:gd name="T40" fmla="*/ 3 w 983"/>
                  <a:gd name="T41" fmla="*/ 79 h 798"/>
                  <a:gd name="T42" fmla="*/ 1 w 983"/>
                  <a:gd name="T43" fmla="*/ 115 h 798"/>
                  <a:gd name="T44" fmla="*/ 11 w 983"/>
                  <a:gd name="T45" fmla="*/ 144 h 798"/>
                  <a:gd name="T46" fmla="*/ 34 w 983"/>
                  <a:gd name="T47" fmla="*/ 166 h 798"/>
                  <a:gd name="T48" fmla="*/ 67 w 983"/>
                  <a:gd name="T49" fmla="*/ 182 h 798"/>
                  <a:gd name="T50" fmla="*/ 109 w 983"/>
                  <a:gd name="T51" fmla="*/ 194 h 798"/>
                  <a:gd name="T52" fmla="*/ 159 w 983"/>
                  <a:gd name="T53" fmla="*/ 202 h 798"/>
                  <a:gd name="T54" fmla="*/ 179 w 983"/>
                  <a:gd name="T55" fmla="*/ 209 h 798"/>
                  <a:gd name="T56" fmla="*/ 199 w 983"/>
                  <a:gd name="T57" fmla="*/ 222 h 798"/>
                  <a:gd name="T58" fmla="*/ 210 w 983"/>
                  <a:gd name="T59" fmla="*/ 301 h 798"/>
                  <a:gd name="T60" fmla="*/ 216 w 983"/>
                  <a:gd name="T61" fmla="*/ 316 h 798"/>
                  <a:gd name="T62" fmla="*/ 237 w 983"/>
                  <a:gd name="T63" fmla="*/ 350 h 798"/>
                  <a:gd name="T64" fmla="*/ 269 w 983"/>
                  <a:gd name="T65" fmla="*/ 382 h 798"/>
                  <a:gd name="T66" fmla="*/ 298 w 983"/>
                  <a:gd name="T67" fmla="*/ 398 h 798"/>
                  <a:gd name="T68" fmla="*/ 324 w 983"/>
                  <a:gd name="T69" fmla="*/ 393 h 798"/>
                  <a:gd name="T70" fmla="*/ 344 w 983"/>
                  <a:gd name="T71" fmla="*/ 368 h 798"/>
                  <a:gd name="T72" fmla="*/ 347 w 983"/>
                  <a:gd name="T73" fmla="*/ 341 h 798"/>
                  <a:gd name="T74" fmla="*/ 345 w 983"/>
                  <a:gd name="T75" fmla="*/ 328 h 798"/>
                  <a:gd name="T76" fmla="*/ 355 w 983"/>
                  <a:gd name="T77" fmla="*/ 336 h 798"/>
                  <a:gd name="T78" fmla="*/ 378 w 983"/>
                  <a:gd name="T79" fmla="*/ 347 h 798"/>
                  <a:gd name="T80" fmla="*/ 405 w 983"/>
                  <a:gd name="T81" fmla="*/ 349 h 798"/>
                  <a:gd name="T82" fmla="*/ 443 w 983"/>
                  <a:gd name="T83" fmla="*/ 330 h 798"/>
                  <a:gd name="T84" fmla="*/ 477 w 983"/>
                  <a:gd name="T85" fmla="*/ 291 h 798"/>
                  <a:gd name="T86" fmla="*/ 490 w 983"/>
                  <a:gd name="T87" fmla="*/ 236 h 79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83" h="798">
                    <a:moveTo>
                      <a:pt x="982" y="406"/>
                    </a:moveTo>
                    <a:lnTo>
                      <a:pt x="979" y="383"/>
                    </a:lnTo>
                    <a:lnTo>
                      <a:pt x="977" y="361"/>
                    </a:lnTo>
                    <a:lnTo>
                      <a:pt x="972" y="341"/>
                    </a:lnTo>
                    <a:lnTo>
                      <a:pt x="968" y="322"/>
                    </a:lnTo>
                    <a:lnTo>
                      <a:pt x="962" y="303"/>
                    </a:lnTo>
                    <a:lnTo>
                      <a:pt x="955" y="287"/>
                    </a:lnTo>
                    <a:lnTo>
                      <a:pt x="948" y="272"/>
                    </a:lnTo>
                    <a:lnTo>
                      <a:pt x="940" y="259"/>
                    </a:lnTo>
                    <a:lnTo>
                      <a:pt x="926" y="238"/>
                    </a:lnTo>
                    <a:lnTo>
                      <a:pt x="914" y="218"/>
                    </a:lnTo>
                    <a:lnTo>
                      <a:pt x="900" y="200"/>
                    </a:lnTo>
                    <a:lnTo>
                      <a:pt x="886" y="184"/>
                    </a:lnTo>
                    <a:lnTo>
                      <a:pt x="870" y="171"/>
                    </a:lnTo>
                    <a:lnTo>
                      <a:pt x="850" y="159"/>
                    </a:lnTo>
                    <a:lnTo>
                      <a:pt x="829" y="150"/>
                    </a:lnTo>
                    <a:lnTo>
                      <a:pt x="803" y="144"/>
                    </a:lnTo>
                    <a:lnTo>
                      <a:pt x="782" y="143"/>
                    </a:lnTo>
                    <a:lnTo>
                      <a:pt x="762" y="144"/>
                    </a:lnTo>
                    <a:lnTo>
                      <a:pt x="741" y="147"/>
                    </a:lnTo>
                    <a:lnTo>
                      <a:pt x="720" y="150"/>
                    </a:lnTo>
                    <a:lnTo>
                      <a:pt x="701" y="155"/>
                    </a:lnTo>
                    <a:lnTo>
                      <a:pt x="682" y="158"/>
                    </a:lnTo>
                    <a:lnTo>
                      <a:pt x="665" y="162"/>
                    </a:lnTo>
                    <a:lnTo>
                      <a:pt x="651" y="164"/>
                    </a:lnTo>
                    <a:lnTo>
                      <a:pt x="638" y="144"/>
                    </a:lnTo>
                    <a:lnTo>
                      <a:pt x="622" y="125"/>
                    </a:lnTo>
                    <a:lnTo>
                      <a:pt x="605" y="105"/>
                    </a:lnTo>
                    <a:lnTo>
                      <a:pt x="586" y="87"/>
                    </a:lnTo>
                    <a:lnTo>
                      <a:pt x="564" y="70"/>
                    </a:lnTo>
                    <a:lnTo>
                      <a:pt x="539" y="53"/>
                    </a:lnTo>
                    <a:lnTo>
                      <a:pt x="514" y="38"/>
                    </a:lnTo>
                    <a:lnTo>
                      <a:pt x="486" y="26"/>
                    </a:lnTo>
                    <a:lnTo>
                      <a:pt x="469" y="19"/>
                    </a:lnTo>
                    <a:lnTo>
                      <a:pt x="451" y="13"/>
                    </a:lnTo>
                    <a:lnTo>
                      <a:pt x="432" y="9"/>
                    </a:lnTo>
                    <a:lnTo>
                      <a:pt x="414" y="5"/>
                    </a:lnTo>
                    <a:lnTo>
                      <a:pt x="395" y="2"/>
                    </a:lnTo>
                    <a:lnTo>
                      <a:pt x="376" y="0"/>
                    </a:lnTo>
                    <a:lnTo>
                      <a:pt x="355" y="0"/>
                    </a:lnTo>
                    <a:lnTo>
                      <a:pt x="336" y="2"/>
                    </a:lnTo>
                    <a:lnTo>
                      <a:pt x="317" y="3"/>
                    </a:lnTo>
                    <a:lnTo>
                      <a:pt x="299" y="5"/>
                    </a:lnTo>
                    <a:lnTo>
                      <a:pt x="281" y="7"/>
                    </a:lnTo>
                    <a:lnTo>
                      <a:pt x="265" y="10"/>
                    </a:lnTo>
                    <a:lnTo>
                      <a:pt x="249" y="12"/>
                    </a:lnTo>
                    <a:lnTo>
                      <a:pt x="233" y="14"/>
                    </a:lnTo>
                    <a:lnTo>
                      <a:pt x="218" y="17"/>
                    </a:lnTo>
                    <a:lnTo>
                      <a:pt x="203" y="20"/>
                    </a:lnTo>
                    <a:lnTo>
                      <a:pt x="189" y="23"/>
                    </a:lnTo>
                    <a:lnTo>
                      <a:pt x="175" y="27"/>
                    </a:lnTo>
                    <a:lnTo>
                      <a:pt x="163" y="30"/>
                    </a:lnTo>
                    <a:lnTo>
                      <a:pt x="150" y="34"/>
                    </a:lnTo>
                    <a:lnTo>
                      <a:pt x="139" y="37"/>
                    </a:lnTo>
                    <a:lnTo>
                      <a:pt x="127" y="42"/>
                    </a:lnTo>
                    <a:lnTo>
                      <a:pt x="117" y="47"/>
                    </a:lnTo>
                    <a:lnTo>
                      <a:pt x="106" y="51"/>
                    </a:lnTo>
                    <a:lnTo>
                      <a:pt x="81" y="65"/>
                    </a:lnTo>
                    <a:lnTo>
                      <a:pt x="59" y="80"/>
                    </a:lnTo>
                    <a:lnTo>
                      <a:pt x="41" y="97"/>
                    </a:lnTo>
                    <a:lnTo>
                      <a:pt x="26" y="116"/>
                    </a:lnTo>
                    <a:lnTo>
                      <a:pt x="14" y="136"/>
                    </a:lnTo>
                    <a:lnTo>
                      <a:pt x="6" y="159"/>
                    </a:lnTo>
                    <a:lnTo>
                      <a:pt x="2" y="184"/>
                    </a:lnTo>
                    <a:lnTo>
                      <a:pt x="0" y="209"/>
                    </a:lnTo>
                    <a:lnTo>
                      <a:pt x="2" y="231"/>
                    </a:lnTo>
                    <a:lnTo>
                      <a:pt x="6" y="252"/>
                    </a:lnTo>
                    <a:lnTo>
                      <a:pt x="13" y="271"/>
                    </a:lnTo>
                    <a:lnTo>
                      <a:pt x="23" y="288"/>
                    </a:lnTo>
                    <a:lnTo>
                      <a:pt x="36" y="305"/>
                    </a:lnTo>
                    <a:lnTo>
                      <a:pt x="51" y="320"/>
                    </a:lnTo>
                    <a:lnTo>
                      <a:pt x="68" y="332"/>
                    </a:lnTo>
                    <a:lnTo>
                      <a:pt x="88" y="344"/>
                    </a:lnTo>
                    <a:lnTo>
                      <a:pt x="110" y="355"/>
                    </a:lnTo>
                    <a:lnTo>
                      <a:pt x="134" y="365"/>
                    </a:lnTo>
                    <a:lnTo>
                      <a:pt x="161" y="374"/>
                    </a:lnTo>
                    <a:lnTo>
                      <a:pt x="189" y="382"/>
                    </a:lnTo>
                    <a:lnTo>
                      <a:pt x="219" y="389"/>
                    </a:lnTo>
                    <a:lnTo>
                      <a:pt x="250" y="394"/>
                    </a:lnTo>
                    <a:lnTo>
                      <a:pt x="285" y="400"/>
                    </a:lnTo>
                    <a:lnTo>
                      <a:pt x="319" y="406"/>
                    </a:lnTo>
                    <a:lnTo>
                      <a:pt x="330" y="408"/>
                    </a:lnTo>
                    <a:lnTo>
                      <a:pt x="344" y="413"/>
                    </a:lnTo>
                    <a:lnTo>
                      <a:pt x="359" y="419"/>
                    </a:lnTo>
                    <a:lnTo>
                      <a:pt x="374" y="427"/>
                    </a:lnTo>
                    <a:lnTo>
                      <a:pt x="386" y="436"/>
                    </a:lnTo>
                    <a:lnTo>
                      <a:pt x="398" y="445"/>
                    </a:lnTo>
                    <a:lnTo>
                      <a:pt x="405" y="456"/>
                    </a:lnTo>
                    <a:lnTo>
                      <a:pt x="407" y="467"/>
                    </a:lnTo>
                    <a:lnTo>
                      <a:pt x="421" y="603"/>
                    </a:lnTo>
                    <a:lnTo>
                      <a:pt x="422" y="606"/>
                    </a:lnTo>
                    <a:lnTo>
                      <a:pt x="427" y="618"/>
                    </a:lnTo>
                    <a:lnTo>
                      <a:pt x="433" y="634"/>
                    </a:lnTo>
                    <a:lnTo>
                      <a:pt x="445" y="655"/>
                    </a:lnTo>
                    <a:lnTo>
                      <a:pt x="458" y="678"/>
                    </a:lnTo>
                    <a:lnTo>
                      <a:pt x="474" y="702"/>
                    </a:lnTo>
                    <a:lnTo>
                      <a:pt x="493" y="725"/>
                    </a:lnTo>
                    <a:lnTo>
                      <a:pt x="516" y="747"/>
                    </a:lnTo>
                    <a:lnTo>
                      <a:pt x="539" y="765"/>
                    </a:lnTo>
                    <a:lnTo>
                      <a:pt x="560" y="779"/>
                    </a:lnTo>
                    <a:lnTo>
                      <a:pt x="579" y="790"/>
                    </a:lnTo>
                    <a:lnTo>
                      <a:pt x="597" y="797"/>
                    </a:lnTo>
                    <a:lnTo>
                      <a:pt x="614" y="798"/>
                    </a:lnTo>
                    <a:lnTo>
                      <a:pt x="630" y="794"/>
                    </a:lnTo>
                    <a:lnTo>
                      <a:pt x="648" y="787"/>
                    </a:lnTo>
                    <a:lnTo>
                      <a:pt x="665" y="774"/>
                    </a:lnTo>
                    <a:lnTo>
                      <a:pt x="680" y="756"/>
                    </a:lnTo>
                    <a:lnTo>
                      <a:pt x="689" y="738"/>
                    </a:lnTo>
                    <a:lnTo>
                      <a:pt x="694" y="718"/>
                    </a:lnTo>
                    <a:lnTo>
                      <a:pt x="696" y="700"/>
                    </a:lnTo>
                    <a:lnTo>
                      <a:pt x="695" y="684"/>
                    </a:lnTo>
                    <a:lnTo>
                      <a:pt x="693" y="670"/>
                    </a:lnTo>
                    <a:lnTo>
                      <a:pt x="691" y="662"/>
                    </a:lnTo>
                    <a:lnTo>
                      <a:pt x="690" y="658"/>
                    </a:lnTo>
                    <a:lnTo>
                      <a:pt x="693" y="661"/>
                    </a:lnTo>
                    <a:lnTo>
                      <a:pt x="700" y="665"/>
                    </a:lnTo>
                    <a:lnTo>
                      <a:pt x="710" y="673"/>
                    </a:lnTo>
                    <a:lnTo>
                      <a:pt x="724" y="681"/>
                    </a:lnTo>
                    <a:lnTo>
                      <a:pt x="739" y="689"/>
                    </a:lnTo>
                    <a:lnTo>
                      <a:pt x="756" y="696"/>
                    </a:lnTo>
                    <a:lnTo>
                      <a:pt x="773" y="701"/>
                    </a:lnTo>
                    <a:lnTo>
                      <a:pt x="791" y="702"/>
                    </a:lnTo>
                    <a:lnTo>
                      <a:pt x="810" y="699"/>
                    </a:lnTo>
                    <a:lnTo>
                      <a:pt x="834" y="689"/>
                    </a:lnTo>
                    <a:lnTo>
                      <a:pt x="860" y="677"/>
                    </a:lnTo>
                    <a:lnTo>
                      <a:pt x="886" y="661"/>
                    </a:lnTo>
                    <a:lnTo>
                      <a:pt x="911" y="639"/>
                    </a:lnTo>
                    <a:lnTo>
                      <a:pt x="934" y="613"/>
                    </a:lnTo>
                    <a:lnTo>
                      <a:pt x="954" y="583"/>
                    </a:lnTo>
                    <a:lnTo>
                      <a:pt x="967" y="550"/>
                    </a:lnTo>
                    <a:lnTo>
                      <a:pt x="975" y="512"/>
                    </a:lnTo>
                    <a:lnTo>
                      <a:pt x="981" y="474"/>
                    </a:lnTo>
                    <a:lnTo>
                      <a:pt x="983" y="439"/>
                    </a:lnTo>
                    <a:lnTo>
                      <a:pt x="982" y="406"/>
                    </a:lnTo>
                    <a:close/>
                  </a:path>
                </a:pathLst>
              </a:custGeom>
              <a:solidFill>
                <a:srgbClr val="6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" name="Freeform 86"/>
              <p:cNvSpPr>
                <a:spLocks/>
              </p:cNvSpPr>
              <p:nvPr/>
            </p:nvSpPr>
            <p:spPr bwMode="auto">
              <a:xfrm>
                <a:off x="2615" y="3448"/>
                <a:ext cx="675" cy="230"/>
              </a:xfrm>
              <a:custGeom>
                <a:avLst/>
                <a:gdLst>
                  <a:gd name="T0" fmla="*/ 10 w 1349"/>
                  <a:gd name="T1" fmla="*/ 230 h 461"/>
                  <a:gd name="T2" fmla="*/ 675 w 1349"/>
                  <a:gd name="T3" fmla="*/ 230 h 461"/>
                  <a:gd name="T4" fmla="*/ 529 w 1349"/>
                  <a:gd name="T5" fmla="*/ 41 h 461"/>
                  <a:gd name="T6" fmla="*/ 528 w 1349"/>
                  <a:gd name="T7" fmla="*/ 41 h 461"/>
                  <a:gd name="T8" fmla="*/ 525 w 1349"/>
                  <a:gd name="T9" fmla="*/ 41 h 461"/>
                  <a:gd name="T10" fmla="*/ 521 w 1349"/>
                  <a:gd name="T11" fmla="*/ 40 h 461"/>
                  <a:gd name="T12" fmla="*/ 516 w 1349"/>
                  <a:gd name="T13" fmla="*/ 39 h 461"/>
                  <a:gd name="T14" fmla="*/ 509 w 1349"/>
                  <a:gd name="T15" fmla="*/ 37 h 461"/>
                  <a:gd name="T16" fmla="*/ 501 w 1349"/>
                  <a:gd name="T17" fmla="*/ 36 h 461"/>
                  <a:gd name="T18" fmla="*/ 492 w 1349"/>
                  <a:gd name="T19" fmla="*/ 34 h 461"/>
                  <a:gd name="T20" fmla="*/ 482 w 1349"/>
                  <a:gd name="T21" fmla="*/ 32 h 461"/>
                  <a:gd name="T22" fmla="*/ 471 w 1349"/>
                  <a:gd name="T23" fmla="*/ 30 h 461"/>
                  <a:gd name="T24" fmla="*/ 458 w 1349"/>
                  <a:gd name="T25" fmla="*/ 28 h 461"/>
                  <a:gd name="T26" fmla="*/ 446 w 1349"/>
                  <a:gd name="T27" fmla="*/ 26 h 461"/>
                  <a:gd name="T28" fmla="*/ 432 w 1349"/>
                  <a:gd name="T29" fmla="*/ 23 h 461"/>
                  <a:gd name="T30" fmla="*/ 418 w 1349"/>
                  <a:gd name="T31" fmla="*/ 21 h 461"/>
                  <a:gd name="T32" fmla="*/ 403 w 1349"/>
                  <a:gd name="T33" fmla="*/ 19 h 461"/>
                  <a:gd name="T34" fmla="*/ 388 w 1349"/>
                  <a:gd name="T35" fmla="*/ 17 h 461"/>
                  <a:gd name="T36" fmla="*/ 372 w 1349"/>
                  <a:gd name="T37" fmla="*/ 14 h 461"/>
                  <a:gd name="T38" fmla="*/ 356 w 1349"/>
                  <a:gd name="T39" fmla="*/ 12 h 461"/>
                  <a:gd name="T40" fmla="*/ 340 w 1349"/>
                  <a:gd name="T41" fmla="*/ 10 h 461"/>
                  <a:gd name="T42" fmla="*/ 324 w 1349"/>
                  <a:gd name="T43" fmla="*/ 8 h 461"/>
                  <a:gd name="T44" fmla="*/ 308 w 1349"/>
                  <a:gd name="T45" fmla="*/ 6 h 461"/>
                  <a:gd name="T46" fmla="*/ 291 w 1349"/>
                  <a:gd name="T47" fmla="*/ 4 h 461"/>
                  <a:gd name="T48" fmla="*/ 275 w 1349"/>
                  <a:gd name="T49" fmla="*/ 3 h 461"/>
                  <a:gd name="T50" fmla="*/ 260 w 1349"/>
                  <a:gd name="T51" fmla="*/ 2 h 461"/>
                  <a:gd name="T52" fmla="*/ 244 w 1349"/>
                  <a:gd name="T53" fmla="*/ 1 h 461"/>
                  <a:gd name="T54" fmla="*/ 230 w 1349"/>
                  <a:gd name="T55" fmla="*/ 0 h 461"/>
                  <a:gd name="T56" fmla="*/ 215 w 1349"/>
                  <a:gd name="T57" fmla="*/ 0 h 461"/>
                  <a:gd name="T58" fmla="*/ 202 w 1349"/>
                  <a:gd name="T59" fmla="*/ 0 h 461"/>
                  <a:gd name="T60" fmla="*/ 188 w 1349"/>
                  <a:gd name="T61" fmla="*/ 0 h 461"/>
                  <a:gd name="T62" fmla="*/ 176 w 1349"/>
                  <a:gd name="T63" fmla="*/ 2 h 461"/>
                  <a:gd name="T64" fmla="*/ 165 w 1349"/>
                  <a:gd name="T65" fmla="*/ 3 h 461"/>
                  <a:gd name="T66" fmla="*/ 154 w 1349"/>
                  <a:gd name="T67" fmla="*/ 4 h 461"/>
                  <a:gd name="T68" fmla="*/ 145 w 1349"/>
                  <a:gd name="T69" fmla="*/ 7 h 461"/>
                  <a:gd name="T70" fmla="*/ 138 w 1349"/>
                  <a:gd name="T71" fmla="*/ 9 h 461"/>
                  <a:gd name="T72" fmla="*/ 131 w 1349"/>
                  <a:gd name="T73" fmla="*/ 11 h 461"/>
                  <a:gd name="T74" fmla="*/ 124 w 1349"/>
                  <a:gd name="T75" fmla="*/ 14 h 461"/>
                  <a:gd name="T76" fmla="*/ 116 w 1349"/>
                  <a:gd name="T77" fmla="*/ 17 h 461"/>
                  <a:gd name="T78" fmla="*/ 108 w 1349"/>
                  <a:gd name="T79" fmla="*/ 21 h 461"/>
                  <a:gd name="T80" fmla="*/ 99 w 1349"/>
                  <a:gd name="T81" fmla="*/ 25 h 461"/>
                  <a:gd name="T82" fmla="*/ 91 w 1349"/>
                  <a:gd name="T83" fmla="*/ 30 h 461"/>
                  <a:gd name="T84" fmla="*/ 82 w 1349"/>
                  <a:gd name="T85" fmla="*/ 34 h 461"/>
                  <a:gd name="T86" fmla="*/ 74 w 1349"/>
                  <a:gd name="T87" fmla="*/ 40 h 461"/>
                  <a:gd name="T88" fmla="*/ 66 w 1349"/>
                  <a:gd name="T89" fmla="*/ 45 h 461"/>
                  <a:gd name="T90" fmla="*/ 58 w 1349"/>
                  <a:gd name="T91" fmla="*/ 51 h 461"/>
                  <a:gd name="T92" fmla="*/ 50 w 1349"/>
                  <a:gd name="T93" fmla="*/ 57 h 461"/>
                  <a:gd name="T94" fmla="*/ 42 w 1349"/>
                  <a:gd name="T95" fmla="*/ 64 h 461"/>
                  <a:gd name="T96" fmla="*/ 35 w 1349"/>
                  <a:gd name="T97" fmla="*/ 71 h 461"/>
                  <a:gd name="T98" fmla="*/ 29 w 1349"/>
                  <a:gd name="T99" fmla="*/ 79 h 461"/>
                  <a:gd name="T100" fmla="*/ 23 w 1349"/>
                  <a:gd name="T101" fmla="*/ 87 h 461"/>
                  <a:gd name="T102" fmla="*/ 10 w 1349"/>
                  <a:gd name="T103" fmla="*/ 111 h 461"/>
                  <a:gd name="T104" fmla="*/ 3 w 1349"/>
                  <a:gd name="T105" fmla="*/ 135 h 461"/>
                  <a:gd name="T106" fmla="*/ 0 w 1349"/>
                  <a:gd name="T107" fmla="*/ 159 h 461"/>
                  <a:gd name="T108" fmla="*/ 0 w 1349"/>
                  <a:gd name="T109" fmla="*/ 182 h 461"/>
                  <a:gd name="T110" fmla="*/ 3 w 1349"/>
                  <a:gd name="T111" fmla="*/ 202 h 461"/>
                  <a:gd name="T112" fmla="*/ 6 w 1349"/>
                  <a:gd name="T113" fmla="*/ 216 h 461"/>
                  <a:gd name="T114" fmla="*/ 9 w 1349"/>
                  <a:gd name="T115" fmla="*/ 227 h 461"/>
                  <a:gd name="T116" fmla="*/ 10 w 1349"/>
                  <a:gd name="T117" fmla="*/ 230 h 46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349" h="461">
                    <a:moveTo>
                      <a:pt x="19" y="461"/>
                    </a:moveTo>
                    <a:lnTo>
                      <a:pt x="1349" y="461"/>
                    </a:lnTo>
                    <a:lnTo>
                      <a:pt x="1057" y="83"/>
                    </a:lnTo>
                    <a:lnTo>
                      <a:pt x="1056" y="83"/>
                    </a:lnTo>
                    <a:lnTo>
                      <a:pt x="1050" y="82"/>
                    </a:lnTo>
                    <a:lnTo>
                      <a:pt x="1042" y="80"/>
                    </a:lnTo>
                    <a:lnTo>
                      <a:pt x="1031" y="79"/>
                    </a:lnTo>
                    <a:lnTo>
                      <a:pt x="1018" y="75"/>
                    </a:lnTo>
                    <a:lnTo>
                      <a:pt x="1002" y="73"/>
                    </a:lnTo>
                    <a:lnTo>
                      <a:pt x="984" y="68"/>
                    </a:lnTo>
                    <a:lnTo>
                      <a:pt x="964" y="65"/>
                    </a:lnTo>
                    <a:lnTo>
                      <a:pt x="941" y="61"/>
                    </a:lnTo>
                    <a:lnTo>
                      <a:pt x="916" y="57"/>
                    </a:lnTo>
                    <a:lnTo>
                      <a:pt x="891" y="52"/>
                    </a:lnTo>
                    <a:lnTo>
                      <a:pt x="863" y="47"/>
                    </a:lnTo>
                    <a:lnTo>
                      <a:pt x="835" y="43"/>
                    </a:lnTo>
                    <a:lnTo>
                      <a:pt x="805" y="38"/>
                    </a:lnTo>
                    <a:lnTo>
                      <a:pt x="775" y="34"/>
                    </a:lnTo>
                    <a:lnTo>
                      <a:pt x="744" y="29"/>
                    </a:lnTo>
                    <a:lnTo>
                      <a:pt x="711" y="24"/>
                    </a:lnTo>
                    <a:lnTo>
                      <a:pt x="679" y="20"/>
                    </a:lnTo>
                    <a:lnTo>
                      <a:pt x="647" y="16"/>
                    </a:lnTo>
                    <a:lnTo>
                      <a:pt x="615" y="13"/>
                    </a:lnTo>
                    <a:lnTo>
                      <a:pt x="582" y="9"/>
                    </a:lnTo>
                    <a:lnTo>
                      <a:pt x="550" y="7"/>
                    </a:lnTo>
                    <a:lnTo>
                      <a:pt x="519" y="5"/>
                    </a:lnTo>
                    <a:lnTo>
                      <a:pt x="488" y="3"/>
                    </a:lnTo>
                    <a:lnTo>
                      <a:pt x="459" y="1"/>
                    </a:lnTo>
                    <a:lnTo>
                      <a:pt x="430" y="0"/>
                    </a:lnTo>
                    <a:lnTo>
                      <a:pt x="403" y="1"/>
                    </a:lnTo>
                    <a:lnTo>
                      <a:pt x="376" y="1"/>
                    </a:lnTo>
                    <a:lnTo>
                      <a:pt x="352" y="4"/>
                    </a:lnTo>
                    <a:lnTo>
                      <a:pt x="329" y="6"/>
                    </a:lnTo>
                    <a:lnTo>
                      <a:pt x="308" y="9"/>
                    </a:lnTo>
                    <a:lnTo>
                      <a:pt x="290" y="14"/>
                    </a:lnTo>
                    <a:lnTo>
                      <a:pt x="276" y="19"/>
                    </a:lnTo>
                    <a:lnTo>
                      <a:pt x="262" y="23"/>
                    </a:lnTo>
                    <a:lnTo>
                      <a:pt x="247" y="29"/>
                    </a:lnTo>
                    <a:lnTo>
                      <a:pt x="231" y="35"/>
                    </a:lnTo>
                    <a:lnTo>
                      <a:pt x="215" y="43"/>
                    </a:lnTo>
                    <a:lnTo>
                      <a:pt x="198" y="51"/>
                    </a:lnTo>
                    <a:lnTo>
                      <a:pt x="182" y="60"/>
                    </a:lnTo>
                    <a:lnTo>
                      <a:pt x="164" y="69"/>
                    </a:lnTo>
                    <a:lnTo>
                      <a:pt x="147" y="80"/>
                    </a:lnTo>
                    <a:lnTo>
                      <a:pt x="131" y="91"/>
                    </a:lnTo>
                    <a:lnTo>
                      <a:pt x="115" y="103"/>
                    </a:lnTo>
                    <a:lnTo>
                      <a:pt x="99" y="115"/>
                    </a:lnTo>
                    <a:lnTo>
                      <a:pt x="84" y="129"/>
                    </a:lnTo>
                    <a:lnTo>
                      <a:pt x="70" y="143"/>
                    </a:lnTo>
                    <a:lnTo>
                      <a:pt x="57" y="158"/>
                    </a:lnTo>
                    <a:lnTo>
                      <a:pt x="46" y="174"/>
                    </a:lnTo>
                    <a:lnTo>
                      <a:pt x="19" y="223"/>
                    </a:lnTo>
                    <a:lnTo>
                      <a:pt x="5" y="271"/>
                    </a:lnTo>
                    <a:lnTo>
                      <a:pt x="0" y="319"/>
                    </a:lnTo>
                    <a:lnTo>
                      <a:pt x="0" y="364"/>
                    </a:lnTo>
                    <a:lnTo>
                      <a:pt x="5" y="404"/>
                    </a:lnTo>
                    <a:lnTo>
                      <a:pt x="11" y="433"/>
                    </a:lnTo>
                    <a:lnTo>
                      <a:pt x="17" y="454"/>
                    </a:lnTo>
                    <a:lnTo>
                      <a:pt x="19" y="461"/>
                    </a:lnTo>
                    <a:close/>
                  </a:path>
                </a:pathLst>
              </a:custGeom>
              <a:solidFill>
                <a:srgbClr val="003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2" name="Freeform 87"/>
              <p:cNvSpPr>
                <a:spLocks/>
              </p:cNvSpPr>
              <p:nvPr/>
            </p:nvSpPr>
            <p:spPr bwMode="auto">
              <a:xfrm>
                <a:off x="2759" y="2982"/>
                <a:ext cx="688" cy="680"/>
              </a:xfrm>
              <a:custGeom>
                <a:avLst/>
                <a:gdLst>
                  <a:gd name="T0" fmla="*/ 381 w 1375"/>
                  <a:gd name="T1" fmla="*/ 23 h 1360"/>
                  <a:gd name="T2" fmla="*/ 361 w 1375"/>
                  <a:gd name="T3" fmla="*/ 28 h 1360"/>
                  <a:gd name="T4" fmla="*/ 330 w 1375"/>
                  <a:gd name="T5" fmla="*/ 38 h 1360"/>
                  <a:gd name="T6" fmla="*/ 295 w 1375"/>
                  <a:gd name="T7" fmla="*/ 56 h 1360"/>
                  <a:gd name="T8" fmla="*/ 263 w 1375"/>
                  <a:gd name="T9" fmla="*/ 81 h 1360"/>
                  <a:gd name="T10" fmla="*/ 236 w 1375"/>
                  <a:gd name="T11" fmla="*/ 120 h 1360"/>
                  <a:gd name="T12" fmla="*/ 217 w 1375"/>
                  <a:gd name="T13" fmla="*/ 169 h 1360"/>
                  <a:gd name="T14" fmla="*/ 204 w 1375"/>
                  <a:gd name="T15" fmla="*/ 230 h 1360"/>
                  <a:gd name="T16" fmla="*/ 195 w 1375"/>
                  <a:gd name="T17" fmla="*/ 313 h 1360"/>
                  <a:gd name="T18" fmla="*/ 185 w 1375"/>
                  <a:gd name="T19" fmla="*/ 380 h 1360"/>
                  <a:gd name="T20" fmla="*/ 158 w 1375"/>
                  <a:gd name="T21" fmla="*/ 412 h 1360"/>
                  <a:gd name="T22" fmla="*/ 116 w 1375"/>
                  <a:gd name="T23" fmla="*/ 389 h 1360"/>
                  <a:gd name="T24" fmla="*/ 91 w 1375"/>
                  <a:gd name="T25" fmla="*/ 343 h 1360"/>
                  <a:gd name="T26" fmla="*/ 0 w 1375"/>
                  <a:gd name="T27" fmla="*/ 374 h 1360"/>
                  <a:gd name="T28" fmla="*/ 4 w 1375"/>
                  <a:gd name="T29" fmla="*/ 388 h 1360"/>
                  <a:gd name="T30" fmla="*/ 16 w 1375"/>
                  <a:gd name="T31" fmla="*/ 426 h 1360"/>
                  <a:gd name="T32" fmla="*/ 32 w 1375"/>
                  <a:gd name="T33" fmla="*/ 469 h 1360"/>
                  <a:gd name="T34" fmla="*/ 49 w 1375"/>
                  <a:gd name="T35" fmla="*/ 496 h 1360"/>
                  <a:gd name="T36" fmla="*/ 71 w 1375"/>
                  <a:gd name="T37" fmla="*/ 523 h 1360"/>
                  <a:gd name="T38" fmla="*/ 97 w 1375"/>
                  <a:gd name="T39" fmla="*/ 547 h 1360"/>
                  <a:gd name="T40" fmla="*/ 121 w 1375"/>
                  <a:gd name="T41" fmla="*/ 563 h 1360"/>
                  <a:gd name="T42" fmla="*/ 142 w 1375"/>
                  <a:gd name="T43" fmla="*/ 571 h 1360"/>
                  <a:gd name="T44" fmla="*/ 164 w 1375"/>
                  <a:gd name="T45" fmla="*/ 574 h 1360"/>
                  <a:gd name="T46" fmla="*/ 180 w 1375"/>
                  <a:gd name="T47" fmla="*/ 571 h 1360"/>
                  <a:gd name="T48" fmla="*/ 209 w 1375"/>
                  <a:gd name="T49" fmla="*/ 566 h 1360"/>
                  <a:gd name="T50" fmla="*/ 219 w 1375"/>
                  <a:gd name="T51" fmla="*/ 572 h 1360"/>
                  <a:gd name="T52" fmla="*/ 227 w 1375"/>
                  <a:gd name="T53" fmla="*/ 587 h 1360"/>
                  <a:gd name="T54" fmla="*/ 238 w 1375"/>
                  <a:gd name="T55" fmla="*/ 609 h 1360"/>
                  <a:gd name="T56" fmla="*/ 261 w 1375"/>
                  <a:gd name="T57" fmla="*/ 633 h 1360"/>
                  <a:gd name="T58" fmla="*/ 302 w 1375"/>
                  <a:gd name="T59" fmla="*/ 657 h 1360"/>
                  <a:gd name="T60" fmla="*/ 367 w 1375"/>
                  <a:gd name="T61" fmla="*/ 676 h 1360"/>
                  <a:gd name="T62" fmla="*/ 427 w 1375"/>
                  <a:gd name="T63" fmla="*/ 680 h 1360"/>
                  <a:gd name="T64" fmla="*/ 478 w 1375"/>
                  <a:gd name="T65" fmla="*/ 675 h 1360"/>
                  <a:gd name="T66" fmla="*/ 515 w 1375"/>
                  <a:gd name="T67" fmla="*/ 666 h 1360"/>
                  <a:gd name="T68" fmla="*/ 536 w 1375"/>
                  <a:gd name="T69" fmla="*/ 658 h 1360"/>
                  <a:gd name="T70" fmla="*/ 547 w 1375"/>
                  <a:gd name="T71" fmla="*/ 638 h 1360"/>
                  <a:gd name="T72" fmla="*/ 576 w 1375"/>
                  <a:gd name="T73" fmla="*/ 563 h 1360"/>
                  <a:gd name="T74" fmla="*/ 615 w 1375"/>
                  <a:gd name="T75" fmla="*/ 456 h 1360"/>
                  <a:gd name="T76" fmla="*/ 654 w 1375"/>
                  <a:gd name="T77" fmla="*/ 344 h 1360"/>
                  <a:gd name="T78" fmla="*/ 681 w 1375"/>
                  <a:gd name="T79" fmla="*/ 255 h 1360"/>
                  <a:gd name="T80" fmla="*/ 688 w 1375"/>
                  <a:gd name="T81" fmla="*/ 204 h 1360"/>
                  <a:gd name="T82" fmla="*/ 682 w 1375"/>
                  <a:gd name="T83" fmla="*/ 146 h 1360"/>
                  <a:gd name="T84" fmla="*/ 667 w 1375"/>
                  <a:gd name="T85" fmla="*/ 95 h 1360"/>
                  <a:gd name="T86" fmla="*/ 644 w 1375"/>
                  <a:gd name="T87" fmla="*/ 59 h 1360"/>
                  <a:gd name="T88" fmla="*/ 601 w 1375"/>
                  <a:gd name="T89" fmla="*/ 16 h 1360"/>
                  <a:gd name="T90" fmla="*/ 572 w 1375"/>
                  <a:gd name="T91" fmla="*/ 2 h 1360"/>
                  <a:gd name="T92" fmla="*/ 527 w 1375"/>
                  <a:gd name="T93" fmla="*/ 49 h 1360"/>
                  <a:gd name="T94" fmla="*/ 480 w 1375"/>
                  <a:gd name="T95" fmla="*/ 62 h 1360"/>
                  <a:gd name="T96" fmla="*/ 437 w 1375"/>
                  <a:gd name="T97" fmla="*/ 53 h 1360"/>
                  <a:gd name="T98" fmla="*/ 404 w 1375"/>
                  <a:gd name="T99" fmla="*/ 36 h 1360"/>
                  <a:gd name="T100" fmla="*/ 387 w 1375"/>
                  <a:gd name="T101" fmla="*/ 23 h 13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375" h="1360">
                    <a:moveTo>
                      <a:pt x="771" y="44"/>
                    </a:moveTo>
                    <a:lnTo>
                      <a:pt x="769" y="44"/>
                    </a:lnTo>
                    <a:lnTo>
                      <a:pt x="762" y="45"/>
                    </a:lnTo>
                    <a:lnTo>
                      <a:pt x="752" y="48"/>
                    </a:lnTo>
                    <a:lnTo>
                      <a:pt x="738" y="51"/>
                    </a:lnTo>
                    <a:lnTo>
                      <a:pt x="722" y="56"/>
                    </a:lnTo>
                    <a:lnTo>
                      <a:pt x="702" y="61"/>
                    </a:lnTo>
                    <a:lnTo>
                      <a:pt x="681" y="68"/>
                    </a:lnTo>
                    <a:lnTo>
                      <a:pt x="660" y="76"/>
                    </a:lnTo>
                    <a:lnTo>
                      <a:pt x="635" y="87"/>
                    </a:lnTo>
                    <a:lnTo>
                      <a:pt x="612" y="98"/>
                    </a:lnTo>
                    <a:lnTo>
                      <a:pt x="589" y="111"/>
                    </a:lnTo>
                    <a:lnTo>
                      <a:pt x="566" y="126"/>
                    </a:lnTo>
                    <a:lnTo>
                      <a:pt x="544" y="143"/>
                    </a:lnTo>
                    <a:lnTo>
                      <a:pt x="525" y="162"/>
                    </a:lnTo>
                    <a:lnTo>
                      <a:pt x="506" y="182"/>
                    </a:lnTo>
                    <a:lnTo>
                      <a:pt x="491" y="205"/>
                    </a:lnTo>
                    <a:lnTo>
                      <a:pt x="472" y="240"/>
                    </a:lnTo>
                    <a:lnTo>
                      <a:pt x="456" y="272"/>
                    </a:lnTo>
                    <a:lnTo>
                      <a:pt x="443" y="305"/>
                    </a:lnTo>
                    <a:lnTo>
                      <a:pt x="433" y="338"/>
                    </a:lnTo>
                    <a:lnTo>
                      <a:pt x="423" y="374"/>
                    </a:lnTo>
                    <a:lnTo>
                      <a:pt x="415" y="414"/>
                    </a:lnTo>
                    <a:lnTo>
                      <a:pt x="408" y="460"/>
                    </a:lnTo>
                    <a:lnTo>
                      <a:pt x="400" y="514"/>
                    </a:lnTo>
                    <a:lnTo>
                      <a:pt x="394" y="571"/>
                    </a:lnTo>
                    <a:lnTo>
                      <a:pt x="389" y="626"/>
                    </a:lnTo>
                    <a:lnTo>
                      <a:pt x="384" y="677"/>
                    </a:lnTo>
                    <a:lnTo>
                      <a:pt x="379" y="722"/>
                    </a:lnTo>
                    <a:lnTo>
                      <a:pt x="369" y="760"/>
                    </a:lnTo>
                    <a:lnTo>
                      <a:pt x="357" y="791"/>
                    </a:lnTo>
                    <a:lnTo>
                      <a:pt x="339" y="813"/>
                    </a:lnTo>
                    <a:lnTo>
                      <a:pt x="315" y="823"/>
                    </a:lnTo>
                    <a:lnTo>
                      <a:pt x="285" y="821"/>
                    </a:lnTo>
                    <a:lnTo>
                      <a:pt x="258" y="803"/>
                    </a:lnTo>
                    <a:lnTo>
                      <a:pt x="232" y="777"/>
                    </a:lnTo>
                    <a:lnTo>
                      <a:pt x="212" y="746"/>
                    </a:lnTo>
                    <a:lnTo>
                      <a:pt x="194" y="714"/>
                    </a:lnTo>
                    <a:lnTo>
                      <a:pt x="182" y="685"/>
                    </a:lnTo>
                    <a:lnTo>
                      <a:pt x="174" y="665"/>
                    </a:lnTo>
                    <a:lnTo>
                      <a:pt x="171" y="657"/>
                    </a:lnTo>
                    <a:lnTo>
                      <a:pt x="0" y="747"/>
                    </a:lnTo>
                    <a:lnTo>
                      <a:pt x="1" y="750"/>
                    </a:lnTo>
                    <a:lnTo>
                      <a:pt x="3" y="761"/>
                    </a:lnTo>
                    <a:lnTo>
                      <a:pt x="7" y="776"/>
                    </a:lnTo>
                    <a:lnTo>
                      <a:pt x="13" y="796"/>
                    </a:lnTo>
                    <a:lnTo>
                      <a:pt x="20" y="822"/>
                    </a:lnTo>
                    <a:lnTo>
                      <a:pt x="31" y="852"/>
                    </a:lnTo>
                    <a:lnTo>
                      <a:pt x="41" y="884"/>
                    </a:lnTo>
                    <a:lnTo>
                      <a:pt x="55" y="919"/>
                    </a:lnTo>
                    <a:lnTo>
                      <a:pt x="63" y="937"/>
                    </a:lnTo>
                    <a:lnTo>
                      <a:pt x="72" y="955"/>
                    </a:lnTo>
                    <a:lnTo>
                      <a:pt x="84" y="974"/>
                    </a:lnTo>
                    <a:lnTo>
                      <a:pt x="98" y="992"/>
                    </a:lnTo>
                    <a:lnTo>
                      <a:pt x="111" y="1011"/>
                    </a:lnTo>
                    <a:lnTo>
                      <a:pt x="126" y="1028"/>
                    </a:lnTo>
                    <a:lnTo>
                      <a:pt x="142" y="1045"/>
                    </a:lnTo>
                    <a:lnTo>
                      <a:pt x="159" y="1063"/>
                    </a:lnTo>
                    <a:lnTo>
                      <a:pt x="176" y="1078"/>
                    </a:lnTo>
                    <a:lnTo>
                      <a:pt x="193" y="1093"/>
                    </a:lnTo>
                    <a:lnTo>
                      <a:pt x="209" y="1105"/>
                    </a:lnTo>
                    <a:lnTo>
                      <a:pt x="225" y="1117"/>
                    </a:lnTo>
                    <a:lnTo>
                      <a:pt x="241" y="1126"/>
                    </a:lnTo>
                    <a:lnTo>
                      <a:pt x="256" y="1133"/>
                    </a:lnTo>
                    <a:lnTo>
                      <a:pt x="270" y="1139"/>
                    </a:lnTo>
                    <a:lnTo>
                      <a:pt x="283" y="1142"/>
                    </a:lnTo>
                    <a:lnTo>
                      <a:pt x="304" y="1146"/>
                    </a:lnTo>
                    <a:lnTo>
                      <a:pt x="318" y="1147"/>
                    </a:lnTo>
                    <a:lnTo>
                      <a:pt x="328" y="1148"/>
                    </a:lnTo>
                    <a:lnTo>
                      <a:pt x="337" y="1147"/>
                    </a:lnTo>
                    <a:lnTo>
                      <a:pt x="346" y="1144"/>
                    </a:lnTo>
                    <a:lnTo>
                      <a:pt x="360" y="1142"/>
                    </a:lnTo>
                    <a:lnTo>
                      <a:pt x="379" y="1137"/>
                    </a:lnTo>
                    <a:lnTo>
                      <a:pt x="406" y="1132"/>
                    </a:lnTo>
                    <a:lnTo>
                      <a:pt x="418" y="1131"/>
                    </a:lnTo>
                    <a:lnTo>
                      <a:pt x="426" y="1133"/>
                    </a:lnTo>
                    <a:lnTo>
                      <a:pt x="433" y="1137"/>
                    </a:lnTo>
                    <a:lnTo>
                      <a:pt x="438" y="1143"/>
                    </a:lnTo>
                    <a:lnTo>
                      <a:pt x="443" y="1152"/>
                    </a:lnTo>
                    <a:lnTo>
                      <a:pt x="448" y="1163"/>
                    </a:lnTo>
                    <a:lnTo>
                      <a:pt x="453" y="1174"/>
                    </a:lnTo>
                    <a:lnTo>
                      <a:pt x="459" y="1188"/>
                    </a:lnTo>
                    <a:lnTo>
                      <a:pt x="467" y="1202"/>
                    </a:lnTo>
                    <a:lnTo>
                      <a:pt x="476" y="1218"/>
                    </a:lnTo>
                    <a:lnTo>
                      <a:pt x="488" y="1233"/>
                    </a:lnTo>
                    <a:lnTo>
                      <a:pt x="503" y="1249"/>
                    </a:lnTo>
                    <a:lnTo>
                      <a:pt x="521" y="1265"/>
                    </a:lnTo>
                    <a:lnTo>
                      <a:pt x="543" y="1282"/>
                    </a:lnTo>
                    <a:lnTo>
                      <a:pt x="571" y="1298"/>
                    </a:lnTo>
                    <a:lnTo>
                      <a:pt x="603" y="1313"/>
                    </a:lnTo>
                    <a:lnTo>
                      <a:pt x="648" y="1330"/>
                    </a:lnTo>
                    <a:lnTo>
                      <a:pt x="692" y="1343"/>
                    </a:lnTo>
                    <a:lnTo>
                      <a:pt x="734" y="1351"/>
                    </a:lnTo>
                    <a:lnTo>
                      <a:pt x="776" y="1356"/>
                    </a:lnTo>
                    <a:lnTo>
                      <a:pt x="816" y="1360"/>
                    </a:lnTo>
                    <a:lnTo>
                      <a:pt x="854" y="1360"/>
                    </a:lnTo>
                    <a:lnTo>
                      <a:pt x="890" y="1358"/>
                    </a:lnTo>
                    <a:lnTo>
                      <a:pt x="924" y="1354"/>
                    </a:lnTo>
                    <a:lnTo>
                      <a:pt x="956" y="1349"/>
                    </a:lnTo>
                    <a:lnTo>
                      <a:pt x="983" y="1344"/>
                    </a:lnTo>
                    <a:lnTo>
                      <a:pt x="1009" y="1338"/>
                    </a:lnTo>
                    <a:lnTo>
                      <a:pt x="1029" y="1331"/>
                    </a:lnTo>
                    <a:lnTo>
                      <a:pt x="1048" y="1325"/>
                    </a:lnTo>
                    <a:lnTo>
                      <a:pt x="1062" y="1320"/>
                    </a:lnTo>
                    <a:lnTo>
                      <a:pt x="1071" y="1315"/>
                    </a:lnTo>
                    <a:lnTo>
                      <a:pt x="1077" y="1313"/>
                    </a:lnTo>
                    <a:lnTo>
                      <a:pt x="1082" y="1302"/>
                    </a:lnTo>
                    <a:lnTo>
                      <a:pt x="1094" y="1276"/>
                    </a:lnTo>
                    <a:lnTo>
                      <a:pt x="1110" y="1237"/>
                    </a:lnTo>
                    <a:lnTo>
                      <a:pt x="1129" y="1186"/>
                    </a:lnTo>
                    <a:lnTo>
                      <a:pt x="1151" y="1126"/>
                    </a:lnTo>
                    <a:lnTo>
                      <a:pt x="1177" y="1059"/>
                    </a:lnTo>
                    <a:lnTo>
                      <a:pt x="1203" y="987"/>
                    </a:lnTo>
                    <a:lnTo>
                      <a:pt x="1230" y="911"/>
                    </a:lnTo>
                    <a:lnTo>
                      <a:pt x="1256" y="834"/>
                    </a:lnTo>
                    <a:lnTo>
                      <a:pt x="1283" y="758"/>
                    </a:lnTo>
                    <a:lnTo>
                      <a:pt x="1307" y="687"/>
                    </a:lnTo>
                    <a:lnTo>
                      <a:pt x="1328" y="619"/>
                    </a:lnTo>
                    <a:lnTo>
                      <a:pt x="1346" y="560"/>
                    </a:lnTo>
                    <a:lnTo>
                      <a:pt x="1361" y="510"/>
                    </a:lnTo>
                    <a:lnTo>
                      <a:pt x="1370" y="470"/>
                    </a:lnTo>
                    <a:lnTo>
                      <a:pt x="1375" y="445"/>
                    </a:lnTo>
                    <a:lnTo>
                      <a:pt x="1375" y="408"/>
                    </a:lnTo>
                    <a:lnTo>
                      <a:pt x="1374" y="369"/>
                    </a:lnTo>
                    <a:lnTo>
                      <a:pt x="1370" y="330"/>
                    </a:lnTo>
                    <a:lnTo>
                      <a:pt x="1364" y="292"/>
                    </a:lnTo>
                    <a:lnTo>
                      <a:pt x="1356" y="255"/>
                    </a:lnTo>
                    <a:lnTo>
                      <a:pt x="1346" y="220"/>
                    </a:lnTo>
                    <a:lnTo>
                      <a:pt x="1334" y="189"/>
                    </a:lnTo>
                    <a:lnTo>
                      <a:pt x="1322" y="163"/>
                    </a:lnTo>
                    <a:lnTo>
                      <a:pt x="1308" y="144"/>
                    </a:lnTo>
                    <a:lnTo>
                      <a:pt x="1287" y="118"/>
                    </a:lnTo>
                    <a:lnTo>
                      <a:pt x="1260" y="88"/>
                    </a:lnTo>
                    <a:lnTo>
                      <a:pt x="1231" y="58"/>
                    </a:lnTo>
                    <a:lnTo>
                      <a:pt x="1201" y="31"/>
                    </a:lnTo>
                    <a:lnTo>
                      <a:pt x="1174" y="11"/>
                    </a:lnTo>
                    <a:lnTo>
                      <a:pt x="1155" y="0"/>
                    </a:lnTo>
                    <a:lnTo>
                      <a:pt x="1143" y="3"/>
                    </a:lnTo>
                    <a:lnTo>
                      <a:pt x="1115" y="43"/>
                    </a:lnTo>
                    <a:lnTo>
                      <a:pt x="1085" y="74"/>
                    </a:lnTo>
                    <a:lnTo>
                      <a:pt x="1053" y="97"/>
                    </a:lnTo>
                    <a:lnTo>
                      <a:pt x="1022" y="112"/>
                    </a:lnTo>
                    <a:lnTo>
                      <a:pt x="990" y="120"/>
                    </a:lnTo>
                    <a:lnTo>
                      <a:pt x="960" y="124"/>
                    </a:lnTo>
                    <a:lnTo>
                      <a:pt x="930" y="121"/>
                    </a:lnTo>
                    <a:lnTo>
                      <a:pt x="901" y="114"/>
                    </a:lnTo>
                    <a:lnTo>
                      <a:pt x="874" y="106"/>
                    </a:lnTo>
                    <a:lnTo>
                      <a:pt x="850" y="96"/>
                    </a:lnTo>
                    <a:lnTo>
                      <a:pt x="828" y="83"/>
                    </a:lnTo>
                    <a:lnTo>
                      <a:pt x="808" y="72"/>
                    </a:lnTo>
                    <a:lnTo>
                      <a:pt x="793" y="61"/>
                    </a:lnTo>
                    <a:lnTo>
                      <a:pt x="782" y="52"/>
                    </a:lnTo>
                    <a:lnTo>
                      <a:pt x="774" y="46"/>
                    </a:lnTo>
                    <a:lnTo>
                      <a:pt x="771" y="44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3" name="Freeform 88"/>
              <p:cNvSpPr>
                <a:spLocks/>
              </p:cNvSpPr>
              <p:nvPr/>
            </p:nvSpPr>
            <p:spPr bwMode="auto">
              <a:xfrm>
                <a:off x="2430" y="2576"/>
                <a:ext cx="541" cy="663"/>
              </a:xfrm>
              <a:custGeom>
                <a:avLst/>
                <a:gdLst>
                  <a:gd name="T0" fmla="*/ 11 w 1081"/>
                  <a:gd name="T1" fmla="*/ 94 h 1326"/>
                  <a:gd name="T2" fmla="*/ 35 w 1081"/>
                  <a:gd name="T3" fmla="*/ 530 h 1326"/>
                  <a:gd name="T4" fmla="*/ 165 w 1081"/>
                  <a:gd name="T5" fmla="*/ 533 h 1326"/>
                  <a:gd name="T6" fmla="*/ 165 w 1081"/>
                  <a:gd name="T7" fmla="*/ 546 h 1326"/>
                  <a:gd name="T8" fmla="*/ 0 w 1081"/>
                  <a:gd name="T9" fmla="*/ 562 h 1326"/>
                  <a:gd name="T10" fmla="*/ 0 w 1081"/>
                  <a:gd name="T11" fmla="*/ 610 h 1326"/>
                  <a:gd name="T12" fmla="*/ 136 w 1081"/>
                  <a:gd name="T13" fmla="*/ 663 h 1326"/>
                  <a:gd name="T14" fmla="*/ 509 w 1081"/>
                  <a:gd name="T15" fmla="*/ 583 h 1326"/>
                  <a:gd name="T16" fmla="*/ 509 w 1081"/>
                  <a:gd name="T17" fmla="*/ 554 h 1326"/>
                  <a:gd name="T18" fmla="*/ 392 w 1081"/>
                  <a:gd name="T19" fmla="*/ 533 h 1326"/>
                  <a:gd name="T20" fmla="*/ 392 w 1081"/>
                  <a:gd name="T21" fmla="*/ 509 h 1326"/>
                  <a:gd name="T22" fmla="*/ 527 w 1081"/>
                  <a:gd name="T23" fmla="*/ 461 h 1326"/>
                  <a:gd name="T24" fmla="*/ 541 w 1081"/>
                  <a:gd name="T25" fmla="*/ 11 h 1326"/>
                  <a:gd name="T26" fmla="*/ 96 w 1081"/>
                  <a:gd name="T27" fmla="*/ 0 h 1326"/>
                  <a:gd name="T28" fmla="*/ 11 w 1081"/>
                  <a:gd name="T29" fmla="*/ 94 h 13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81" h="1326">
                    <a:moveTo>
                      <a:pt x="22" y="187"/>
                    </a:moveTo>
                    <a:lnTo>
                      <a:pt x="69" y="1060"/>
                    </a:lnTo>
                    <a:lnTo>
                      <a:pt x="330" y="1065"/>
                    </a:lnTo>
                    <a:lnTo>
                      <a:pt x="330" y="1091"/>
                    </a:lnTo>
                    <a:lnTo>
                      <a:pt x="0" y="1123"/>
                    </a:lnTo>
                    <a:lnTo>
                      <a:pt x="0" y="1219"/>
                    </a:lnTo>
                    <a:lnTo>
                      <a:pt x="272" y="1326"/>
                    </a:lnTo>
                    <a:lnTo>
                      <a:pt x="1017" y="1166"/>
                    </a:lnTo>
                    <a:lnTo>
                      <a:pt x="1017" y="1107"/>
                    </a:lnTo>
                    <a:lnTo>
                      <a:pt x="783" y="1065"/>
                    </a:lnTo>
                    <a:lnTo>
                      <a:pt x="783" y="1017"/>
                    </a:lnTo>
                    <a:lnTo>
                      <a:pt x="1054" y="921"/>
                    </a:lnTo>
                    <a:lnTo>
                      <a:pt x="1081" y="21"/>
                    </a:lnTo>
                    <a:lnTo>
                      <a:pt x="192" y="0"/>
                    </a:lnTo>
                    <a:lnTo>
                      <a:pt x="22" y="18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4" name="Freeform 89"/>
              <p:cNvSpPr>
                <a:spLocks/>
              </p:cNvSpPr>
              <p:nvPr/>
            </p:nvSpPr>
            <p:spPr bwMode="auto">
              <a:xfrm>
                <a:off x="2513" y="3149"/>
                <a:ext cx="476" cy="189"/>
              </a:xfrm>
              <a:custGeom>
                <a:avLst/>
                <a:gdLst>
                  <a:gd name="T0" fmla="*/ 2 w 952"/>
                  <a:gd name="T1" fmla="*/ 75 h 378"/>
                  <a:gd name="T2" fmla="*/ 0 w 952"/>
                  <a:gd name="T3" fmla="*/ 112 h 378"/>
                  <a:gd name="T4" fmla="*/ 184 w 952"/>
                  <a:gd name="T5" fmla="*/ 189 h 378"/>
                  <a:gd name="T6" fmla="*/ 465 w 952"/>
                  <a:gd name="T7" fmla="*/ 106 h 378"/>
                  <a:gd name="T8" fmla="*/ 476 w 952"/>
                  <a:gd name="T9" fmla="*/ 22 h 378"/>
                  <a:gd name="T10" fmla="*/ 412 w 952"/>
                  <a:gd name="T11" fmla="*/ 0 h 378"/>
                  <a:gd name="T12" fmla="*/ 2 w 952"/>
                  <a:gd name="T13" fmla="*/ 75 h 3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52" h="378">
                    <a:moveTo>
                      <a:pt x="4" y="149"/>
                    </a:moveTo>
                    <a:lnTo>
                      <a:pt x="0" y="224"/>
                    </a:lnTo>
                    <a:lnTo>
                      <a:pt x="367" y="378"/>
                    </a:lnTo>
                    <a:lnTo>
                      <a:pt x="930" y="212"/>
                    </a:lnTo>
                    <a:lnTo>
                      <a:pt x="952" y="43"/>
                    </a:lnTo>
                    <a:lnTo>
                      <a:pt x="824" y="0"/>
                    </a:lnTo>
                    <a:lnTo>
                      <a:pt x="4" y="14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5" name="Freeform 90"/>
              <p:cNvSpPr>
                <a:spLocks/>
              </p:cNvSpPr>
              <p:nvPr/>
            </p:nvSpPr>
            <p:spPr bwMode="auto">
              <a:xfrm>
                <a:off x="2897" y="3162"/>
                <a:ext cx="92" cy="125"/>
              </a:xfrm>
              <a:custGeom>
                <a:avLst/>
                <a:gdLst>
                  <a:gd name="T0" fmla="*/ 3 w 184"/>
                  <a:gd name="T1" fmla="*/ 35 h 250"/>
                  <a:gd name="T2" fmla="*/ 4 w 184"/>
                  <a:gd name="T3" fmla="*/ 38 h 250"/>
                  <a:gd name="T4" fmla="*/ 3 w 184"/>
                  <a:gd name="T5" fmla="*/ 42 h 250"/>
                  <a:gd name="T6" fmla="*/ 2 w 184"/>
                  <a:gd name="T7" fmla="*/ 47 h 250"/>
                  <a:gd name="T8" fmla="*/ 4 w 184"/>
                  <a:gd name="T9" fmla="*/ 51 h 250"/>
                  <a:gd name="T10" fmla="*/ 9 w 184"/>
                  <a:gd name="T11" fmla="*/ 58 h 250"/>
                  <a:gd name="T12" fmla="*/ 16 w 184"/>
                  <a:gd name="T13" fmla="*/ 64 h 250"/>
                  <a:gd name="T14" fmla="*/ 22 w 184"/>
                  <a:gd name="T15" fmla="*/ 69 h 250"/>
                  <a:gd name="T16" fmla="*/ 29 w 184"/>
                  <a:gd name="T17" fmla="*/ 74 h 250"/>
                  <a:gd name="T18" fmla="*/ 35 w 184"/>
                  <a:gd name="T19" fmla="*/ 79 h 250"/>
                  <a:gd name="T20" fmla="*/ 39 w 184"/>
                  <a:gd name="T21" fmla="*/ 83 h 250"/>
                  <a:gd name="T22" fmla="*/ 43 w 184"/>
                  <a:gd name="T23" fmla="*/ 85 h 250"/>
                  <a:gd name="T24" fmla="*/ 44 w 184"/>
                  <a:gd name="T25" fmla="*/ 85 h 250"/>
                  <a:gd name="T26" fmla="*/ 71 w 184"/>
                  <a:gd name="T27" fmla="*/ 125 h 250"/>
                  <a:gd name="T28" fmla="*/ 92 w 184"/>
                  <a:gd name="T29" fmla="*/ 21 h 250"/>
                  <a:gd name="T30" fmla="*/ 36 w 184"/>
                  <a:gd name="T31" fmla="*/ 0 h 250"/>
                  <a:gd name="T32" fmla="*/ 34 w 184"/>
                  <a:gd name="T33" fmla="*/ 1 h 250"/>
                  <a:gd name="T34" fmla="*/ 29 w 184"/>
                  <a:gd name="T35" fmla="*/ 2 h 250"/>
                  <a:gd name="T36" fmla="*/ 22 w 184"/>
                  <a:gd name="T37" fmla="*/ 6 h 250"/>
                  <a:gd name="T38" fmla="*/ 15 w 184"/>
                  <a:gd name="T39" fmla="*/ 10 h 250"/>
                  <a:gd name="T40" fmla="*/ 7 w 184"/>
                  <a:gd name="T41" fmla="*/ 15 h 250"/>
                  <a:gd name="T42" fmla="*/ 3 w 184"/>
                  <a:gd name="T43" fmla="*/ 21 h 250"/>
                  <a:gd name="T44" fmla="*/ 0 w 184"/>
                  <a:gd name="T45" fmla="*/ 28 h 250"/>
                  <a:gd name="T46" fmla="*/ 3 w 184"/>
                  <a:gd name="T47" fmla="*/ 35 h 25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4" h="250">
                    <a:moveTo>
                      <a:pt x="6" y="70"/>
                    </a:moveTo>
                    <a:lnTo>
                      <a:pt x="7" y="76"/>
                    </a:lnTo>
                    <a:lnTo>
                      <a:pt x="5" y="84"/>
                    </a:lnTo>
                    <a:lnTo>
                      <a:pt x="3" y="93"/>
                    </a:lnTo>
                    <a:lnTo>
                      <a:pt x="7" y="102"/>
                    </a:lnTo>
                    <a:lnTo>
                      <a:pt x="18" y="115"/>
                    </a:lnTo>
                    <a:lnTo>
                      <a:pt x="31" y="127"/>
                    </a:lnTo>
                    <a:lnTo>
                      <a:pt x="44" y="138"/>
                    </a:lnTo>
                    <a:lnTo>
                      <a:pt x="57" y="148"/>
                    </a:lnTo>
                    <a:lnTo>
                      <a:pt x="69" y="158"/>
                    </a:lnTo>
                    <a:lnTo>
                      <a:pt x="78" y="165"/>
                    </a:lnTo>
                    <a:lnTo>
                      <a:pt x="85" y="169"/>
                    </a:lnTo>
                    <a:lnTo>
                      <a:pt x="87" y="170"/>
                    </a:lnTo>
                    <a:lnTo>
                      <a:pt x="142" y="250"/>
                    </a:lnTo>
                    <a:lnTo>
                      <a:pt x="184" y="42"/>
                    </a:lnTo>
                    <a:lnTo>
                      <a:pt x="72" y="0"/>
                    </a:lnTo>
                    <a:lnTo>
                      <a:pt x="68" y="1"/>
                    </a:lnTo>
                    <a:lnTo>
                      <a:pt x="57" y="4"/>
                    </a:lnTo>
                    <a:lnTo>
                      <a:pt x="44" y="11"/>
                    </a:lnTo>
                    <a:lnTo>
                      <a:pt x="29" y="19"/>
                    </a:lnTo>
                    <a:lnTo>
                      <a:pt x="14" y="30"/>
                    </a:lnTo>
                    <a:lnTo>
                      <a:pt x="5" y="41"/>
                    </a:lnTo>
                    <a:lnTo>
                      <a:pt x="0" y="55"/>
                    </a:lnTo>
                    <a:lnTo>
                      <a:pt x="6" y="70"/>
                    </a:lnTo>
                    <a:close/>
                  </a:path>
                </a:pathLst>
              </a:custGeom>
              <a:solidFill>
                <a:srgbClr val="F2CC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6" name="Freeform 91"/>
              <p:cNvSpPr>
                <a:spLocks/>
              </p:cNvSpPr>
              <p:nvPr/>
            </p:nvSpPr>
            <p:spPr bwMode="auto">
              <a:xfrm>
                <a:off x="2728" y="3190"/>
                <a:ext cx="144" cy="160"/>
              </a:xfrm>
              <a:custGeom>
                <a:avLst/>
                <a:gdLst>
                  <a:gd name="T0" fmla="*/ 6 w 288"/>
                  <a:gd name="T1" fmla="*/ 38 h 322"/>
                  <a:gd name="T2" fmla="*/ 15 w 288"/>
                  <a:gd name="T3" fmla="*/ 61 h 322"/>
                  <a:gd name="T4" fmla="*/ 16 w 288"/>
                  <a:gd name="T5" fmla="*/ 85 h 322"/>
                  <a:gd name="T6" fmla="*/ 15 w 288"/>
                  <a:gd name="T7" fmla="*/ 107 h 322"/>
                  <a:gd name="T8" fmla="*/ 17 w 288"/>
                  <a:gd name="T9" fmla="*/ 131 h 322"/>
                  <a:gd name="T10" fmla="*/ 25 w 288"/>
                  <a:gd name="T11" fmla="*/ 151 h 322"/>
                  <a:gd name="T12" fmla="*/ 43 w 288"/>
                  <a:gd name="T13" fmla="*/ 160 h 322"/>
                  <a:gd name="T14" fmla="*/ 69 w 288"/>
                  <a:gd name="T15" fmla="*/ 151 h 322"/>
                  <a:gd name="T16" fmla="*/ 95 w 288"/>
                  <a:gd name="T17" fmla="*/ 134 h 322"/>
                  <a:gd name="T18" fmla="*/ 113 w 288"/>
                  <a:gd name="T19" fmla="*/ 120 h 322"/>
                  <a:gd name="T20" fmla="*/ 116 w 288"/>
                  <a:gd name="T21" fmla="*/ 116 h 322"/>
                  <a:gd name="T22" fmla="*/ 124 w 288"/>
                  <a:gd name="T23" fmla="*/ 104 h 322"/>
                  <a:gd name="T24" fmla="*/ 135 w 288"/>
                  <a:gd name="T25" fmla="*/ 85 h 322"/>
                  <a:gd name="T26" fmla="*/ 143 w 288"/>
                  <a:gd name="T27" fmla="*/ 70 h 322"/>
                  <a:gd name="T28" fmla="*/ 144 w 288"/>
                  <a:gd name="T29" fmla="*/ 52 h 322"/>
                  <a:gd name="T30" fmla="*/ 138 w 288"/>
                  <a:gd name="T31" fmla="*/ 11 h 322"/>
                  <a:gd name="T32" fmla="*/ 123 w 288"/>
                  <a:gd name="T33" fmla="*/ 2 h 322"/>
                  <a:gd name="T34" fmla="*/ 116 w 288"/>
                  <a:gd name="T35" fmla="*/ 10 h 322"/>
                  <a:gd name="T36" fmla="*/ 111 w 288"/>
                  <a:gd name="T37" fmla="*/ 22 h 322"/>
                  <a:gd name="T38" fmla="*/ 109 w 288"/>
                  <a:gd name="T39" fmla="*/ 31 h 322"/>
                  <a:gd name="T40" fmla="*/ 109 w 288"/>
                  <a:gd name="T41" fmla="*/ 32 h 322"/>
                  <a:gd name="T42" fmla="*/ 105 w 288"/>
                  <a:gd name="T43" fmla="*/ 25 h 322"/>
                  <a:gd name="T44" fmla="*/ 99 w 288"/>
                  <a:gd name="T45" fmla="*/ 14 h 322"/>
                  <a:gd name="T46" fmla="*/ 93 w 288"/>
                  <a:gd name="T47" fmla="*/ 4 h 322"/>
                  <a:gd name="T48" fmla="*/ 89 w 288"/>
                  <a:gd name="T49" fmla="*/ 0 h 322"/>
                  <a:gd name="T50" fmla="*/ 80 w 288"/>
                  <a:gd name="T51" fmla="*/ 0 h 322"/>
                  <a:gd name="T52" fmla="*/ 66 w 288"/>
                  <a:gd name="T53" fmla="*/ 2 h 322"/>
                  <a:gd name="T54" fmla="*/ 50 w 288"/>
                  <a:gd name="T55" fmla="*/ 6 h 322"/>
                  <a:gd name="T56" fmla="*/ 33 w 288"/>
                  <a:gd name="T57" fmla="*/ 10 h 322"/>
                  <a:gd name="T58" fmla="*/ 17 w 288"/>
                  <a:gd name="T59" fmla="*/ 15 h 322"/>
                  <a:gd name="T60" fmla="*/ 6 w 288"/>
                  <a:gd name="T61" fmla="*/ 20 h 322"/>
                  <a:gd name="T62" fmla="*/ 0 w 288"/>
                  <a:gd name="T63" fmla="*/ 26 h 32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88" h="322">
                    <a:moveTo>
                      <a:pt x="0" y="57"/>
                    </a:moveTo>
                    <a:lnTo>
                      <a:pt x="12" y="76"/>
                    </a:lnTo>
                    <a:lnTo>
                      <a:pt x="22" y="98"/>
                    </a:lnTo>
                    <a:lnTo>
                      <a:pt x="29" y="123"/>
                    </a:lnTo>
                    <a:lnTo>
                      <a:pt x="33" y="152"/>
                    </a:lnTo>
                    <a:lnTo>
                      <a:pt x="32" y="171"/>
                    </a:lnTo>
                    <a:lnTo>
                      <a:pt x="30" y="193"/>
                    </a:lnTo>
                    <a:lnTo>
                      <a:pt x="30" y="216"/>
                    </a:lnTo>
                    <a:lnTo>
                      <a:pt x="30" y="241"/>
                    </a:lnTo>
                    <a:lnTo>
                      <a:pt x="33" y="264"/>
                    </a:lnTo>
                    <a:lnTo>
                      <a:pt x="38" y="286"/>
                    </a:lnTo>
                    <a:lnTo>
                      <a:pt x="49" y="304"/>
                    </a:lnTo>
                    <a:lnTo>
                      <a:pt x="64" y="317"/>
                    </a:lnTo>
                    <a:lnTo>
                      <a:pt x="85" y="322"/>
                    </a:lnTo>
                    <a:lnTo>
                      <a:pt x="110" y="316"/>
                    </a:lnTo>
                    <a:lnTo>
                      <a:pt x="137" y="303"/>
                    </a:lnTo>
                    <a:lnTo>
                      <a:pt x="165" y="287"/>
                    </a:lnTo>
                    <a:lnTo>
                      <a:pt x="190" y="270"/>
                    </a:lnTo>
                    <a:lnTo>
                      <a:pt x="210" y="254"/>
                    </a:lnTo>
                    <a:lnTo>
                      <a:pt x="225" y="242"/>
                    </a:lnTo>
                    <a:lnTo>
                      <a:pt x="230" y="237"/>
                    </a:lnTo>
                    <a:lnTo>
                      <a:pt x="232" y="234"/>
                    </a:lnTo>
                    <a:lnTo>
                      <a:pt x="239" y="224"/>
                    </a:lnTo>
                    <a:lnTo>
                      <a:pt x="248" y="209"/>
                    </a:lnTo>
                    <a:lnTo>
                      <a:pt x="258" y="190"/>
                    </a:lnTo>
                    <a:lnTo>
                      <a:pt x="269" y="172"/>
                    </a:lnTo>
                    <a:lnTo>
                      <a:pt x="279" y="154"/>
                    </a:lnTo>
                    <a:lnTo>
                      <a:pt x="286" y="140"/>
                    </a:lnTo>
                    <a:lnTo>
                      <a:pt x="288" y="130"/>
                    </a:lnTo>
                    <a:lnTo>
                      <a:pt x="288" y="104"/>
                    </a:lnTo>
                    <a:lnTo>
                      <a:pt x="285" y="62"/>
                    </a:lnTo>
                    <a:lnTo>
                      <a:pt x="275" y="22"/>
                    </a:lnTo>
                    <a:lnTo>
                      <a:pt x="256" y="2"/>
                    </a:lnTo>
                    <a:lnTo>
                      <a:pt x="246" y="4"/>
                    </a:lnTo>
                    <a:lnTo>
                      <a:pt x="237" y="10"/>
                    </a:lnTo>
                    <a:lnTo>
                      <a:pt x="231" y="21"/>
                    </a:lnTo>
                    <a:lnTo>
                      <a:pt x="225" y="32"/>
                    </a:lnTo>
                    <a:lnTo>
                      <a:pt x="222" y="45"/>
                    </a:lnTo>
                    <a:lnTo>
                      <a:pt x="219" y="57"/>
                    </a:lnTo>
                    <a:lnTo>
                      <a:pt x="218" y="63"/>
                    </a:lnTo>
                    <a:lnTo>
                      <a:pt x="218" y="67"/>
                    </a:lnTo>
                    <a:lnTo>
                      <a:pt x="217" y="65"/>
                    </a:lnTo>
                    <a:lnTo>
                      <a:pt x="214" y="59"/>
                    </a:lnTo>
                    <a:lnTo>
                      <a:pt x="209" y="50"/>
                    </a:lnTo>
                    <a:lnTo>
                      <a:pt x="203" y="39"/>
                    </a:lnTo>
                    <a:lnTo>
                      <a:pt x="197" y="28"/>
                    </a:lnTo>
                    <a:lnTo>
                      <a:pt x="192" y="17"/>
                    </a:lnTo>
                    <a:lnTo>
                      <a:pt x="186" y="8"/>
                    </a:lnTo>
                    <a:lnTo>
                      <a:pt x="181" y="2"/>
                    </a:lnTo>
                    <a:lnTo>
                      <a:pt x="178" y="1"/>
                    </a:lnTo>
                    <a:lnTo>
                      <a:pt x="170" y="0"/>
                    </a:lnTo>
                    <a:lnTo>
                      <a:pt x="159" y="1"/>
                    </a:lnTo>
                    <a:lnTo>
                      <a:pt x="147" y="2"/>
                    </a:lnTo>
                    <a:lnTo>
                      <a:pt x="132" y="5"/>
                    </a:lnTo>
                    <a:lnTo>
                      <a:pt x="116" y="8"/>
                    </a:lnTo>
                    <a:lnTo>
                      <a:pt x="99" y="12"/>
                    </a:lnTo>
                    <a:lnTo>
                      <a:pt x="82" y="15"/>
                    </a:lnTo>
                    <a:lnTo>
                      <a:pt x="65" y="20"/>
                    </a:lnTo>
                    <a:lnTo>
                      <a:pt x="49" y="25"/>
                    </a:lnTo>
                    <a:lnTo>
                      <a:pt x="34" y="30"/>
                    </a:lnTo>
                    <a:lnTo>
                      <a:pt x="21" y="36"/>
                    </a:lnTo>
                    <a:lnTo>
                      <a:pt x="11" y="40"/>
                    </a:lnTo>
                    <a:lnTo>
                      <a:pt x="4" y="46"/>
                    </a:lnTo>
                    <a:lnTo>
                      <a:pt x="0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2CC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7" name="Freeform 92"/>
              <p:cNvSpPr>
                <a:spLocks/>
              </p:cNvSpPr>
              <p:nvPr/>
            </p:nvSpPr>
            <p:spPr bwMode="auto">
              <a:xfrm>
                <a:off x="3089" y="3216"/>
                <a:ext cx="394" cy="380"/>
              </a:xfrm>
              <a:custGeom>
                <a:avLst/>
                <a:gdLst>
                  <a:gd name="T0" fmla="*/ 58 w 787"/>
                  <a:gd name="T1" fmla="*/ 52 h 759"/>
                  <a:gd name="T2" fmla="*/ 40 w 787"/>
                  <a:gd name="T3" fmla="*/ 73 h 759"/>
                  <a:gd name="T4" fmla="*/ 25 w 787"/>
                  <a:gd name="T5" fmla="*/ 102 h 759"/>
                  <a:gd name="T6" fmla="*/ 16 w 787"/>
                  <a:gd name="T7" fmla="*/ 130 h 759"/>
                  <a:gd name="T8" fmla="*/ 8 w 787"/>
                  <a:gd name="T9" fmla="*/ 191 h 759"/>
                  <a:gd name="T10" fmla="*/ 1 w 787"/>
                  <a:gd name="T11" fmla="*/ 275 h 759"/>
                  <a:gd name="T12" fmla="*/ 1 w 787"/>
                  <a:gd name="T13" fmla="*/ 292 h 759"/>
                  <a:gd name="T14" fmla="*/ 6 w 787"/>
                  <a:gd name="T15" fmla="*/ 310 h 759"/>
                  <a:gd name="T16" fmla="*/ 18 w 787"/>
                  <a:gd name="T17" fmla="*/ 336 h 759"/>
                  <a:gd name="T18" fmla="*/ 43 w 787"/>
                  <a:gd name="T19" fmla="*/ 360 h 759"/>
                  <a:gd name="T20" fmla="*/ 73 w 787"/>
                  <a:gd name="T21" fmla="*/ 373 h 759"/>
                  <a:gd name="T22" fmla="*/ 99 w 787"/>
                  <a:gd name="T23" fmla="*/ 378 h 759"/>
                  <a:gd name="T24" fmla="*/ 122 w 787"/>
                  <a:gd name="T25" fmla="*/ 380 h 759"/>
                  <a:gd name="T26" fmla="*/ 143 w 787"/>
                  <a:gd name="T27" fmla="*/ 379 h 759"/>
                  <a:gd name="T28" fmla="*/ 160 w 787"/>
                  <a:gd name="T29" fmla="*/ 376 h 759"/>
                  <a:gd name="T30" fmla="*/ 175 w 787"/>
                  <a:gd name="T31" fmla="*/ 372 h 759"/>
                  <a:gd name="T32" fmla="*/ 184 w 787"/>
                  <a:gd name="T33" fmla="*/ 369 h 759"/>
                  <a:gd name="T34" fmla="*/ 189 w 787"/>
                  <a:gd name="T35" fmla="*/ 367 h 759"/>
                  <a:gd name="T36" fmla="*/ 192 w 787"/>
                  <a:gd name="T37" fmla="*/ 366 h 759"/>
                  <a:gd name="T38" fmla="*/ 206 w 787"/>
                  <a:gd name="T39" fmla="*/ 361 h 759"/>
                  <a:gd name="T40" fmla="*/ 229 w 787"/>
                  <a:gd name="T41" fmla="*/ 353 h 759"/>
                  <a:gd name="T42" fmla="*/ 259 w 787"/>
                  <a:gd name="T43" fmla="*/ 343 h 759"/>
                  <a:gd name="T44" fmla="*/ 290 w 787"/>
                  <a:gd name="T45" fmla="*/ 332 h 759"/>
                  <a:gd name="T46" fmla="*/ 321 w 787"/>
                  <a:gd name="T47" fmla="*/ 319 h 759"/>
                  <a:gd name="T48" fmla="*/ 346 w 787"/>
                  <a:gd name="T49" fmla="*/ 308 h 759"/>
                  <a:gd name="T50" fmla="*/ 362 w 787"/>
                  <a:gd name="T51" fmla="*/ 299 h 759"/>
                  <a:gd name="T52" fmla="*/ 375 w 787"/>
                  <a:gd name="T53" fmla="*/ 271 h 759"/>
                  <a:gd name="T54" fmla="*/ 389 w 787"/>
                  <a:gd name="T55" fmla="*/ 203 h 759"/>
                  <a:gd name="T56" fmla="*/ 394 w 787"/>
                  <a:gd name="T57" fmla="*/ 124 h 759"/>
                  <a:gd name="T58" fmla="*/ 387 w 787"/>
                  <a:gd name="T59" fmla="*/ 59 h 759"/>
                  <a:gd name="T60" fmla="*/ 366 w 787"/>
                  <a:gd name="T61" fmla="*/ 26 h 759"/>
                  <a:gd name="T62" fmla="*/ 344 w 787"/>
                  <a:gd name="T63" fmla="*/ 10 h 759"/>
                  <a:gd name="T64" fmla="*/ 326 w 787"/>
                  <a:gd name="T65" fmla="*/ 2 h 759"/>
                  <a:gd name="T66" fmla="*/ 316 w 787"/>
                  <a:gd name="T67" fmla="*/ 0 h 759"/>
                  <a:gd name="T68" fmla="*/ 313 w 787"/>
                  <a:gd name="T69" fmla="*/ 0 h 759"/>
                  <a:gd name="T70" fmla="*/ 306 w 787"/>
                  <a:gd name="T71" fmla="*/ 0 h 759"/>
                  <a:gd name="T72" fmla="*/ 291 w 787"/>
                  <a:gd name="T73" fmla="*/ 1 h 759"/>
                  <a:gd name="T74" fmla="*/ 272 w 787"/>
                  <a:gd name="T75" fmla="*/ 1 h 759"/>
                  <a:gd name="T76" fmla="*/ 249 w 787"/>
                  <a:gd name="T77" fmla="*/ 3 h 759"/>
                  <a:gd name="T78" fmla="*/ 223 w 787"/>
                  <a:gd name="T79" fmla="*/ 5 h 759"/>
                  <a:gd name="T80" fmla="*/ 196 w 787"/>
                  <a:gd name="T81" fmla="*/ 9 h 759"/>
                  <a:gd name="T82" fmla="*/ 169 w 787"/>
                  <a:gd name="T83" fmla="*/ 14 h 759"/>
                  <a:gd name="T84" fmla="*/ 139 w 787"/>
                  <a:gd name="T85" fmla="*/ 22 h 759"/>
                  <a:gd name="T86" fmla="*/ 111 w 787"/>
                  <a:gd name="T87" fmla="*/ 30 h 759"/>
                  <a:gd name="T88" fmla="*/ 90 w 787"/>
                  <a:gd name="T89" fmla="*/ 37 h 759"/>
                  <a:gd name="T90" fmla="*/ 74 w 787"/>
                  <a:gd name="T91" fmla="*/ 43 h 75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787" h="759">
                    <a:moveTo>
                      <a:pt x="132" y="91"/>
                    </a:moveTo>
                    <a:lnTo>
                      <a:pt x="115" y="103"/>
                    </a:lnTo>
                    <a:lnTo>
                      <a:pt x="97" y="121"/>
                    </a:lnTo>
                    <a:lnTo>
                      <a:pt x="80" y="146"/>
                    </a:lnTo>
                    <a:lnTo>
                      <a:pt x="64" y="174"/>
                    </a:lnTo>
                    <a:lnTo>
                      <a:pt x="50" y="204"/>
                    </a:lnTo>
                    <a:lnTo>
                      <a:pt x="39" y="234"/>
                    </a:lnTo>
                    <a:lnTo>
                      <a:pt x="31" y="260"/>
                    </a:lnTo>
                    <a:lnTo>
                      <a:pt x="26" y="282"/>
                    </a:lnTo>
                    <a:lnTo>
                      <a:pt x="16" y="381"/>
                    </a:lnTo>
                    <a:lnTo>
                      <a:pt x="8" y="477"/>
                    </a:lnTo>
                    <a:lnTo>
                      <a:pt x="2" y="549"/>
                    </a:lnTo>
                    <a:lnTo>
                      <a:pt x="0" y="577"/>
                    </a:lnTo>
                    <a:lnTo>
                      <a:pt x="1" y="583"/>
                    </a:lnTo>
                    <a:lnTo>
                      <a:pt x="4" y="597"/>
                    </a:lnTo>
                    <a:lnTo>
                      <a:pt x="11" y="619"/>
                    </a:lnTo>
                    <a:lnTo>
                      <a:pt x="21" y="644"/>
                    </a:lnTo>
                    <a:lnTo>
                      <a:pt x="36" y="672"/>
                    </a:lnTo>
                    <a:lnTo>
                      <a:pt x="57" y="698"/>
                    </a:lnTo>
                    <a:lnTo>
                      <a:pt x="85" y="720"/>
                    </a:lnTo>
                    <a:lnTo>
                      <a:pt x="118" y="737"/>
                    </a:lnTo>
                    <a:lnTo>
                      <a:pt x="145" y="746"/>
                    </a:lnTo>
                    <a:lnTo>
                      <a:pt x="171" y="752"/>
                    </a:lnTo>
                    <a:lnTo>
                      <a:pt x="197" y="756"/>
                    </a:lnTo>
                    <a:lnTo>
                      <a:pt x="221" y="758"/>
                    </a:lnTo>
                    <a:lnTo>
                      <a:pt x="243" y="759"/>
                    </a:lnTo>
                    <a:lnTo>
                      <a:pt x="264" y="759"/>
                    </a:lnTo>
                    <a:lnTo>
                      <a:pt x="285" y="757"/>
                    </a:lnTo>
                    <a:lnTo>
                      <a:pt x="304" y="755"/>
                    </a:lnTo>
                    <a:lnTo>
                      <a:pt x="320" y="751"/>
                    </a:lnTo>
                    <a:lnTo>
                      <a:pt x="335" y="748"/>
                    </a:lnTo>
                    <a:lnTo>
                      <a:pt x="349" y="744"/>
                    </a:lnTo>
                    <a:lnTo>
                      <a:pt x="359" y="741"/>
                    </a:lnTo>
                    <a:lnTo>
                      <a:pt x="368" y="737"/>
                    </a:lnTo>
                    <a:lnTo>
                      <a:pt x="374" y="735"/>
                    </a:lnTo>
                    <a:lnTo>
                      <a:pt x="378" y="734"/>
                    </a:lnTo>
                    <a:lnTo>
                      <a:pt x="380" y="733"/>
                    </a:lnTo>
                    <a:lnTo>
                      <a:pt x="383" y="732"/>
                    </a:lnTo>
                    <a:lnTo>
                      <a:pt x="393" y="728"/>
                    </a:lnTo>
                    <a:lnTo>
                      <a:pt x="411" y="722"/>
                    </a:lnTo>
                    <a:lnTo>
                      <a:pt x="431" y="716"/>
                    </a:lnTo>
                    <a:lnTo>
                      <a:pt x="457" y="706"/>
                    </a:lnTo>
                    <a:lnTo>
                      <a:pt x="486" y="697"/>
                    </a:lnTo>
                    <a:lnTo>
                      <a:pt x="517" y="686"/>
                    </a:lnTo>
                    <a:lnTo>
                      <a:pt x="548" y="674"/>
                    </a:lnTo>
                    <a:lnTo>
                      <a:pt x="580" y="663"/>
                    </a:lnTo>
                    <a:lnTo>
                      <a:pt x="611" y="650"/>
                    </a:lnTo>
                    <a:lnTo>
                      <a:pt x="641" y="638"/>
                    </a:lnTo>
                    <a:lnTo>
                      <a:pt x="668" y="627"/>
                    </a:lnTo>
                    <a:lnTo>
                      <a:pt x="692" y="615"/>
                    </a:lnTo>
                    <a:lnTo>
                      <a:pt x="710" y="605"/>
                    </a:lnTo>
                    <a:lnTo>
                      <a:pt x="724" y="597"/>
                    </a:lnTo>
                    <a:lnTo>
                      <a:pt x="731" y="589"/>
                    </a:lnTo>
                    <a:lnTo>
                      <a:pt x="749" y="542"/>
                    </a:lnTo>
                    <a:lnTo>
                      <a:pt x="764" y="478"/>
                    </a:lnTo>
                    <a:lnTo>
                      <a:pt x="777" y="405"/>
                    </a:lnTo>
                    <a:lnTo>
                      <a:pt x="785" y="325"/>
                    </a:lnTo>
                    <a:lnTo>
                      <a:pt x="787" y="247"/>
                    </a:lnTo>
                    <a:lnTo>
                      <a:pt x="784" y="175"/>
                    </a:lnTo>
                    <a:lnTo>
                      <a:pt x="774" y="118"/>
                    </a:lnTo>
                    <a:lnTo>
                      <a:pt x="756" y="78"/>
                    </a:lnTo>
                    <a:lnTo>
                      <a:pt x="732" y="52"/>
                    </a:lnTo>
                    <a:lnTo>
                      <a:pt x="709" y="32"/>
                    </a:lnTo>
                    <a:lnTo>
                      <a:pt x="687" y="19"/>
                    </a:lnTo>
                    <a:lnTo>
                      <a:pt x="669" y="9"/>
                    </a:lnTo>
                    <a:lnTo>
                      <a:pt x="651" y="4"/>
                    </a:lnTo>
                    <a:lnTo>
                      <a:pt x="639" y="1"/>
                    </a:lnTo>
                    <a:lnTo>
                      <a:pt x="631" y="0"/>
                    </a:lnTo>
                    <a:lnTo>
                      <a:pt x="628" y="0"/>
                    </a:lnTo>
                    <a:lnTo>
                      <a:pt x="626" y="0"/>
                    </a:lnTo>
                    <a:lnTo>
                      <a:pt x="620" y="0"/>
                    </a:lnTo>
                    <a:lnTo>
                      <a:pt x="611" y="0"/>
                    </a:lnTo>
                    <a:lnTo>
                      <a:pt x="598" y="0"/>
                    </a:lnTo>
                    <a:lnTo>
                      <a:pt x="582" y="1"/>
                    </a:lnTo>
                    <a:lnTo>
                      <a:pt x="564" y="1"/>
                    </a:lnTo>
                    <a:lnTo>
                      <a:pt x="544" y="2"/>
                    </a:lnTo>
                    <a:lnTo>
                      <a:pt x="521" y="4"/>
                    </a:lnTo>
                    <a:lnTo>
                      <a:pt x="497" y="6"/>
                    </a:lnTo>
                    <a:lnTo>
                      <a:pt x="472" y="7"/>
                    </a:lnTo>
                    <a:lnTo>
                      <a:pt x="445" y="10"/>
                    </a:lnTo>
                    <a:lnTo>
                      <a:pt x="419" y="14"/>
                    </a:lnTo>
                    <a:lnTo>
                      <a:pt x="391" y="17"/>
                    </a:lnTo>
                    <a:lnTo>
                      <a:pt x="364" y="23"/>
                    </a:lnTo>
                    <a:lnTo>
                      <a:pt x="337" y="28"/>
                    </a:lnTo>
                    <a:lnTo>
                      <a:pt x="311" y="35"/>
                    </a:lnTo>
                    <a:lnTo>
                      <a:pt x="277" y="44"/>
                    </a:lnTo>
                    <a:lnTo>
                      <a:pt x="247" y="52"/>
                    </a:lnTo>
                    <a:lnTo>
                      <a:pt x="222" y="60"/>
                    </a:lnTo>
                    <a:lnTo>
                      <a:pt x="199" y="67"/>
                    </a:lnTo>
                    <a:lnTo>
                      <a:pt x="179" y="73"/>
                    </a:lnTo>
                    <a:lnTo>
                      <a:pt x="162" y="80"/>
                    </a:lnTo>
                    <a:lnTo>
                      <a:pt x="147" y="85"/>
                    </a:lnTo>
                    <a:lnTo>
                      <a:pt x="132" y="91"/>
                    </a:lnTo>
                    <a:close/>
                  </a:path>
                </a:pathLst>
              </a:custGeom>
              <a:solidFill>
                <a:srgbClr val="59A3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8" name="Freeform 93"/>
              <p:cNvSpPr>
                <a:spLocks/>
              </p:cNvSpPr>
              <p:nvPr/>
            </p:nvSpPr>
            <p:spPr bwMode="auto">
              <a:xfrm>
                <a:off x="3255" y="3312"/>
                <a:ext cx="168" cy="366"/>
              </a:xfrm>
              <a:custGeom>
                <a:avLst/>
                <a:gdLst>
                  <a:gd name="T0" fmla="*/ 50 w 336"/>
                  <a:gd name="T1" fmla="*/ 24 h 733"/>
                  <a:gd name="T2" fmla="*/ 0 w 336"/>
                  <a:gd name="T3" fmla="*/ 366 h 733"/>
                  <a:gd name="T4" fmla="*/ 115 w 336"/>
                  <a:gd name="T5" fmla="*/ 366 h 733"/>
                  <a:gd name="T6" fmla="*/ 168 w 336"/>
                  <a:gd name="T7" fmla="*/ 15 h 733"/>
                  <a:gd name="T8" fmla="*/ 168 w 336"/>
                  <a:gd name="T9" fmla="*/ 14 h 733"/>
                  <a:gd name="T10" fmla="*/ 168 w 336"/>
                  <a:gd name="T11" fmla="*/ 13 h 733"/>
                  <a:gd name="T12" fmla="*/ 168 w 336"/>
                  <a:gd name="T13" fmla="*/ 11 h 733"/>
                  <a:gd name="T14" fmla="*/ 166 w 336"/>
                  <a:gd name="T15" fmla="*/ 8 h 733"/>
                  <a:gd name="T16" fmla="*/ 161 w 336"/>
                  <a:gd name="T17" fmla="*/ 6 h 733"/>
                  <a:gd name="T18" fmla="*/ 155 w 336"/>
                  <a:gd name="T19" fmla="*/ 3 h 733"/>
                  <a:gd name="T20" fmla="*/ 144 w 336"/>
                  <a:gd name="T21" fmla="*/ 1 h 733"/>
                  <a:gd name="T22" fmla="*/ 130 w 336"/>
                  <a:gd name="T23" fmla="*/ 0 h 733"/>
                  <a:gd name="T24" fmla="*/ 114 w 336"/>
                  <a:gd name="T25" fmla="*/ 1 h 733"/>
                  <a:gd name="T26" fmla="*/ 99 w 336"/>
                  <a:gd name="T27" fmla="*/ 3 h 733"/>
                  <a:gd name="T28" fmla="*/ 86 w 336"/>
                  <a:gd name="T29" fmla="*/ 7 h 733"/>
                  <a:gd name="T30" fmla="*/ 74 w 336"/>
                  <a:gd name="T31" fmla="*/ 11 h 733"/>
                  <a:gd name="T32" fmla="*/ 64 w 336"/>
                  <a:gd name="T33" fmla="*/ 16 h 733"/>
                  <a:gd name="T34" fmla="*/ 56 w 336"/>
                  <a:gd name="T35" fmla="*/ 20 h 733"/>
                  <a:gd name="T36" fmla="*/ 52 w 336"/>
                  <a:gd name="T37" fmla="*/ 23 h 733"/>
                  <a:gd name="T38" fmla="*/ 50 w 336"/>
                  <a:gd name="T39" fmla="*/ 24 h 73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36" h="733">
                    <a:moveTo>
                      <a:pt x="99" y="49"/>
                    </a:moveTo>
                    <a:lnTo>
                      <a:pt x="0" y="733"/>
                    </a:lnTo>
                    <a:lnTo>
                      <a:pt x="229" y="733"/>
                    </a:lnTo>
                    <a:lnTo>
                      <a:pt x="336" y="30"/>
                    </a:lnTo>
                    <a:lnTo>
                      <a:pt x="336" y="29"/>
                    </a:lnTo>
                    <a:lnTo>
                      <a:pt x="336" y="26"/>
                    </a:lnTo>
                    <a:lnTo>
                      <a:pt x="335" y="22"/>
                    </a:lnTo>
                    <a:lnTo>
                      <a:pt x="331" y="16"/>
                    </a:lnTo>
                    <a:lnTo>
                      <a:pt x="321" y="12"/>
                    </a:lnTo>
                    <a:lnTo>
                      <a:pt x="309" y="6"/>
                    </a:lnTo>
                    <a:lnTo>
                      <a:pt x="288" y="3"/>
                    </a:lnTo>
                    <a:lnTo>
                      <a:pt x="260" y="0"/>
                    </a:lnTo>
                    <a:lnTo>
                      <a:pt x="228" y="2"/>
                    </a:lnTo>
                    <a:lnTo>
                      <a:pt x="198" y="6"/>
                    </a:lnTo>
                    <a:lnTo>
                      <a:pt x="172" y="14"/>
                    </a:lnTo>
                    <a:lnTo>
                      <a:pt x="148" y="22"/>
                    </a:lnTo>
                    <a:lnTo>
                      <a:pt x="128" y="33"/>
                    </a:lnTo>
                    <a:lnTo>
                      <a:pt x="112" y="41"/>
                    </a:lnTo>
                    <a:lnTo>
                      <a:pt x="103" y="46"/>
                    </a:lnTo>
                    <a:lnTo>
                      <a:pt x="99" y="49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9" name="Freeform 94"/>
              <p:cNvSpPr>
                <a:spLocks/>
              </p:cNvSpPr>
              <p:nvPr/>
            </p:nvSpPr>
            <p:spPr bwMode="auto">
              <a:xfrm>
                <a:off x="2437" y="2926"/>
                <a:ext cx="989" cy="499"/>
              </a:xfrm>
              <a:custGeom>
                <a:avLst/>
                <a:gdLst>
                  <a:gd name="T0" fmla="*/ 501 w 1977"/>
                  <a:gd name="T1" fmla="*/ 463 h 999"/>
                  <a:gd name="T2" fmla="*/ 444 w 1977"/>
                  <a:gd name="T3" fmla="*/ 456 h 999"/>
                  <a:gd name="T4" fmla="*/ 419 w 1977"/>
                  <a:gd name="T5" fmla="*/ 411 h 999"/>
                  <a:gd name="T6" fmla="*/ 468 w 1977"/>
                  <a:gd name="T7" fmla="*/ 387 h 999"/>
                  <a:gd name="T8" fmla="*/ 396 w 1977"/>
                  <a:gd name="T9" fmla="*/ 378 h 999"/>
                  <a:gd name="T10" fmla="*/ 423 w 1977"/>
                  <a:gd name="T11" fmla="*/ 459 h 999"/>
                  <a:gd name="T12" fmla="*/ 495 w 1977"/>
                  <a:gd name="T13" fmla="*/ 498 h 999"/>
                  <a:gd name="T14" fmla="*/ 532 w 1977"/>
                  <a:gd name="T15" fmla="*/ 454 h 999"/>
                  <a:gd name="T16" fmla="*/ 564 w 1977"/>
                  <a:gd name="T17" fmla="*/ 242 h 999"/>
                  <a:gd name="T18" fmla="*/ 613 w 1977"/>
                  <a:gd name="T19" fmla="*/ 158 h 999"/>
                  <a:gd name="T20" fmla="*/ 699 w 1977"/>
                  <a:gd name="T21" fmla="*/ 107 h 999"/>
                  <a:gd name="T22" fmla="*/ 767 w 1977"/>
                  <a:gd name="T23" fmla="*/ 147 h 999"/>
                  <a:gd name="T24" fmla="*/ 834 w 1977"/>
                  <a:gd name="T25" fmla="*/ 150 h 999"/>
                  <a:gd name="T26" fmla="*/ 885 w 1977"/>
                  <a:gd name="T27" fmla="*/ 119 h 999"/>
                  <a:gd name="T28" fmla="*/ 972 w 1977"/>
                  <a:gd name="T29" fmla="*/ 228 h 999"/>
                  <a:gd name="T30" fmla="*/ 988 w 1977"/>
                  <a:gd name="T31" fmla="*/ 215 h 999"/>
                  <a:gd name="T32" fmla="*/ 955 w 1977"/>
                  <a:gd name="T33" fmla="*/ 132 h 999"/>
                  <a:gd name="T34" fmla="*/ 898 w 1977"/>
                  <a:gd name="T35" fmla="*/ 85 h 999"/>
                  <a:gd name="T36" fmla="*/ 877 w 1977"/>
                  <a:gd name="T37" fmla="*/ 92 h 999"/>
                  <a:gd name="T38" fmla="*/ 832 w 1977"/>
                  <a:gd name="T39" fmla="*/ 125 h 999"/>
                  <a:gd name="T40" fmla="*/ 785 w 1977"/>
                  <a:gd name="T41" fmla="*/ 127 h 999"/>
                  <a:gd name="T42" fmla="*/ 741 w 1977"/>
                  <a:gd name="T43" fmla="*/ 108 h 999"/>
                  <a:gd name="T44" fmla="*/ 749 w 1977"/>
                  <a:gd name="T45" fmla="*/ 58 h 999"/>
                  <a:gd name="T46" fmla="*/ 729 w 1977"/>
                  <a:gd name="T47" fmla="*/ 25 h 999"/>
                  <a:gd name="T48" fmla="*/ 674 w 1977"/>
                  <a:gd name="T49" fmla="*/ 92 h 999"/>
                  <a:gd name="T50" fmla="*/ 597 w 1977"/>
                  <a:gd name="T51" fmla="*/ 134 h 999"/>
                  <a:gd name="T52" fmla="*/ 550 w 1977"/>
                  <a:gd name="T53" fmla="*/ 205 h 999"/>
                  <a:gd name="T54" fmla="*/ 520 w 1977"/>
                  <a:gd name="T55" fmla="*/ 245 h 999"/>
                  <a:gd name="T56" fmla="*/ 441 w 1977"/>
                  <a:gd name="T57" fmla="*/ 235 h 999"/>
                  <a:gd name="T58" fmla="*/ 208 w 1977"/>
                  <a:gd name="T59" fmla="*/ 274 h 999"/>
                  <a:gd name="T60" fmla="*/ 109 w 1977"/>
                  <a:gd name="T61" fmla="*/ 279 h 999"/>
                  <a:gd name="T62" fmla="*/ 46 w 1977"/>
                  <a:gd name="T63" fmla="*/ 257 h 999"/>
                  <a:gd name="T64" fmla="*/ 5 w 1977"/>
                  <a:gd name="T65" fmla="*/ 254 h 999"/>
                  <a:gd name="T66" fmla="*/ 75 w 1977"/>
                  <a:gd name="T67" fmla="*/ 281 h 999"/>
                  <a:gd name="T68" fmla="*/ 107 w 1977"/>
                  <a:gd name="T69" fmla="*/ 294 h 999"/>
                  <a:gd name="T70" fmla="*/ 249 w 1977"/>
                  <a:gd name="T71" fmla="*/ 372 h 999"/>
                  <a:gd name="T72" fmla="*/ 193 w 1977"/>
                  <a:gd name="T73" fmla="*/ 291 h 999"/>
                  <a:gd name="T74" fmla="*/ 433 w 1977"/>
                  <a:gd name="T75" fmla="*/ 247 h 999"/>
                  <a:gd name="T76" fmla="*/ 512 w 1977"/>
                  <a:gd name="T77" fmla="*/ 252 h 999"/>
                  <a:gd name="T78" fmla="*/ 528 w 1977"/>
                  <a:gd name="T79" fmla="*/ 325 h 999"/>
                  <a:gd name="T80" fmla="*/ 494 w 1977"/>
                  <a:gd name="T81" fmla="*/ 291 h 999"/>
                  <a:gd name="T82" fmla="*/ 526 w 1977"/>
                  <a:gd name="T83" fmla="*/ 300 h 999"/>
                  <a:gd name="T84" fmla="*/ 478 w 1977"/>
                  <a:gd name="T85" fmla="*/ 258 h 999"/>
                  <a:gd name="T86" fmla="*/ 514 w 1977"/>
                  <a:gd name="T87" fmla="*/ 268 h 999"/>
                  <a:gd name="T88" fmla="*/ 532 w 1977"/>
                  <a:gd name="T89" fmla="*/ 275 h 999"/>
                  <a:gd name="T90" fmla="*/ 490 w 1977"/>
                  <a:gd name="T91" fmla="*/ 251 h 999"/>
                  <a:gd name="T92" fmla="*/ 478 w 1977"/>
                  <a:gd name="T93" fmla="*/ 257 h 999"/>
                  <a:gd name="T94" fmla="*/ 484 w 1977"/>
                  <a:gd name="T95" fmla="*/ 271 h 999"/>
                  <a:gd name="T96" fmla="*/ 486 w 1977"/>
                  <a:gd name="T97" fmla="*/ 280 h 999"/>
                  <a:gd name="T98" fmla="*/ 485 w 1977"/>
                  <a:gd name="T99" fmla="*/ 301 h 999"/>
                  <a:gd name="T100" fmla="*/ 465 w 1977"/>
                  <a:gd name="T101" fmla="*/ 331 h 999"/>
                  <a:gd name="T102" fmla="*/ 427 w 1977"/>
                  <a:gd name="T103" fmla="*/ 286 h 999"/>
                  <a:gd name="T104" fmla="*/ 399 w 1977"/>
                  <a:gd name="T105" fmla="*/ 306 h 999"/>
                  <a:gd name="T106" fmla="*/ 389 w 1977"/>
                  <a:gd name="T107" fmla="*/ 310 h 999"/>
                  <a:gd name="T108" fmla="*/ 412 w 1977"/>
                  <a:gd name="T109" fmla="*/ 317 h 999"/>
                  <a:gd name="T110" fmla="*/ 410 w 1977"/>
                  <a:gd name="T111" fmla="*/ 344 h 999"/>
                  <a:gd name="T112" fmla="*/ 423 w 1977"/>
                  <a:gd name="T113" fmla="*/ 361 h 999"/>
                  <a:gd name="T114" fmla="*/ 501 w 1977"/>
                  <a:gd name="T115" fmla="*/ 336 h 999"/>
                  <a:gd name="T116" fmla="*/ 476 w 1977"/>
                  <a:gd name="T117" fmla="*/ 384 h 999"/>
                  <a:gd name="T118" fmla="*/ 518 w 1977"/>
                  <a:gd name="T119" fmla="*/ 395 h 99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977" h="999">
                    <a:moveTo>
                      <a:pt x="949" y="853"/>
                    </a:moveTo>
                    <a:lnTo>
                      <a:pt x="1027" y="827"/>
                    </a:lnTo>
                    <a:lnTo>
                      <a:pt x="1026" y="843"/>
                    </a:lnTo>
                    <a:lnTo>
                      <a:pt x="1024" y="860"/>
                    </a:lnTo>
                    <a:lnTo>
                      <a:pt x="1021" y="877"/>
                    </a:lnTo>
                    <a:lnTo>
                      <a:pt x="1017" y="894"/>
                    </a:lnTo>
                    <a:lnTo>
                      <a:pt x="1010" y="912"/>
                    </a:lnTo>
                    <a:lnTo>
                      <a:pt x="1001" y="927"/>
                    </a:lnTo>
                    <a:lnTo>
                      <a:pt x="989" y="941"/>
                    </a:lnTo>
                    <a:lnTo>
                      <a:pt x="974" y="952"/>
                    </a:lnTo>
                    <a:lnTo>
                      <a:pt x="959" y="954"/>
                    </a:lnTo>
                    <a:lnTo>
                      <a:pt x="944" y="952"/>
                    </a:lnTo>
                    <a:lnTo>
                      <a:pt x="929" y="946"/>
                    </a:lnTo>
                    <a:lnTo>
                      <a:pt x="914" y="937"/>
                    </a:lnTo>
                    <a:lnTo>
                      <a:pt x="900" y="926"/>
                    </a:lnTo>
                    <a:lnTo>
                      <a:pt x="888" y="913"/>
                    </a:lnTo>
                    <a:lnTo>
                      <a:pt x="876" y="897"/>
                    </a:lnTo>
                    <a:lnTo>
                      <a:pt x="867" y="881"/>
                    </a:lnTo>
                    <a:lnTo>
                      <a:pt x="949" y="853"/>
                    </a:lnTo>
                    <a:lnTo>
                      <a:pt x="942" y="822"/>
                    </a:lnTo>
                    <a:lnTo>
                      <a:pt x="857" y="852"/>
                    </a:lnTo>
                    <a:lnTo>
                      <a:pt x="848" y="845"/>
                    </a:lnTo>
                    <a:lnTo>
                      <a:pt x="842" y="835"/>
                    </a:lnTo>
                    <a:lnTo>
                      <a:pt x="837" y="823"/>
                    </a:lnTo>
                    <a:lnTo>
                      <a:pt x="830" y="812"/>
                    </a:lnTo>
                    <a:lnTo>
                      <a:pt x="843" y="806"/>
                    </a:lnTo>
                    <a:lnTo>
                      <a:pt x="858" y="801"/>
                    </a:lnTo>
                    <a:lnTo>
                      <a:pt x="873" y="795"/>
                    </a:lnTo>
                    <a:lnTo>
                      <a:pt x="889" y="790"/>
                    </a:lnTo>
                    <a:lnTo>
                      <a:pt x="905" y="784"/>
                    </a:lnTo>
                    <a:lnTo>
                      <a:pt x="921" y="779"/>
                    </a:lnTo>
                    <a:lnTo>
                      <a:pt x="935" y="775"/>
                    </a:lnTo>
                    <a:lnTo>
                      <a:pt x="949" y="770"/>
                    </a:lnTo>
                    <a:lnTo>
                      <a:pt x="941" y="740"/>
                    </a:lnTo>
                    <a:lnTo>
                      <a:pt x="836" y="775"/>
                    </a:lnTo>
                    <a:lnTo>
                      <a:pt x="835" y="772"/>
                    </a:lnTo>
                    <a:lnTo>
                      <a:pt x="835" y="769"/>
                    </a:lnTo>
                    <a:lnTo>
                      <a:pt x="835" y="765"/>
                    </a:lnTo>
                    <a:lnTo>
                      <a:pt x="835" y="761"/>
                    </a:lnTo>
                    <a:lnTo>
                      <a:pt x="792" y="757"/>
                    </a:lnTo>
                    <a:lnTo>
                      <a:pt x="792" y="779"/>
                    </a:lnTo>
                    <a:lnTo>
                      <a:pt x="794" y="800"/>
                    </a:lnTo>
                    <a:lnTo>
                      <a:pt x="799" y="822"/>
                    </a:lnTo>
                    <a:lnTo>
                      <a:pt x="806" y="841"/>
                    </a:lnTo>
                    <a:lnTo>
                      <a:pt x="814" y="862"/>
                    </a:lnTo>
                    <a:lnTo>
                      <a:pt x="823" y="882"/>
                    </a:lnTo>
                    <a:lnTo>
                      <a:pt x="835" y="900"/>
                    </a:lnTo>
                    <a:lnTo>
                      <a:pt x="846" y="919"/>
                    </a:lnTo>
                    <a:lnTo>
                      <a:pt x="860" y="936"/>
                    </a:lnTo>
                    <a:lnTo>
                      <a:pt x="875" y="953"/>
                    </a:lnTo>
                    <a:lnTo>
                      <a:pt x="891" y="968"/>
                    </a:lnTo>
                    <a:lnTo>
                      <a:pt x="908" y="980"/>
                    </a:lnTo>
                    <a:lnTo>
                      <a:pt x="927" y="990"/>
                    </a:lnTo>
                    <a:lnTo>
                      <a:pt x="946" y="996"/>
                    </a:lnTo>
                    <a:lnTo>
                      <a:pt x="967" y="999"/>
                    </a:lnTo>
                    <a:lnTo>
                      <a:pt x="989" y="997"/>
                    </a:lnTo>
                    <a:lnTo>
                      <a:pt x="1005" y="992"/>
                    </a:lnTo>
                    <a:lnTo>
                      <a:pt x="1019" y="986"/>
                    </a:lnTo>
                    <a:lnTo>
                      <a:pt x="1030" y="976"/>
                    </a:lnTo>
                    <a:lnTo>
                      <a:pt x="1041" y="965"/>
                    </a:lnTo>
                    <a:lnTo>
                      <a:pt x="1048" y="952"/>
                    </a:lnTo>
                    <a:lnTo>
                      <a:pt x="1055" y="938"/>
                    </a:lnTo>
                    <a:lnTo>
                      <a:pt x="1060" y="923"/>
                    </a:lnTo>
                    <a:lnTo>
                      <a:pt x="1064" y="908"/>
                    </a:lnTo>
                    <a:lnTo>
                      <a:pt x="1098" y="629"/>
                    </a:lnTo>
                    <a:lnTo>
                      <a:pt x="1101" y="609"/>
                    </a:lnTo>
                    <a:lnTo>
                      <a:pt x="1104" y="587"/>
                    </a:lnTo>
                    <a:lnTo>
                      <a:pt x="1108" y="566"/>
                    </a:lnTo>
                    <a:lnTo>
                      <a:pt x="1112" y="545"/>
                    </a:lnTo>
                    <a:lnTo>
                      <a:pt x="1117" y="525"/>
                    </a:lnTo>
                    <a:lnTo>
                      <a:pt x="1121" y="505"/>
                    </a:lnTo>
                    <a:lnTo>
                      <a:pt x="1128" y="485"/>
                    </a:lnTo>
                    <a:lnTo>
                      <a:pt x="1135" y="466"/>
                    </a:lnTo>
                    <a:lnTo>
                      <a:pt x="1143" y="443"/>
                    </a:lnTo>
                    <a:lnTo>
                      <a:pt x="1154" y="420"/>
                    </a:lnTo>
                    <a:lnTo>
                      <a:pt x="1165" y="398"/>
                    </a:lnTo>
                    <a:lnTo>
                      <a:pt x="1179" y="376"/>
                    </a:lnTo>
                    <a:lnTo>
                      <a:pt x="1194" y="355"/>
                    </a:lnTo>
                    <a:lnTo>
                      <a:pt x="1209" y="335"/>
                    </a:lnTo>
                    <a:lnTo>
                      <a:pt x="1226" y="316"/>
                    </a:lnTo>
                    <a:lnTo>
                      <a:pt x="1245" y="298"/>
                    </a:lnTo>
                    <a:lnTo>
                      <a:pt x="1264" y="282"/>
                    </a:lnTo>
                    <a:lnTo>
                      <a:pt x="1284" y="265"/>
                    </a:lnTo>
                    <a:lnTo>
                      <a:pt x="1306" y="252"/>
                    </a:lnTo>
                    <a:lnTo>
                      <a:pt x="1328" y="240"/>
                    </a:lnTo>
                    <a:lnTo>
                      <a:pt x="1351" y="230"/>
                    </a:lnTo>
                    <a:lnTo>
                      <a:pt x="1374" y="220"/>
                    </a:lnTo>
                    <a:lnTo>
                      <a:pt x="1398" y="215"/>
                    </a:lnTo>
                    <a:lnTo>
                      <a:pt x="1423" y="210"/>
                    </a:lnTo>
                    <a:lnTo>
                      <a:pt x="1437" y="226"/>
                    </a:lnTo>
                    <a:lnTo>
                      <a:pt x="1450" y="240"/>
                    </a:lnTo>
                    <a:lnTo>
                      <a:pt x="1462" y="254"/>
                    </a:lnTo>
                    <a:lnTo>
                      <a:pt x="1476" y="265"/>
                    </a:lnTo>
                    <a:lnTo>
                      <a:pt x="1492" y="276"/>
                    </a:lnTo>
                    <a:lnTo>
                      <a:pt x="1511" y="285"/>
                    </a:lnTo>
                    <a:lnTo>
                      <a:pt x="1534" y="294"/>
                    </a:lnTo>
                    <a:lnTo>
                      <a:pt x="1561" y="302"/>
                    </a:lnTo>
                    <a:lnTo>
                      <a:pt x="1578" y="306"/>
                    </a:lnTo>
                    <a:lnTo>
                      <a:pt x="1593" y="307"/>
                    </a:lnTo>
                    <a:lnTo>
                      <a:pt x="1609" y="308"/>
                    </a:lnTo>
                    <a:lnTo>
                      <a:pt x="1624" y="308"/>
                    </a:lnTo>
                    <a:lnTo>
                      <a:pt x="1639" y="306"/>
                    </a:lnTo>
                    <a:lnTo>
                      <a:pt x="1652" y="303"/>
                    </a:lnTo>
                    <a:lnTo>
                      <a:pt x="1667" y="300"/>
                    </a:lnTo>
                    <a:lnTo>
                      <a:pt x="1681" y="294"/>
                    </a:lnTo>
                    <a:lnTo>
                      <a:pt x="1695" y="290"/>
                    </a:lnTo>
                    <a:lnTo>
                      <a:pt x="1708" y="283"/>
                    </a:lnTo>
                    <a:lnTo>
                      <a:pt x="1722" y="276"/>
                    </a:lnTo>
                    <a:lnTo>
                      <a:pt x="1734" y="268"/>
                    </a:lnTo>
                    <a:lnTo>
                      <a:pt x="1746" y="259"/>
                    </a:lnTo>
                    <a:lnTo>
                      <a:pt x="1758" y="249"/>
                    </a:lnTo>
                    <a:lnTo>
                      <a:pt x="1770" y="239"/>
                    </a:lnTo>
                    <a:lnTo>
                      <a:pt x="1781" y="229"/>
                    </a:lnTo>
                    <a:lnTo>
                      <a:pt x="1818" y="249"/>
                    </a:lnTo>
                    <a:lnTo>
                      <a:pt x="1850" y="275"/>
                    </a:lnTo>
                    <a:lnTo>
                      <a:pt x="1878" y="305"/>
                    </a:lnTo>
                    <a:lnTo>
                      <a:pt x="1902" y="339"/>
                    </a:lnTo>
                    <a:lnTo>
                      <a:pt x="1921" y="376"/>
                    </a:lnTo>
                    <a:lnTo>
                      <a:pt x="1936" y="416"/>
                    </a:lnTo>
                    <a:lnTo>
                      <a:pt x="1944" y="457"/>
                    </a:lnTo>
                    <a:lnTo>
                      <a:pt x="1947" y="499"/>
                    </a:lnTo>
                    <a:lnTo>
                      <a:pt x="1950" y="528"/>
                    </a:lnTo>
                    <a:lnTo>
                      <a:pt x="1953" y="560"/>
                    </a:lnTo>
                    <a:lnTo>
                      <a:pt x="1956" y="585"/>
                    </a:lnTo>
                    <a:lnTo>
                      <a:pt x="1960" y="591"/>
                    </a:lnTo>
                    <a:lnTo>
                      <a:pt x="1973" y="540"/>
                    </a:lnTo>
                    <a:lnTo>
                      <a:pt x="1977" y="485"/>
                    </a:lnTo>
                    <a:lnTo>
                      <a:pt x="1976" y="430"/>
                    </a:lnTo>
                    <a:lnTo>
                      <a:pt x="1967" y="378"/>
                    </a:lnTo>
                    <a:lnTo>
                      <a:pt x="1962" y="361"/>
                    </a:lnTo>
                    <a:lnTo>
                      <a:pt x="1956" y="344"/>
                    </a:lnTo>
                    <a:lnTo>
                      <a:pt x="1950" y="326"/>
                    </a:lnTo>
                    <a:lnTo>
                      <a:pt x="1940" y="310"/>
                    </a:lnTo>
                    <a:lnTo>
                      <a:pt x="1931" y="295"/>
                    </a:lnTo>
                    <a:lnTo>
                      <a:pt x="1921" y="280"/>
                    </a:lnTo>
                    <a:lnTo>
                      <a:pt x="1909" y="265"/>
                    </a:lnTo>
                    <a:lnTo>
                      <a:pt x="1897" y="252"/>
                    </a:lnTo>
                    <a:lnTo>
                      <a:pt x="1884" y="239"/>
                    </a:lnTo>
                    <a:lnTo>
                      <a:pt x="1870" y="226"/>
                    </a:lnTo>
                    <a:lnTo>
                      <a:pt x="1856" y="214"/>
                    </a:lnTo>
                    <a:lnTo>
                      <a:pt x="1841" y="202"/>
                    </a:lnTo>
                    <a:lnTo>
                      <a:pt x="1826" y="191"/>
                    </a:lnTo>
                    <a:lnTo>
                      <a:pt x="1810" y="180"/>
                    </a:lnTo>
                    <a:lnTo>
                      <a:pt x="1795" y="171"/>
                    </a:lnTo>
                    <a:lnTo>
                      <a:pt x="1779" y="162"/>
                    </a:lnTo>
                    <a:lnTo>
                      <a:pt x="1776" y="163"/>
                    </a:lnTo>
                    <a:lnTo>
                      <a:pt x="1773" y="164"/>
                    </a:lnTo>
                    <a:lnTo>
                      <a:pt x="1771" y="165"/>
                    </a:lnTo>
                    <a:lnTo>
                      <a:pt x="1769" y="167"/>
                    </a:lnTo>
                    <a:lnTo>
                      <a:pt x="1765" y="171"/>
                    </a:lnTo>
                    <a:lnTo>
                      <a:pt x="1761" y="177"/>
                    </a:lnTo>
                    <a:lnTo>
                      <a:pt x="1753" y="185"/>
                    </a:lnTo>
                    <a:lnTo>
                      <a:pt x="1743" y="195"/>
                    </a:lnTo>
                    <a:lnTo>
                      <a:pt x="1730" y="208"/>
                    </a:lnTo>
                    <a:lnTo>
                      <a:pt x="1717" y="218"/>
                    </a:lnTo>
                    <a:lnTo>
                      <a:pt x="1705" y="227"/>
                    </a:lnTo>
                    <a:lnTo>
                      <a:pt x="1694" y="235"/>
                    </a:lnTo>
                    <a:lnTo>
                      <a:pt x="1683" y="241"/>
                    </a:lnTo>
                    <a:lnTo>
                      <a:pt x="1673" y="247"/>
                    </a:lnTo>
                    <a:lnTo>
                      <a:pt x="1664" y="250"/>
                    </a:lnTo>
                    <a:lnTo>
                      <a:pt x="1654" y="254"/>
                    </a:lnTo>
                    <a:lnTo>
                      <a:pt x="1643" y="255"/>
                    </a:lnTo>
                    <a:lnTo>
                      <a:pt x="1633" y="256"/>
                    </a:lnTo>
                    <a:lnTo>
                      <a:pt x="1622" y="257"/>
                    </a:lnTo>
                    <a:lnTo>
                      <a:pt x="1611" y="257"/>
                    </a:lnTo>
                    <a:lnTo>
                      <a:pt x="1598" y="256"/>
                    </a:lnTo>
                    <a:lnTo>
                      <a:pt x="1584" y="256"/>
                    </a:lnTo>
                    <a:lnTo>
                      <a:pt x="1569" y="255"/>
                    </a:lnTo>
                    <a:lnTo>
                      <a:pt x="1553" y="254"/>
                    </a:lnTo>
                    <a:lnTo>
                      <a:pt x="1543" y="249"/>
                    </a:lnTo>
                    <a:lnTo>
                      <a:pt x="1531" y="246"/>
                    </a:lnTo>
                    <a:lnTo>
                      <a:pt x="1521" y="241"/>
                    </a:lnTo>
                    <a:lnTo>
                      <a:pt x="1510" y="237"/>
                    </a:lnTo>
                    <a:lnTo>
                      <a:pt x="1499" y="232"/>
                    </a:lnTo>
                    <a:lnTo>
                      <a:pt x="1489" y="225"/>
                    </a:lnTo>
                    <a:lnTo>
                      <a:pt x="1481" y="217"/>
                    </a:lnTo>
                    <a:lnTo>
                      <a:pt x="1473" y="208"/>
                    </a:lnTo>
                    <a:lnTo>
                      <a:pt x="1476" y="204"/>
                    </a:lnTo>
                    <a:lnTo>
                      <a:pt x="1480" y="200"/>
                    </a:lnTo>
                    <a:lnTo>
                      <a:pt x="1482" y="195"/>
                    </a:lnTo>
                    <a:lnTo>
                      <a:pt x="1485" y="191"/>
                    </a:lnTo>
                    <a:lnTo>
                      <a:pt x="1493" y="166"/>
                    </a:lnTo>
                    <a:lnTo>
                      <a:pt x="1497" y="141"/>
                    </a:lnTo>
                    <a:lnTo>
                      <a:pt x="1497" y="116"/>
                    </a:lnTo>
                    <a:lnTo>
                      <a:pt x="1495" y="91"/>
                    </a:lnTo>
                    <a:lnTo>
                      <a:pt x="1489" y="66"/>
                    </a:lnTo>
                    <a:lnTo>
                      <a:pt x="1480" y="43"/>
                    </a:lnTo>
                    <a:lnTo>
                      <a:pt x="1468" y="21"/>
                    </a:lnTo>
                    <a:lnTo>
                      <a:pt x="1454" y="0"/>
                    </a:lnTo>
                    <a:lnTo>
                      <a:pt x="1453" y="6"/>
                    </a:lnTo>
                    <a:lnTo>
                      <a:pt x="1454" y="25"/>
                    </a:lnTo>
                    <a:lnTo>
                      <a:pt x="1457" y="50"/>
                    </a:lnTo>
                    <a:lnTo>
                      <a:pt x="1458" y="80"/>
                    </a:lnTo>
                    <a:lnTo>
                      <a:pt x="1455" y="112"/>
                    </a:lnTo>
                    <a:lnTo>
                      <a:pt x="1450" y="141"/>
                    </a:lnTo>
                    <a:lnTo>
                      <a:pt x="1437" y="164"/>
                    </a:lnTo>
                    <a:lnTo>
                      <a:pt x="1416" y="178"/>
                    </a:lnTo>
                    <a:lnTo>
                      <a:pt x="1393" y="178"/>
                    </a:lnTo>
                    <a:lnTo>
                      <a:pt x="1370" y="180"/>
                    </a:lnTo>
                    <a:lnTo>
                      <a:pt x="1348" y="185"/>
                    </a:lnTo>
                    <a:lnTo>
                      <a:pt x="1326" y="191"/>
                    </a:lnTo>
                    <a:lnTo>
                      <a:pt x="1306" y="197"/>
                    </a:lnTo>
                    <a:lnTo>
                      <a:pt x="1285" y="207"/>
                    </a:lnTo>
                    <a:lnTo>
                      <a:pt x="1265" y="216"/>
                    </a:lnTo>
                    <a:lnTo>
                      <a:pt x="1246" y="227"/>
                    </a:lnTo>
                    <a:lnTo>
                      <a:pt x="1227" y="240"/>
                    </a:lnTo>
                    <a:lnTo>
                      <a:pt x="1209" y="254"/>
                    </a:lnTo>
                    <a:lnTo>
                      <a:pt x="1193" y="269"/>
                    </a:lnTo>
                    <a:lnTo>
                      <a:pt x="1177" y="285"/>
                    </a:lnTo>
                    <a:lnTo>
                      <a:pt x="1162" y="301"/>
                    </a:lnTo>
                    <a:lnTo>
                      <a:pt x="1148" y="320"/>
                    </a:lnTo>
                    <a:lnTo>
                      <a:pt x="1134" y="338"/>
                    </a:lnTo>
                    <a:lnTo>
                      <a:pt x="1123" y="356"/>
                    </a:lnTo>
                    <a:lnTo>
                      <a:pt x="1113" y="374"/>
                    </a:lnTo>
                    <a:lnTo>
                      <a:pt x="1105" y="392"/>
                    </a:lnTo>
                    <a:lnTo>
                      <a:pt x="1100" y="411"/>
                    </a:lnTo>
                    <a:lnTo>
                      <a:pt x="1095" y="429"/>
                    </a:lnTo>
                    <a:lnTo>
                      <a:pt x="1090" y="447"/>
                    </a:lnTo>
                    <a:lnTo>
                      <a:pt x="1086" y="467"/>
                    </a:lnTo>
                    <a:lnTo>
                      <a:pt x="1081" y="485"/>
                    </a:lnTo>
                    <a:lnTo>
                      <a:pt x="1077" y="504"/>
                    </a:lnTo>
                    <a:lnTo>
                      <a:pt x="1067" y="499"/>
                    </a:lnTo>
                    <a:lnTo>
                      <a:pt x="1055" y="495"/>
                    </a:lnTo>
                    <a:lnTo>
                      <a:pt x="1039" y="490"/>
                    </a:lnTo>
                    <a:lnTo>
                      <a:pt x="1022" y="484"/>
                    </a:lnTo>
                    <a:lnTo>
                      <a:pt x="1006" y="477"/>
                    </a:lnTo>
                    <a:lnTo>
                      <a:pt x="991" y="471"/>
                    </a:lnTo>
                    <a:lnTo>
                      <a:pt x="981" y="464"/>
                    </a:lnTo>
                    <a:lnTo>
                      <a:pt x="976" y="456"/>
                    </a:lnTo>
                    <a:lnTo>
                      <a:pt x="956" y="459"/>
                    </a:lnTo>
                    <a:lnTo>
                      <a:pt x="923" y="465"/>
                    </a:lnTo>
                    <a:lnTo>
                      <a:pt x="882" y="471"/>
                    </a:lnTo>
                    <a:lnTo>
                      <a:pt x="832" y="480"/>
                    </a:lnTo>
                    <a:lnTo>
                      <a:pt x="777" y="489"/>
                    </a:lnTo>
                    <a:lnTo>
                      <a:pt x="717" y="498"/>
                    </a:lnTo>
                    <a:lnTo>
                      <a:pt x="655" y="509"/>
                    </a:lnTo>
                    <a:lnTo>
                      <a:pt x="592" y="519"/>
                    </a:lnTo>
                    <a:lnTo>
                      <a:pt x="529" y="529"/>
                    </a:lnTo>
                    <a:lnTo>
                      <a:pt x="471" y="540"/>
                    </a:lnTo>
                    <a:lnTo>
                      <a:pt x="415" y="549"/>
                    </a:lnTo>
                    <a:lnTo>
                      <a:pt x="366" y="557"/>
                    </a:lnTo>
                    <a:lnTo>
                      <a:pt x="324" y="564"/>
                    </a:lnTo>
                    <a:lnTo>
                      <a:pt x="293" y="568"/>
                    </a:lnTo>
                    <a:lnTo>
                      <a:pt x="273" y="572"/>
                    </a:lnTo>
                    <a:lnTo>
                      <a:pt x="266" y="573"/>
                    </a:lnTo>
                    <a:lnTo>
                      <a:pt x="250" y="568"/>
                    </a:lnTo>
                    <a:lnTo>
                      <a:pt x="233" y="563"/>
                    </a:lnTo>
                    <a:lnTo>
                      <a:pt x="218" y="558"/>
                    </a:lnTo>
                    <a:lnTo>
                      <a:pt x="202" y="552"/>
                    </a:lnTo>
                    <a:lnTo>
                      <a:pt x="186" y="547"/>
                    </a:lnTo>
                    <a:lnTo>
                      <a:pt x="170" y="541"/>
                    </a:lnTo>
                    <a:lnTo>
                      <a:pt x="155" y="536"/>
                    </a:lnTo>
                    <a:lnTo>
                      <a:pt x="139" y="530"/>
                    </a:lnTo>
                    <a:lnTo>
                      <a:pt x="123" y="525"/>
                    </a:lnTo>
                    <a:lnTo>
                      <a:pt x="107" y="520"/>
                    </a:lnTo>
                    <a:lnTo>
                      <a:pt x="92" y="514"/>
                    </a:lnTo>
                    <a:lnTo>
                      <a:pt x="76" y="510"/>
                    </a:lnTo>
                    <a:lnTo>
                      <a:pt x="60" y="505"/>
                    </a:lnTo>
                    <a:lnTo>
                      <a:pt x="43" y="500"/>
                    </a:lnTo>
                    <a:lnTo>
                      <a:pt x="27" y="496"/>
                    </a:lnTo>
                    <a:lnTo>
                      <a:pt x="11" y="491"/>
                    </a:lnTo>
                    <a:lnTo>
                      <a:pt x="0" y="503"/>
                    </a:lnTo>
                    <a:lnTo>
                      <a:pt x="3" y="505"/>
                    </a:lnTo>
                    <a:lnTo>
                      <a:pt x="10" y="509"/>
                    </a:lnTo>
                    <a:lnTo>
                      <a:pt x="22" y="513"/>
                    </a:lnTo>
                    <a:lnTo>
                      <a:pt x="35" y="519"/>
                    </a:lnTo>
                    <a:lnTo>
                      <a:pt x="53" y="525"/>
                    </a:lnTo>
                    <a:lnTo>
                      <a:pt x="71" y="532"/>
                    </a:lnTo>
                    <a:lnTo>
                      <a:pt x="91" y="540"/>
                    </a:lnTo>
                    <a:lnTo>
                      <a:pt x="110" y="547"/>
                    </a:lnTo>
                    <a:lnTo>
                      <a:pt x="130" y="555"/>
                    </a:lnTo>
                    <a:lnTo>
                      <a:pt x="149" y="562"/>
                    </a:lnTo>
                    <a:lnTo>
                      <a:pt x="168" y="568"/>
                    </a:lnTo>
                    <a:lnTo>
                      <a:pt x="184" y="574"/>
                    </a:lnTo>
                    <a:lnTo>
                      <a:pt x="198" y="580"/>
                    </a:lnTo>
                    <a:lnTo>
                      <a:pt x="208" y="583"/>
                    </a:lnTo>
                    <a:lnTo>
                      <a:pt x="215" y="586"/>
                    </a:lnTo>
                    <a:lnTo>
                      <a:pt x="217" y="587"/>
                    </a:lnTo>
                    <a:lnTo>
                      <a:pt x="216" y="587"/>
                    </a:lnTo>
                    <a:lnTo>
                      <a:pt x="213" y="588"/>
                    </a:lnTo>
                    <a:lnTo>
                      <a:pt x="208" y="590"/>
                    </a:lnTo>
                    <a:lnTo>
                      <a:pt x="202" y="593"/>
                    </a:lnTo>
                    <a:lnTo>
                      <a:pt x="195" y="595"/>
                    </a:lnTo>
                    <a:lnTo>
                      <a:pt x="190" y="598"/>
                    </a:lnTo>
                    <a:lnTo>
                      <a:pt x="184" y="601"/>
                    </a:lnTo>
                    <a:lnTo>
                      <a:pt x="179" y="604"/>
                    </a:lnTo>
                    <a:lnTo>
                      <a:pt x="491" y="741"/>
                    </a:lnTo>
                    <a:lnTo>
                      <a:pt x="497" y="744"/>
                    </a:lnTo>
                    <a:lnTo>
                      <a:pt x="503" y="745"/>
                    </a:lnTo>
                    <a:lnTo>
                      <a:pt x="509" y="745"/>
                    </a:lnTo>
                    <a:lnTo>
                      <a:pt x="514" y="740"/>
                    </a:lnTo>
                    <a:lnTo>
                      <a:pt x="246" y="612"/>
                    </a:lnTo>
                    <a:lnTo>
                      <a:pt x="265" y="608"/>
                    </a:lnTo>
                    <a:lnTo>
                      <a:pt x="296" y="602"/>
                    </a:lnTo>
                    <a:lnTo>
                      <a:pt x="336" y="593"/>
                    </a:lnTo>
                    <a:lnTo>
                      <a:pt x="385" y="583"/>
                    </a:lnTo>
                    <a:lnTo>
                      <a:pt x="442" y="573"/>
                    </a:lnTo>
                    <a:lnTo>
                      <a:pt x="503" y="562"/>
                    </a:lnTo>
                    <a:lnTo>
                      <a:pt x="567" y="549"/>
                    </a:lnTo>
                    <a:lnTo>
                      <a:pt x="632" y="537"/>
                    </a:lnTo>
                    <a:lnTo>
                      <a:pt x="696" y="526"/>
                    </a:lnTo>
                    <a:lnTo>
                      <a:pt x="758" y="514"/>
                    </a:lnTo>
                    <a:lnTo>
                      <a:pt x="815" y="504"/>
                    </a:lnTo>
                    <a:lnTo>
                      <a:pt x="866" y="494"/>
                    </a:lnTo>
                    <a:lnTo>
                      <a:pt x="910" y="487"/>
                    </a:lnTo>
                    <a:lnTo>
                      <a:pt x="942" y="480"/>
                    </a:lnTo>
                    <a:lnTo>
                      <a:pt x="964" y="476"/>
                    </a:lnTo>
                    <a:lnTo>
                      <a:pt x="971" y="475"/>
                    </a:lnTo>
                    <a:lnTo>
                      <a:pt x="983" y="482"/>
                    </a:lnTo>
                    <a:lnTo>
                      <a:pt x="996" y="489"/>
                    </a:lnTo>
                    <a:lnTo>
                      <a:pt x="1010" y="496"/>
                    </a:lnTo>
                    <a:lnTo>
                      <a:pt x="1024" y="504"/>
                    </a:lnTo>
                    <a:lnTo>
                      <a:pt x="1036" y="512"/>
                    </a:lnTo>
                    <a:lnTo>
                      <a:pt x="1049" y="520"/>
                    </a:lnTo>
                    <a:lnTo>
                      <a:pt x="1062" y="528"/>
                    </a:lnTo>
                    <a:lnTo>
                      <a:pt x="1073" y="537"/>
                    </a:lnTo>
                    <a:lnTo>
                      <a:pt x="1072" y="567"/>
                    </a:lnTo>
                    <a:lnTo>
                      <a:pt x="1067" y="595"/>
                    </a:lnTo>
                    <a:lnTo>
                      <a:pt x="1062" y="624"/>
                    </a:lnTo>
                    <a:lnTo>
                      <a:pt x="1055" y="650"/>
                    </a:lnTo>
                    <a:lnTo>
                      <a:pt x="1047" y="641"/>
                    </a:lnTo>
                    <a:lnTo>
                      <a:pt x="1039" y="632"/>
                    </a:lnTo>
                    <a:lnTo>
                      <a:pt x="1030" y="623"/>
                    </a:lnTo>
                    <a:lnTo>
                      <a:pt x="1022" y="615"/>
                    </a:lnTo>
                    <a:lnTo>
                      <a:pt x="1014" y="606"/>
                    </a:lnTo>
                    <a:lnTo>
                      <a:pt x="1006" y="598"/>
                    </a:lnTo>
                    <a:lnTo>
                      <a:pt x="997" y="590"/>
                    </a:lnTo>
                    <a:lnTo>
                      <a:pt x="987" y="583"/>
                    </a:lnTo>
                    <a:lnTo>
                      <a:pt x="995" y="583"/>
                    </a:lnTo>
                    <a:lnTo>
                      <a:pt x="1003" y="586"/>
                    </a:lnTo>
                    <a:lnTo>
                      <a:pt x="1011" y="591"/>
                    </a:lnTo>
                    <a:lnTo>
                      <a:pt x="1018" y="597"/>
                    </a:lnTo>
                    <a:lnTo>
                      <a:pt x="1026" y="603"/>
                    </a:lnTo>
                    <a:lnTo>
                      <a:pt x="1034" y="605"/>
                    </a:lnTo>
                    <a:lnTo>
                      <a:pt x="1042" y="605"/>
                    </a:lnTo>
                    <a:lnTo>
                      <a:pt x="1051" y="601"/>
                    </a:lnTo>
                    <a:lnTo>
                      <a:pt x="1043" y="587"/>
                    </a:lnTo>
                    <a:lnTo>
                      <a:pt x="1033" y="574"/>
                    </a:lnTo>
                    <a:lnTo>
                      <a:pt x="1022" y="563"/>
                    </a:lnTo>
                    <a:lnTo>
                      <a:pt x="1010" y="551"/>
                    </a:lnTo>
                    <a:lnTo>
                      <a:pt x="997" y="541"/>
                    </a:lnTo>
                    <a:lnTo>
                      <a:pt x="983" y="532"/>
                    </a:lnTo>
                    <a:lnTo>
                      <a:pt x="969" y="524"/>
                    </a:lnTo>
                    <a:lnTo>
                      <a:pt x="956" y="517"/>
                    </a:lnTo>
                    <a:lnTo>
                      <a:pt x="965" y="518"/>
                    </a:lnTo>
                    <a:lnTo>
                      <a:pt x="974" y="519"/>
                    </a:lnTo>
                    <a:lnTo>
                      <a:pt x="983" y="521"/>
                    </a:lnTo>
                    <a:lnTo>
                      <a:pt x="992" y="524"/>
                    </a:lnTo>
                    <a:lnTo>
                      <a:pt x="1002" y="526"/>
                    </a:lnTo>
                    <a:lnTo>
                      <a:pt x="1011" y="529"/>
                    </a:lnTo>
                    <a:lnTo>
                      <a:pt x="1019" y="533"/>
                    </a:lnTo>
                    <a:lnTo>
                      <a:pt x="1027" y="537"/>
                    </a:lnTo>
                    <a:lnTo>
                      <a:pt x="1032" y="538"/>
                    </a:lnTo>
                    <a:lnTo>
                      <a:pt x="1036" y="542"/>
                    </a:lnTo>
                    <a:lnTo>
                      <a:pt x="1041" y="547"/>
                    </a:lnTo>
                    <a:lnTo>
                      <a:pt x="1044" y="550"/>
                    </a:lnTo>
                    <a:lnTo>
                      <a:pt x="1049" y="555"/>
                    </a:lnTo>
                    <a:lnTo>
                      <a:pt x="1053" y="556"/>
                    </a:lnTo>
                    <a:lnTo>
                      <a:pt x="1058" y="555"/>
                    </a:lnTo>
                    <a:lnTo>
                      <a:pt x="1064" y="550"/>
                    </a:lnTo>
                    <a:lnTo>
                      <a:pt x="1056" y="540"/>
                    </a:lnTo>
                    <a:lnTo>
                      <a:pt x="1047" y="532"/>
                    </a:lnTo>
                    <a:lnTo>
                      <a:pt x="1036" y="525"/>
                    </a:lnTo>
                    <a:lnTo>
                      <a:pt x="1026" y="519"/>
                    </a:lnTo>
                    <a:lnTo>
                      <a:pt x="1014" y="514"/>
                    </a:lnTo>
                    <a:lnTo>
                      <a:pt x="1003" y="511"/>
                    </a:lnTo>
                    <a:lnTo>
                      <a:pt x="990" y="506"/>
                    </a:lnTo>
                    <a:lnTo>
                      <a:pt x="979" y="503"/>
                    </a:lnTo>
                    <a:lnTo>
                      <a:pt x="972" y="500"/>
                    </a:lnTo>
                    <a:lnTo>
                      <a:pt x="964" y="499"/>
                    </a:lnTo>
                    <a:lnTo>
                      <a:pt x="957" y="499"/>
                    </a:lnTo>
                    <a:lnTo>
                      <a:pt x="951" y="504"/>
                    </a:lnTo>
                    <a:lnTo>
                      <a:pt x="951" y="507"/>
                    </a:lnTo>
                    <a:lnTo>
                      <a:pt x="952" y="511"/>
                    </a:lnTo>
                    <a:lnTo>
                      <a:pt x="953" y="513"/>
                    </a:lnTo>
                    <a:lnTo>
                      <a:pt x="956" y="515"/>
                    </a:lnTo>
                    <a:lnTo>
                      <a:pt x="948" y="518"/>
                    </a:lnTo>
                    <a:lnTo>
                      <a:pt x="938" y="519"/>
                    </a:lnTo>
                    <a:lnTo>
                      <a:pt x="931" y="521"/>
                    </a:lnTo>
                    <a:lnTo>
                      <a:pt x="930" y="530"/>
                    </a:lnTo>
                    <a:lnTo>
                      <a:pt x="939" y="534"/>
                    </a:lnTo>
                    <a:lnTo>
                      <a:pt x="949" y="537"/>
                    </a:lnTo>
                    <a:lnTo>
                      <a:pt x="958" y="541"/>
                    </a:lnTo>
                    <a:lnTo>
                      <a:pt x="968" y="543"/>
                    </a:lnTo>
                    <a:lnTo>
                      <a:pt x="976" y="547"/>
                    </a:lnTo>
                    <a:lnTo>
                      <a:pt x="986" y="551"/>
                    </a:lnTo>
                    <a:lnTo>
                      <a:pt x="994" y="557"/>
                    </a:lnTo>
                    <a:lnTo>
                      <a:pt x="1002" y="563"/>
                    </a:lnTo>
                    <a:lnTo>
                      <a:pt x="995" y="564"/>
                    </a:lnTo>
                    <a:lnTo>
                      <a:pt x="987" y="564"/>
                    </a:lnTo>
                    <a:lnTo>
                      <a:pt x="980" y="563"/>
                    </a:lnTo>
                    <a:lnTo>
                      <a:pt x="972" y="560"/>
                    </a:lnTo>
                    <a:lnTo>
                      <a:pt x="964" y="558"/>
                    </a:lnTo>
                    <a:lnTo>
                      <a:pt x="956" y="557"/>
                    </a:lnTo>
                    <a:lnTo>
                      <a:pt x="949" y="559"/>
                    </a:lnTo>
                    <a:lnTo>
                      <a:pt x="941" y="563"/>
                    </a:lnTo>
                    <a:lnTo>
                      <a:pt x="944" y="575"/>
                    </a:lnTo>
                    <a:lnTo>
                      <a:pt x="951" y="586"/>
                    </a:lnTo>
                    <a:lnTo>
                      <a:pt x="959" y="594"/>
                    </a:lnTo>
                    <a:lnTo>
                      <a:pt x="969" y="602"/>
                    </a:lnTo>
                    <a:lnTo>
                      <a:pt x="979" y="610"/>
                    </a:lnTo>
                    <a:lnTo>
                      <a:pt x="989" y="619"/>
                    </a:lnTo>
                    <a:lnTo>
                      <a:pt x="997" y="631"/>
                    </a:lnTo>
                    <a:lnTo>
                      <a:pt x="1004" y="643"/>
                    </a:lnTo>
                    <a:lnTo>
                      <a:pt x="986" y="647"/>
                    </a:lnTo>
                    <a:lnTo>
                      <a:pt x="966" y="651"/>
                    </a:lnTo>
                    <a:lnTo>
                      <a:pt x="948" y="657"/>
                    </a:lnTo>
                    <a:lnTo>
                      <a:pt x="929" y="663"/>
                    </a:lnTo>
                    <a:lnTo>
                      <a:pt x="911" y="669"/>
                    </a:lnTo>
                    <a:lnTo>
                      <a:pt x="892" y="673"/>
                    </a:lnTo>
                    <a:lnTo>
                      <a:pt x="873" y="677"/>
                    </a:lnTo>
                    <a:lnTo>
                      <a:pt x="854" y="678"/>
                    </a:lnTo>
                    <a:lnTo>
                      <a:pt x="858" y="653"/>
                    </a:lnTo>
                    <a:lnTo>
                      <a:pt x="860" y="625"/>
                    </a:lnTo>
                    <a:lnTo>
                      <a:pt x="858" y="598"/>
                    </a:lnTo>
                    <a:lnTo>
                      <a:pt x="854" y="573"/>
                    </a:lnTo>
                    <a:lnTo>
                      <a:pt x="848" y="565"/>
                    </a:lnTo>
                    <a:lnTo>
                      <a:pt x="844" y="556"/>
                    </a:lnTo>
                    <a:lnTo>
                      <a:pt x="838" y="548"/>
                    </a:lnTo>
                    <a:lnTo>
                      <a:pt x="829" y="545"/>
                    </a:lnTo>
                    <a:lnTo>
                      <a:pt x="820" y="562"/>
                    </a:lnTo>
                    <a:lnTo>
                      <a:pt x="814" y="579"/>
                    </a:lnTo>
                    <a:lnTo>
                      <a:pt x="808" y="596"/>
                    </a:lnTo>
                    <a:lnTo>
                      <a:pt x="798" y="612"/>
                    </a:lnTo>
                    <a:lnTo>
                      <a:pt x="758" y="545"/>
                    </a:lnTo>
                    <a:lnTo>
                      <a:pt x="746" y="545"/>
                    </a:lnTo>
                    <a:lnTo>
                      <a:pt x="746" y="556"/>
                    </a:lnTo>
                    <a:lnTo>
                      <a:pt x="754" y="568"/>
                    </a:lnTo>
                    <a:lnTo>
                      <a:pt x="761" y="581"/>
                    </a:lnTo>
                    <a:lnTo>
                      <a:pt x="767" y="594"/>
                    </a:lnTo>
                    <a:lnTo>
                      <a:pt x="772" y="608"/>
                    </a:lnTo>
                    <a:lnTo>
                      <a:pt x="778" y="620"/>
                    </a:lnTo>
                    <a:lnTo>
                      <a:pt x="783" y="634"/>
                    </a:lnTo>
                    <a:lnTo>
                      <a:pt x="786" y="649"/>
                    </a:lnTo>
                    <a:lnTo>
                      <a:pt x="790" y="663"/>
                    </a:lnTo>
                    <a:lnTo>
                      <a:pt x="799" y="661"/>
                    </a:lnTo>
                    <a:lnTo>
                      <a:pt x="807" y="655"/>
                    </a:lnTo>
                    <a:lnTo>
                      <a:pt x="813" y="649"/>
                    </a:lnTo>
                    <a:lnTo>
                      <a:pt x="819" y="642"/>
                    </a:lnTo>
                    <a:lnTo>
                      <a:pt x="823" y="634"/>
                    </a:lnTo>
                    <a:lnTo>
                      <a:pt x="827" y="625"/>
                    </a:lnTo>
                    <a:lnTo>
                      <a:pt x="830" y="617"/>
                    </a:lnTo>
                    <a:lnTo>
                      <a:pt x="834" y="609"/>
                    </a:lnTo>
                    <a:lnTo>
                      <a:pt x="838" y="617"/>
                    </a:lnTo>
                    <a:lnTo>
                      <a:pt x="836" y="635"/>
                    </a:lnTo>
                    <a:lnTo>
                      <a:pt x="831" y="654"/>
                    </a:lnTo>
                    <a:lnTo>
                      <a:pt x="827" y="671"/>
                    </a:lnTo>
                    <a:lnTo>
                      <a:pt x="820" y="689"/>
                    </a:lnTo>
                    <a:lnTo>
                      <a:pt x="813" y="707"/>
                    </a:lnTo>
                    <a:lnTo>
                      <a:pt x="806" y="724"/>
                    </a:lnTo>
                    <a:lnTo>
                      <a:pt x="799" y="741"/>
                    </a:lnTo>
                    <a:lnTo>
                      <a:pt x="792" y="757"/>
                    </a:lnTo>
                    <a:lnTo>
                      <a:pt x="835" y="761"/>
                    </a:lnTo>
                    <a:lnTo>
                      <a:pt x="838" y="750"/>
                    </a:lnTo>
                    <a:lnTo>
                      <a:pt x="842" y="735"/>
                    </a:lnTo>
                    <a:lnTo>
                      <a:pt x="845" y="722"/>
                    </a:lnTo>
                    <a:lnTo>
                      <a:pt x="848" y="711"/>
                    </a:lnTo>
                    <a:lnTo>
                      <a:pt x="870" y="708"/>
                    </a:lnTo>
                    <a:lnTo>
                      <a:pt x="892" y="702"/>
                    </a:lnTo>
                    <a:lnTo>
                      <a:pt x="914" y="696"/>
                    </a:lnTo>
                    <a:lnTo>
                      <a:pt x="936" y="691"/>
                    </a:lnTo>
                    <a:lnTo>
                      <a:pt x="958" y="685"/>
                    </a:lnTo>
                    <a:lnTo>
                      <a:pt x="979" y="679"/>
                    </a:lnTo>
                    <a:lnTo>
                      <a:pt x="1001" y="673"/>
                    </a:lnTo>
                    <a:lnTo>
                      <a:pt x="1022" y="669"/>
                    </a:lnTo>
                    <a:lnTo>
                      <a:pt x="1029" y="678"/>
                    </a:lnTo>
                    <a:lnTo>
                      <a:pt x="1036" y="687"/>
                    </a:lnTo>
                    <a:lnTo>
                      <a:pt x="1041" y="696"/>
                    </a:lnTo>
                    <a:lnTo>
                      <a:pt x="1045" y="707"/>
                    </a:lnTo>
                    <a:lnTo>
                      <a:pt x="941" y="740"/>
                    </a:lnTo>
                    <a:lnTo>
                      <a:pt x="949" y="770"/>
                    </a:lnTo>
                    <a:lnTo>
                      <a:pt x="951" y="769"/>
                    </a:lnTo>
                    <a:lnTo>
                      <a:pt x="959" y="767"/>
                    </a:lnTo>
                    <a:lnTo>
                      <a:pt x="969" y="763"/>
                    </a:lnTo>
                    <a:lnTo>
                      <a:pt x="983" y="759"/>
                    </a:lnTo>
                    <a:lnTo>
                      <a:pt x="998" y="753"/>
                    </a:lnTo>
                    <a:lnTo>
                      <a:pt x="1013" y="747"/>
                    </a:lnTo>
                    <a:lnTo>
                      <a:pt x="1027" y="741"/>
                    </a:lnTo>
                    <a:lnTo>
                      <a:pt x="1040" y="737"/>
                    </a:lnTo>
                    <a:lnTo>
                      <a:pt x="1035" y="791"/>
                    </a:lnTo>
                    <a:lnTo>
                      <a:pt x="942" y="822"/>
                    </a:lnTo>
                    <a:lnTo>
                      <a:pt x="949" y="8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0" name="Freeform 95"/>
              <p:cNvSpPr>
                <a:spLocks/>
              </p:cNvSpPr>
              <p:nvPr/>
            </p:nvSpPr>
            <p:spPr bwMode="auto">
              <a:xfrm>
                <a:off x="3078" y="2549"/>
                <a:ext cx="256" cy="77"/>
              </a:xfrm>
              <a:custGeom>
                <a:avLst/>
                <a:gdLst>
                  <a:gd name="T0" fmla="*/ 256 w 511"/>
                  <a:gd name="T1" fmla="*/ 77 h 154"/>
                  <a:gd name="T2" fmla="*/ 252 w 511"/>
                  <a:gd name="T3" fmla="*/ 77 h 154"/>
                  <a:gd name="T4" fmla="*/ 248 w 511"/>
                  <a:gd name="T5" fmla="*/ 76 h 154"/>
                  <a:gd name="T6" fmla="*/ 245 w 511"/>
                  <a:gd name="T7" fmla="*/ 73 h 154"/>
                  <a:gd name="T8" fmla="*/ 242 w 511"/>
                  <a:gd name="T9" fmla="*/ 71 h 154"/>
                  <a:gd name="T10" fmla="*/ 230 w 511"/>
                  <a:gd name="T11" fmla="*/ 60 h 154"/>
                  <a:gd name="T12" fmla="*/ 217 w 511"/>
                  <a:gd name="T13" fmla="*/ 51 h 154"/>
                  <a:gd name="T14" fmla="*/ 204 w 511"/>
                  <a:gd name="T15" fmla="*/ 43 h 154"/>
                  <a:gd name="T16" fmla="*/ 190 w 511"/>
                  <a:gd name="T17" fmla="*/ 37 h 154"/>
                  <a:gd name="T18" fmla="*/ 175 w 511"/>
                  <a:gd name="T19" fmla="*/ 32 h 154"/>
                  <a:gd name="T20" fmla="*/ 160 w 511"/>
                  <a:gd name="T21" fmla="*/ 28 h 154"/>
                  <a:gd name="T22" fmla="*/ 144 w 511"/>
                  <a:gd name="T23" fmla="*/ 26 h 154"/>
                  <a:gd name="T24" fmla="*/ 128 w 511"/>
                  <a:gd name="T25" fmla="*/ 24 h 154"/>
                  <a:gd name="T26" fmla="*/ 112 w 511"/>
                  <a:gd name="T27" fmla="*/ 24 h 154"/>
                  <a:gd name="T28" fmla="*/ 96 w 511"/>
                  <a:gd name="T29" fmla="*/ 24 h 154"/>
                  <a:gd name="T30" fmla="*/ 80 w 511"/>
                  <a:gd name="T31" fmla="*/ 26 h 154"/>
                  <a:gd name="T32" fmla="*/ 65 w 511"/>
                  <a:gd name="T33" fmla="*/ 28 h 154"/>
                  <a:gd name="T34" fmla="*/ 49 w 511"/>
                  <a:gd name="T35" fmla="*/ 31 h 154"/>
                  <a:gd name="T36" fmla="*/ 34 w 511"/>
                  <a:gd name="T37" fmla="*/ 34 h 154"/>
                  <a:gd name="T38" fmla="*/ 19 w 511"/>
                  <a:gd name="T39" fmla="*/ 39 h 154"/>
                  <a:gd name="T40" fmla="*/ 5 w 511"/>
                  <a:gd name="T41" fmla="*/ 44 h 154"/>
                  <a:gd name="T42" fmla="*/ 3 w 511"/>
                  <a:gd name="T43" fmla="*/ 42 h 154"/>
                  <a:gd name="T44" fmla="*/ 1 w 511"/>
                  <a:gd name="T45" fmla="*/ 39 h 154"/>
                  <a:gd name="T46" fmla="*/ 0 w 511"/>
                  <a:gd name="T47" fmla="*/ 36 h 154"/>
                  <a:gd name="T48" fmla="*/ 0 w 511"/>
                  <a:gd name="T49" fmla="*/ 32 h 154"/>
                  <a:gd name="T50" fmla="*/ 8 w 511"/>
                  <a:gd name="T51" fmla="*/ 26 h 154"/>
                  <a:gd name="T52" fmla="*/ 16 w 511"/>
                  <a:gd name="T53" fmla="*/ 21 h 154"/>
                  <a:gd name="T54" fmla="*/ 24 w 511"/>
                  <a:gd name="T55" fmla="*/ 16 h 154"/>
                  <a:gd name="T56" fmla="*/ 32 w 511"/>
                  <a:gd name="T57" fmla="*/ 12 h 154"/>
                  <a:gd name="T58" fmla="*/ 41 w 511"/>
                  <a:gd name="T59" fmla="*/ 9 h 154"/>
                  <a:gd name="T60" fmla="*/ 50 w 511"/>
                  <a:gd name="T61" fmla="*/ 6 h 154"/>
                  <a:gd name="T62" fmla="*/ 59 w 511"/>
                  <a:gd name="T63" fmla="*/ 4 h 154"/>
                  <a:gd name="T64" fmla="*/ 69 w 511"/>
                  <a:gd name="T65" fmla="*/ 3 h 154"/>
                  <a:gd name="T66" fmla="*/ 78 w 511"/>
                  <a:gd name="T67" fmla="*/ 1 h 154"/>
                  <a:gd name="T68" fmla="*/ 88 w 511"/>
                  <a:gd name="T69" fmla="*/ 1 h 154"/>
                  <a:gd name="T70" fmla="*/ 97 w 511"/>
                  <a:gd name="T71" fmla="*/ 0 h 154"/>
                  <a:gd name="T72" fmla="*/ 107 w 511"/>
                  <a:gd name="T73" fmla="*/ 1 h 154"/>
                  <a:gd name="T74" fmla="*/ 117 w 511"/>
                  <a:gd name="T75" fmla="*/ 1 h 154"/>
                  <a:gd name="T76" fmla="*/ 127 w 511"/>
                  <a:gd name="T77" fmla="*/ 3 h 154"/>
                  <a:gd name="T78" fmla="*/ 137 w 511"/>
                  <a:gd name="T79" fmla="*/ 4 h 154"/>
                  <a:gd name="T80" fmla="*/ 146 w 511"/>
                  <a:gd name="T81" fmla="*/ 5 h 154"/>
                  <a:gd name="T82" fmla="*/ 154 w 511"/>
                  <a:gd name="T83" fmla="*/ 7 h 154"/>
                  <a:gd name="T84" fmla="*/ 162 w 511"/>
                  <a:gd name="T85" fmla="*/ 9 h 154"/>
                  <a:gd name="T86" fmla="*/ 170 w 511"/>
                  <a:gd name="T87" fmla="*/ 11 h 154"/>
                  <a:gd name="T88" fmla="*/ 178 w 511"/>
                  <a:gd name="T89" fmla="*/ 14 h 154"/>
                  <a:gd name="T90" fmla="*/ 186 w 511"/>
                  <a:gd name="T91" fmla="*/ 17 h 154"/>
                  <a:gd name="T92" fmla="*/ 194 w 511"/>
                  <a:gd name="T93" fmla="*/ 20 h 154"/>
                  <a:gd name="T94" fmla="*/ 202 w 511"/>
                  <a:gd name="T95" fmla="*/ 24 h 154"/>
                  <a:gd name="T96" fmla="*/ 209 w 511"/>
                  <a:gd name="T97" fmla="*/ 29 h 154"/>
                  <a:gd name="T98" fmla="*/ 216 w 511"/>
                  <a:gd name="T99" fmla="*/ 34 h 154"/>
                  <a:gd name="T100" fmla="*/ 223 w 511"/>
                  <a:gd name="T101" fmla="*/ 38 h 154"/>
                  <a:gd name="T102" fmla="*/ 229 w 511"/>
                  <a:gd name="T103" fmla="*/ 44 h 154"/>
                  <a:gd name="T104" fmla="*/ 236 w 511"/>
                  <a:gd name="T105" fmla="*/ 50 h 154"/>
                  <a:gd name="T106" fmla="*/ 241 w 511"/>
                  <a:gd name="T107" fmla="*/ 56 h 154"/>
                  <a:gd name="T108" fmla="*/ 247 w 511"/>
                  <a:gd name="T109" fmla="*/ 62 h 154"/>
                  <a:gd name="T110" fmla="*/ 251 w 511"/>
                  <a:gd name="T111" fmla="*/ 69 h 154"/>
                  <a:gd name="T112" fmla="*/ 256 w 511"/>
                  <a:gd name="T113" fmla="*/ 77 h 15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511" h="154">
                    <a:moveTo>
                      <a:pt x="511" y="153"/>
                    </a:moveTo>
                    <a:lnTo>
                      <a:pt x="503" y="154"/>
                    </a:lnTo>
                    <a:lnTo>
                      <a:pt x="496" y="151"/>
                    </a:lnTo>
                    <a:lnTo>
                      <a:pt x="489" y="145"/>
                    </a:lnTo>
                    <a:lnTo>
                      <a:pt x="483" y="141"/>
                    </a:lnTo>
                    <a:lnTo>
                      <a:pt x="459" y="120"/>
                    </a:lnTo>
                    <a:lnTo>
                      <a:pt x="434" y="101"/>
                    </a:lnTo>
                    <a:lnTo>
                      <a:pt x="407" y="86"/>
                    </a:lnTo>
                    <a:lnTo>
                      <a:pt x="379" y="74"/>
                    </a:lnTo>
                    <a:lnTo>
                      <a:pt x="350" y="64"/>
                    </a:lnTo>
                    <a:lnTo>
                      <a:pt x="319" y="56"/>
                    </a:lnTo>
                    <a:lnTo>
                      <a:pt x="288" y="51"/>
                    </a:lnTo>
                    <a:lnTo>
                      <a:pt x="255" y="48"/>
                    </a:lnTo>
                    <a:lnTo>
                      <a:pt x="224" y="47"/>
                    </a:lnTo>
                    <a:lnTo>
                      <a:pt x="192" y="47"/>
                    </a:lnTo>
                    <a:lnTo>
                      <a:pt x="160" y="51"/>
                    </a:lnTo>
                    <a:lnTo>
                      <a:pt x="129" y="55"/>
                    </a:lnTo>
                    <a:lnTo>
                      <a:pt x="98" y="61"/>
                    </a:lnTo>
                    <a:lnTo>
                      <a:pt x="68" y="68"/>
                    </a:lnTo>
                    <a:lnTo>
                      <a:pt x="38" y="77"/>
                    </a:lnTo>
                    <a:lnTo>
                      <a:pt x="10" y="88"/>
                    </a:lnTo>
                    <a:lnTo>
                      <a:pt x="5" y="83"/>
                    </a:lnTo>
                    <a:lnTo>
                      <a:pt x="2" y="78"/>
                    </a:lnTo>
                    <a:lnTo>
                      <a:pt x="0" y="71"/>
                    </a:lnTo>
                    <a:lnTo>
                      <a:pt x="0" y="63"/>
                    </a:lnTo>
                    <a:lnTo>
                      <a:pt x="15" y="52"/>
                    </a:lnTo>
                    <a:lnTo>
                      <a:pt x="31" y="41"/>
                    </a:lnTo>
                    <a:lnTo>
                      <a:pt x="47" y="32"/>
                    </a:lnTo>
                    <a:lnTo>
                      <a:pt x="64" y="24"/>
                    </a:lnTo>
                    <a:lnTo>
                      <a:pt x="81" y="17"/>
                    </a:lnTo>
                    <a:lnTo>
                      <a:pt x="100" y="11"/>
                    </a:lnTo>
                    <a:lnTo>
                      <a:pt x="118" y="8"/>
                    </a:lnTo>
                    <a:lnTo>
                      <a:pt x="137" y="5"/>
                    </a:lnTo>
                    <a:lnTo>
                      <a:pt x="156" y="2"/>
                    </a:lnTo>
                    <a:lnTo>
                      <a:pt x="175" y="1"/>
                    </a:lnTo>
                    <a:lnTo>
                      <a:pt x="194" y="0"/>
                    </a:lnTo>
                    <a:lnTo>
                      <a:pt x="214" y="1"/>
                    </a:lnTo>
                    <a:lnTo>
                      <a:pt x="233" y="2"/>
                    </a:lnTo>
                    <a:lnTo>
                      <a:pt x="253" y="5"/>
                    </a:lnTo>
                    <a:lnTo>
                      <a:pt x="273" y="7"/>
                    </a:lnTo>
                    <a:lnTo>
                      <a:pt x="291" y="10"/>
                    </a:lnTo>
                    <a:lnTo>
                      <a:pt x="307" y="14"/>
                    </a:lnTo>
                    <a:lnTo>
                      <a:pt x="323" y="17"/>
                    </a:lnTo>
                    <a:lnTo>
                      <a:pt x="339" y="22"/>
                    </a:lnTo>
                    <a:lnTo>
                      <a:pt x="356" y="28"/>
                    </a:lnTo>
                    <a:lnTo>
                      <a:pt x="372" y="33"/>
                    </a:lnTo>
                    <a:lnTo>
                      <a:pt x="387" y="40"/>
                    </a:lnTo>
                    <a:lnTo>
                      <a:pt x="403" y="48"/>
                    </a:lnTo>
                    <a:lnTo>
                      <a:pt x="417" y="58"/>
                    </a:lnTo>
                    <a:lnTo>
                      <a:pt x="432" y="67"/>
                    </a:lnTo>
                    <a:lnTo>
                      <a:pt x="445" y="76"/>
                    </a:lnTo>
                    <a:lnTo>
                      <a:pt x="458" y="88"/>
                    </a:lnTo>
                    <a:lnTo>
                      <a:pt x="471" y="99"/>
                    </a:lnTo>
                    <a:lnTo>
                      <a:pt x="482" y="112"/>
                    </a:lnTo>
                    <a:lnTo>
                      <a:pt x="493" y="124"/>
                    </a:lnTo>
                    <a:lnTo>
                      <a:pt x="502" y="138"/>
                    </a:lnTo>
                    <a:lnTo>
                      <a:pt x="511" y="1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1" name="Freeform 96"/>
              <p:cNvSpPr>
                <a:spLocks/>
              </p:cNvSpPr>
              <p:nvPr/>
            </p:nvSpPr>
            <p:spPr bwMode="auto">
              <a:xfrm>
                <a:off x="2461" y="2591"/>
                <a:ext cx="497" cy="499"/>
              </a:xfrm>
              <a:custGeom>
                <a:avLst/>
                <a:gdLst>
                  <a:gd name="T0" fmla="*/ 468 w 994"/>
                  <a:gd name="T1" fmla="*/ 408 h 999"/>
                  <a:gd name="T2" fmla="*/ 482 w 994"/>
                  <a:gd name="T3" fmla="*/ 24 h 999"/>
                  <a:gd name="T4" fmla="*/ 91 w 994"/>
                  <a:gd name="T5" fmla="*/ 19 h 999"/>
                  <a:gd name="T6" fmla="*/ 102 w 994"/>
                  <a:gd name="T7" fmla="*/ 437 h 999"/>
                  <a:gd name="T8" fmla="*/ 99 w 994"/>
                  <a:gd name="T9" fmla="*/ 439 h 999"/>
                  <a:gd name="T10" fmla="*/ 95 w 994"/>
                  <a:gd name="T11" fmla="*/ 441 h 999"/>
                  <a:gd name="T12" fmla="*/ 90 w 994"/>
                  <a:gd name="T13" fmla="*/ 442 h 999"/>
                  <a:gd name="T14" fmla="*/ 88 w 994"/>
                  <a:gd name="T15" fmla="*/ 440 h 999"/>
                  <a:gd name="T16" fmla="*/ 69 w 994"/>
                  <a:gd name="T17" fmla="*/ 30 h 999"/>
                  <a:gd name="T18" fmla="*/ 12 w 994"/>
                  <a:gd name="T19" fmla="*/ 83 h 999"/>
                  <a:gd name="T20" fmla="*/ 14 w 994"/>
                  <a:gd name="T21" fmla="*/ 144 h 999"/>
                  <a:gd name="T22" fmla="*/ 18 w 994"/>
                  <a:gd name="T23" fmla="*/ 280 h 999"/>
                  <a:gd name="T24" fmla="*/ 23 w 994"/>
                  <a:gd name="T25" fmla="*/ 417 h 999"/>
                  <a:gd name="T26" fmla="*/ 26 w 994"/>
                  <a:gd name="T27" fmla="*/ 481 h 999"/>
                  <a:gd name="T28" fmla="*/ 34 w 994"/>
                  <a:gd name="T29" fmla="*/ 478 h 999"/>
                  <a:gd name="T30" fmla="*/ 43 w 994"/>
                  <a:gd name="T31" fmla="*/ 474 h 999"/>
                  <a:gd name="T32" fmla="*/ 54 w 994"/>
                  <a:gd name="T33" fmla="*/ 470 h 999"/>
                  <a:gd name="T34" fmla="*/ 64 w 994"/>
                  <a:gd name="T35" fmla="*/ 466 h 999"/>
                  <a:gd name="T36" fmla="*/ 72 w 994"/>
                  <a:gd name="T37" fmla="*/ 462 h 999"/>
                  <a:gd name="T38" fmla="*/ 80 w 994"/>
                  <a:gd name="T39" fmla="*/ 459 h 999"/>
                  <a:gd name="T40" fmla="*/ 84 w 994"/>
                  <a:gd name="T41" fmla="*/ 458 h 999"/>
                  <a:gd name="T42" fmla="*/ 87 w 994"/>
                  <a:gd name="T43" fmla="*/ 458 h 999"/>
                  <a:gd name="T44" fmla="*/ 79 w 994"/>
                  <a:gd name="T45" fmla="*/ 464 h 999"/>
                  <a:gd name="T46" fmla="*/ 71 w 994"/>
                  <a:gd name="T47" fmla="*/ 469 h 999"/>
                  <a:gd name="T48" fmla="*/ 61 w 994"/>
                  <a:gd name="T49" fmla="*/ 474 h 999"/>
                  <a:gd name="T50" fmla="*/ 52 w 994"/>
                  <a:gd name="T51" fmla="*/ 479 h 999"/>
                  <a:gd name="T52" fmla="*/ 42 w 994"/>
                  <a:gd name="T53" fmla="*/ 484 h 999"/>
                  <a:gd name="T54" fmla="*/ 33 w 994"/>
                  <a:gd name="T55" fmla="*/ 489 h 999"/>
                  <a:gd name="T56" fmla="*/ 24 w 994"/>
                  <a:gd name="T57" fmla="*/ 494 h 999"/>
                  <a:gd name="T58" fmla="*/ 16 w 994"/>
                  <a:gd name="T59" fmla="*/ 499 h 999"/>
                  <a:gd name="T60" fmla="*/ 13 w 994"/>
                  <a:gd name="T61" fmla="*/ 481 h 999"/>
                  <a:gd name="T62" fmla="*/ 9 w 994"/>
                  <a:gd name="T63" fmla="*/ 435 h 999"/>
                  <a:gd name="T64" fmla="*/ 7 w 994"/>
                  <a:gd name="T65" fmla="*/ 370 h 999"/>
                  <a:gd name="T66" fmla="*/ 4 w 994"/>
                  <a:gd name="T67" fmla="*/ 295 h 999"/>
                  <a:gd name="T68" fmla="*/ 2 w 994"/>
                  <a:gd name="T69" fmla="*/ 219 h 999"/>
                  <a:gd name="T70" fmla="*/ 0 w 994"/>
                  <a:gd name="T71" fmla="*/ 150 h 999"/>
                  <a:gd name="T72" fmla="*/ 0 w 994"/>
                  <a:gd name="T73" fmla="*/ 98 h 999"/>
                  <a:gd name="T74" fmla="*/ 1 w 994"/>
                  <a:gd name="T75" fmla="*/ 72 h 999"/>
                  <a:gd name="T76" fmla="*/ 74 w 994"/>
                  <a:gd name="T77" fmla="*/ 0 h 999"/>
                  <a:gd name="T78" fmla="*/ 497 w 994"/>
                  <a:gd name="T79" fmla="*/ 11 h 999"/>
                  <a:gd name="T80" fmla="*/ 497 w 994"/>
                  <a:gd name="T81" fmla="*/ 28 h 999"/>
                  <a:gd name="T82" fmla="*/ 494 w 994"/>
                  <a:gd name="T83" fmla="*/ 74 h 999"/>
                  <a:gd name="T84" fmla="*/ 492 w 994"/>
                  <a:gd name="T85" fmla="*/ 139 h 999"/>
                  <a:gd name="T86" fmla="*/ 489 w 994"/>
                  <a:gd name="T87" fmla="*/ 213 h 999"/>
                  <a:gd name="T88" fmla="*/ 485 w 994"/>
                  <a:gd name="T89" fmla="*/ 288 h 999"/>
                  <a:gd name="T90" fmla="*/ 482 w 994"/>
                  <a:gd name="T91" fmla="*/ 353 h 999"/>
                  <a:gd name="T92" fmla="*/ 480 w 994"/>
                  <a:gd name="T93" fmla="*/ 398 h 999"/>
                  <a:gd name="T94" fmla="*/ 479 w 994"/>
                  <a:gd name="T95" fmla="*/ 415 h 999"/>
                  <a:gd name="T96" fmla="*/ 468 w 994"/>
                  <a:gd name="T97" fmla="*/ 408 h 99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994" h="999">
                    <a:moveTo>
                      <a:pt x="935" y="816"/>
                    </a:moveTo>
                    <a:lnTo>
                      <a:pt x="964" y="48"/>
                    </a:lnTo>
                    <a:lnTo>
                      <a:pt x="182" y="38"/>
                    </a:lnTo>
                    <a:lnTo>
                      <a:pt x="203" y="875"/>
                    </a:lnTo>
                    <a:lnTo>
                      <a:pt x="198" y="879"/>
                    </a:lnTo>
                    <a:lnTo>
                      <a:pt x="189" y="883"/>
                    </a:lnTo>
                    <a:lnTo>
                      <a:pt x="180" y="884"/>
                    </a:lnTo>
                    <a:lnTo>
                      <a:pt x="175" y="881"/>
                    </a:lnTo>
                    <a:lnTo>
                      <a:pt x="138" y="61"/>
                    </a:lnTo>
                    <a:lnTo>
                      <a:pt x="23" y="166"/>
                    </a:lnTo>
                    <a:lnTo>
                      <a:pt x="27" y="289"/>
                    </a:lnTo>
                    <a:lnTo>
                      <a:pt x="36" y="561"/>
                    </a:lnTo>
                    <a:lnTo>
                      <a:pt x="46" y="835"/>
                    </a:lnTo>
                    <a:lnTo>
                      <a:pt x="52" y="963"/>
                    </a:lnTo>
                    <a:lnTo>
                      <a:pt x="68" y="956"/>
                    </a:lnTo>
                    <a:lnTo>
                      <a:pt x="86" y="948"/>
                    </a:lnTo>
                    <a:lnTo>
                      <a:pt x="107" y="940"/>
                    </a:lnTo>
                    <a:lnTo>
                      <a:pt x="127" y="932"/>
                    </a:lnTo>
                    <a:lnTo>
                      <a:pt x="144" y="925"/>
                    </a:lnTo>
                    <a:lnTo>
                      <a:pt x="159" y="919"/>
                    </a:lnTo>
                    <a:lnTo>
                      <a:pt x="168" y="916"/>
                    </a:lnTo>
                    <a:lnTo>
                      <a:pt x="173" y="916"/>
                    </a:lnTo>
                    <a:lnTo>
                      <a:pt x="157" y="928"/>
                    </a:lnTo>
                    <a:lnTo>
                      <a:pt x="141" y="939"/>
                    </a:lnTo>
                    <a:lnTo>
                      <a:pt x="122" y="948"/>
                    </a:lnTo>
                    <a:lnTo>
                      <a:pt x="103" y="959"/>
                    </a:lnTo>
                    <a:lnTo>
                      <a:pt x="84" y="969"/>
                    </a:lnTo>
                    <a:lnTo>
                      <a:pt x="66" y="978"/>
                    </a:lnTo>
                    <a:lnTo>
                      <a:pt x="47" y="989"/>
                    </a:lnTo>
                    <a:lnTo>
                      <a:pt x="31" y="999"/>
                    </a:lnTo>
                    <a:lnTo>
                      <a:pt x="25" y="963"/>
                    </a:lnTo>
                    <a:lnTo>
                      <a:pt x="18" y="871"/>
                    </a:lnTo>
                    <a:lnTo>
                      <a:pt x="13" y="741"/>
                    </a:lnTo>
                    <a:lnTo>
                      <a:pt x="8" y="590"/>
                    </a:lnTo>
                    <a:lnTo>
                      <a:pt x="3" y="438"/>
                    </a:lnTo>
                    <a:lnTo>
                      <a:pt x="0" y="300"/>
                    </a:lnTo>
                    <a:lnTo>
                      <a:pt x="0" y="196"/>
                    </a:lnTo>
                    <a:lnTo>
                      <a:pt x="1" y="144"/>
                    </a:lnTo>
                    <a:lnTo>
                      <a:pt x="147" y="0"/>
                    </a:lnTo>
                    <a:lnTo>
                      <a:pt x="994" y="22"/>
                    </a:lnTo>
                    <a:lnTo>
                      <a:pt x="993" y="57"/>
                    </a:lnTo>
                    <a:lnTo>
                      <a:pt x="988" y="149"/>
                    </a:lnTo>
                    <a:lnTo>
                      <a:pt x="984" y="279"/>
                    </a:lnTo>
                    <a:lnTo>
                      <a:pt x="977" y="427"/>
                    </a:lnTo>
                    <a:lnTo>
                      <a:pt x="970" y="576"/>
                    </a:lnTo>
                    <a:lnTo>
                      <a:pt x="964" y="706"/>
                    </a:lnTo>
                    <a:lnTo>
                      <a:pt x="959" y="797"/>
                    </a:lnTo>
                    <a:lnTo>
                      <a:pt x="957" y="831"/>
                    </a:lnTo>
                    <a:lnTo>
                      <a:pt x="935" y="8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2" name="Freeform 97"/>
              <p:cNvSpPr>
                <a:spLocks/>
              </p:cNvSpPr>
              <p:nvPr/>
            </p:nvSpPr>
            <p:spPr bwMode="auto">
              <a:xfrm>
                <a:off x="2995" y="2595"/>
                <a:ext cx="338" cy="415"/>
              </a:xfrm>
              <a:custGeom>
                <a:avLst/>
                <a:gdLst>
                  <a:gd name="T0" fmla="*/ 297 w 676"/>
                  <a:gd name="T1" fmla="*/ 405 h 831"/>
                  <a:gd name="T2" fmla="*/ 283 w 676"/>
                  <a:gd name="T3" fmla="*/ 381 h 831"/>
                  <a:gd name="T4" fmla="*/ 264 w 676"/>
                  <a:gd name="T5" fmla="*/ 320 h 831"/>
                  <a:gd name="T6" fmla="*/ 240 w 676"/>
                  <a:gd name="T7" fmla="*/ 280 h 831"/>
                  <a:gd name="T8" fmla="*/ 211 w 676"/>
                  <a:gd name="T9" fmla="*/ 250 h 831"/>
                  <a:gd name="T10" fmla="*/ 180 w 676"/>
                  <a:gd name="T11" fmla="*/ 238 h 831"/>
                  <a:gd name="T12" fmla="*/ 178 w 676"/>
                  <a:gd name="T13" fmla="*/ 231 h 831"/>
                  <a:gd name="T14" fmla="*/ 192 w 676"/>
                  <a:gd name="T15" fmla="*/ 232 h 831"/>
                  <a:gd name="T16" fmla="*/ 212 w 676"/>
                  <a:gd name="T17" fmla="*/ 199 h 831"/>
                  <a:gd name="T18" fmla="*/ 205 w 676"/>
                  <a:gd name="T19" fmla="*/ 171 h 831"/>
                  <a:gd name="T20" fmla="*/ 177 w 676"/>
                  <a:gd name="T21" fmla="*/ 156 h 831"/>
                  <a:gd name="T22" fmla="*/ 134 w 676"/>
                  <a:gd name="T23" fmla="*/ 148 h 831"/>
                  <a:gd name="T24" fmla="*/ 93 w 676"/>
                  <a:gd name="T25" fmla="*/ 136 h 831"/>
                  <a:gd name="T26" fmla="*/ 58 w 676"/>
                  <a:gd name="T27" fmla="*/ 138 h 831"/>
                  <a:gd name="T28" fmla="*/ 51 w 676"/>
                  <a:gd name="T29" fmla="*/ 243 h 831"/>
                  <a:gd name="T30" fmla="*/ 80 w 676"/>
                  <a:gd name="T31" fmla="*/ 317 h 831"/>
                  <a:gd name="T32" fmla="*/ 125 w 676"/>
                  <a:gd name="T33" fmla="*/ 355 h 831"/>
                  <a:gd name="T34" fmla="*/ 141 w 676"/>
                  <a:gd name="T35" fmla="*/ 351 h 831"/>
                  <a:gd name="T36" fmla="*/ 140 w 676"/>
                  <a:gd name="T37" fmla="*/ 358 h 831"/>
                  <a:gd name="T38" fmla="*/ 122 w 676"/>
                  <a:gd name="T39" fmla="*/ 361 h 831"/>
                  <a:gd name="T40" fmla="*/ 77 w 676"/>
                  <a:gd name="T41" fmla="*/ 335 h 831"/>
                  <a:gd name="T42" fmla="*/ 43 w 676"/>
                  <a:gd name="T43" fmla="*/ 288 h 831"/>
                  <a:gd name="T44" fmla="*/ 28 w 676"/>
                  <a:gd name="T45" fmla="*/ 230 h 831"/>
                  <a:gd name="T46" fmla="*/ 19 w 676"/>
                  <a:gd name="T47" fmla="*/ 165 h 831"/>
                  <a:gd name="T48" fmla="*/ 2 w 676"/>
                  <a:gd name="T49" fmla="*/ 159 h 831"/>
                  <a:gd name="T50" fmla="*/ 36 w 676"/>
                  <a:gd name="T51" fmla="*/ 108 h 831"/>
                  <a:gd name="T52" fmla="*/ 30 w 676"/>
                  <a:gd name="T53" fmla="*/ 70 h 831"/>
                  <a:gd name="T54" fmla="*/ 35 w 676"/>
                  <a:gd name="T55" fmla="*/ 32 h 831"/>
                  <a:gd name="T56" fmla="*/ 58 w 676"/>
                  <a:gd name="T57" fmla="*/ 7 h 831"/>
                  <a:gd name="T58" fmla="*/ 71 w 676"/>
                  <a:gd name="T59" fmla="*/ 11 h 831"/>
                  <a:gd name="T60" fmla="*/ 55 w 676"/>
                  <a:gd name="T61" fmla="*/ 27 h 831"/>
                  <a:gd name="T62" fmla="*/ 69 w 676"/>
                  <a:gd name="T63" fmla="*/ 92 h 831"/>
                  <a:gd name="T64" fmla="*/ 116 w 676"/>
                  <a:gd name="T65" fmla="*/ 121 h 831"/>
                  <a:gd name="T66" fmla="*/ 171 w 676"/>
                  <a:gd name="T67" fmla="*/ 135 h 831"/>
                  <a:gd name="T68" fmla="*/ 222 w 676"/>
                  <a:gd name="T69" fmla="*/ 157 h 831"/>
                  <a:gd name="T70" fmla="*/ 256 w 676"/>
                  <a:gd name="T71" fmla="*/ 173 h 831"/>
                  <a:gd name="T72" fmla="*/ 270 w 676"/>
                  <a:gd name="T73" fmla="*/ 205 h 831"/>
                  <a:gd name="T74" fmla="*/ 251 w 676"/>
                  <a:gd name="T75" fmla="*/ 211 h 831"/>
                  <a:gd name="T76" fmla="*/ 239 w 676"/>
                  <a:gd name="T77" fmla="*/ 200 h 831"/>
                  <a:gd name="T78" fmla="*/ 256 w 676"/>
                  <a:gd name="T79" fmla="*/ 204 h 831"/>
                  <a:gd name="T80" fmla="*/ 251 w 676"/>
                  <a:gd name="T81" fmla="*/ 187 h 831"/>
                  <a:gd name="T82" fmla="*/ 228 w 676"/>
                  <a:gd name="T83" fmla="*/ 173 h 831"/>
                  <a:gd name="T84" fmla="*/ 231 w 676"/>
                  <a:gd name="T85" fmla="*/ 220 h 831"/>
                  <a:gd name="T86" fmla="*/ 255 w 676"/>
                  <a:gd name="T87" fmla="*/ 272 h 831"/>
                  <a:gd name="T88" fmla="*/ 296 w 676"/>
                  <a:gd name="T89" fmla="*/ 304 h 831"/>
                  <a:gd name="T90" fmla="*/ 323 w 676"/>
                  <a:gd name="T91" fmla="*/ 301 h 831"/>
                  <a:gd name="T92" fmla="*/ 317 w 676"/>
                  <a:gd name="T93" fmla="*/ 291 h 831"/>
                  <a:gd name="T94" fmla="*/ 336 w 676"/>
                  <a:gd name="T95" fmla="*/ 292 h 831"/>
                  <a:gd name="T96" fmla="*/ 334 w 676"/>
                  <a:gd name="T97" fmla="*/ 314 h 831"/>
                  <a:gd name="T98" fmla="*/ 301 w 676"/>
                  <a:gd name="T99" fmla="*/ 320 h 831"/>
                  <a:gd name="T100" fmla="*/ 274 w 676"/>
                  <a:gd name="T101" fmla="*/ 307 h 831"/>
                  <a:gd name="T102" fmla="*/ 297 w 676"/>
                  <a:gd name="T103" fmla="*/ 360 h 83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676" h="831">
                    <a:moveTo>
                      <a:pt x="615" y="831"/>
                    </a:moveTo>
                    <a:lnTo>
                      <a:pt x="608" y="827"/>
                    </a:lnTo>
                    <a:lnTo>
                      <a:pt x="602" y="824"/>
                    </a:lnTo>
                    <a:lnTo>
                      <a:pt x="598" y="818"/>
                    </a:lnTo>
                    <a:lnTo>
                      <a:pt x="593" y="811"/>
                    </a:lnTo>
                    <a:lnTo>
                      <a:pt x="588" y="804"/>
                    </a:lnTo>
                    <a:lnTo>
                      <a:pt x="585" y="797"/>
                    </a:lnTo>
                    <a:lnTo>
                      <a:pt x="580" y="790"/>
                    </a:lnTo>
                    <a:lnTo>
                      <a:pt x="577" y="784"/>
                    </a:lnTo>
                    <a:lnTo>
                      <a:pt x="565" y="762"/>
                    </a:lnTo>
                    <a:lnTo>
                      <a:pt x="555" y="739"/>
                    </a:lnTo>
                    <a:lnTo>
                      <a:pt x="546" y="716"/>
                    </a:lnTo>
                    <a:lnTo>
                      <a:pt x="539" y="691"/>
                    </a:lnTo>
                    <a:lnTo>
                      <a:pt x="533" y="666"/>
                    </a:lnTo>
                    <a:lnTo>
                      <a:pt x="527" y="641"/>
                    </a:lnTo>
                    <a:lnTo>
                      <a:pt x="523" y="615"/>
                    </a:lnTo>
                    <a:lnTo>
                      <a:pt x="518" y="590"/>
                    </a:lnTo>
                    <a:lnTo>
                      <a:pt x="505" y="580"/>
                    </a:lnTo>
                    <a:lnTo>
                      <a:pt x="492" y="570"/>
                    </a:lnTo>
                    <a:lnTo>
                      <a:pt x="479" y="560"/>
                    </a:lnTo>
                    <a:lnTo>
                      <a:pt x="466" y="549"/>
                    </a:lnTo>
                    <a:lnTo>
                      <a:pt x="454" y="538"/>
                    </a:lnTo>
                    <a:lnTo>
                      <a:pt x="441" y="527"/>
                    </a:lnTo>
                    <a:lnTo>
                      <a:pt x="431" y="514"/>
                    </a:lnTo>
                    <a:lnTo>
                      <a:pt x="421" y="501"/>
                    </a:lnTo>
                    <a:lnTo>
                      <a:pt x="410" y="501"/>
                    </a:lnTo>
                    <a:lnTo>
                      <a:pt x="396" y="498"/>
                    </a:lnTo>
                    <a:lnTo>
                      <a:pt x="383" y="492"/>
                    </a:lnTo>
                    <a:lnTo>
                      <a:pt x="371" y="485"/>
                    </a:lnTo>
                    <a:lnTo>
                      <a:pt x="360" y="477"/>
                    </a:lnTo>
                    <a:lnTo>
                      <a:pt x="351" y="470"/>
                    </a:lnTo>
                    <a:lnTo>
                      <a:pt x="345" y="464"/>
                    </a:lnTo>
                    <a:lnTo>
                      <a:pt x="343" y="462"/>
                    </a:lnTo>
                    <a:lnTo>
                      <a:pt x="349" y="461"/>
                    </a:lnTo>
                    <a:lnTo>
                      <a:pt x="355" y="462"/>
                    </a:lnTo>
                    <a:lnTo>
                      <a:pt x="359" y="463"/>
                    </a:lnTo>
                    <a:lnTo>
                      <a:pt x="365" y="463"/>
                    </a:lnTo>
                    <a:lnTo>
                      <a:pt x="371" y="464"/>
                    </a:lnTo>
                    <a:lnTo>
                      <a:pt x="378" y="466"/>
                    </a:lnTo>
                    <a:lnTo>
                      <a:pt x="383" y="464"/>
                    </a:lnTo>
                    <a:lnTo>
                      <a:pt x="390" y="462"/>
                    </a:lnTo>
                    <a:lnTo>
                      <a:pt x="406" y="448"/>
                    </a:lnTo>
                    <a:lnTo>
                      <a:pt x="416" y="433"/>
                    </a:lnTo>
                    <a:lnTo>
                      <a:pt x="419" y="416"/>
                    </a:lnTo>
                    <a:lnTo>
                      <a:pt x="424" y="399"/>
                    </a:lnTo>
                    <a:lnTo>
                      <a:pt x="421" y="387"/>
                    </a:lnTo>
                    <a:lnTo>
                      <a:pt x="420" y="376"/>
                    </a:lnTo>
                    <a:lnTo>
                      <a:pt x="417" y="364"/>
                    </a:lnTo>
                    <a:lnTo>
                      <a:pt x="414" y="353"/>
                    </a:lnTo>
                    <a:lnTo>
                      <a:pt x="410" y="342"/>
                    </a:lnTo>
                    <a:lnTo>
                      <a:pt x="404" y="334"/>
                    </a:lnTo>
                    <a:lnTo>
                      <a:pt x="397" y="326"/>
                    </a:lnTo>
                    <a:lnTo>
                      <a:pt x="388" y="320"/>
                    </a:lnTo>
                    <a:lnTo>
                      <a:pt x="371" y="316"/>
                    </a:lnTo>
                    <a:lnTo>
                      <a:pt x="353" y="312"/>
                    </a:lnTo>
                    <a:lnTo>
                      <a:pt x="336" y="309"/>
                    </a:lnTo>
                    <a:lnTo>
                      <a:pt x="319" y="307"/>
                    </a:lnTo>
                    <a:lnTo>
                      <a:pt x="302" y="303"/>
                    </a:lnTo>
                    <a:lnTo>
                      <a:pt x="284" y="300"/>
                    </a:lnTo>
                    <a:lnTo>
                      <a:pt x="268" y="296"/>
                    </a:lnTo>
                    <a:lnTo>
                      <a:pt x="251" y="293"/>
                    </a:lnTo>
                    <a:lnTo>
                      <a:pt x="234" y="288"/>
                    </a:lnTo>
                    <a:lnTo>
                      <a:pt x="218" y="284"/>
                    </a:lnTo>
                    <a:lnTo>
                      <a:pt x="201" y="279"/>
                    </a:lnTo>
                    <a:lnTo>
                      <a:pt x="185" y="272"/>
                    </a:lnTo>
                    <a:lnTo>
                      <a:pt x="169" y="265"/>
                    </a:lnTo>
                    <a:lnTo>
                      <a:pt x="154" y="257"/>
                    </a:lnTo>
                    <a:lnTo>
                      <a:pt x="139" y="248"/>
                    </a:lnTo>
                    <a:lnTo>
                      <a:pt x="125" y="237"/>
                    </a:lnTo>
                    <a:lnTo>
                      <a:pt x="115" y="277"/>
                    </a:lnTo>
                    <a:lnTo>
                      <a:pt x="107" y="317"/>
                    </a:lnTo>
                    <a:lnTo>
                      <a:pt x="100" y="360"/>
                    </a:lnTo>
                    <a:lnTo>
                      <a:pt x="98" y="401"/>
                    </a:lnTo>
                    <a:lnTo>
                      <a:pt x="98" y="445"/>
                    </a:lnTo>
                    <a:lnTo>
                      <a:pt x="102" y="487"/>
                    </a:lnTo>
                    <a:lnTo>
                      <a:pt x="110" y="530"/>
                    </a:lnTo>
                    <a:lnTo>
                      <a:pt x="122" y="573"/>
                    </a:lnTo>
                    <a:lnTo>
                      <a:pt x="133" y="592"/>
                    </a:lnTo>
                    <a:lnTo>
                      <a:pt x="145" y="614"/>
                    </a:lnTo>
                    <a:lnTo>
                      <a:pt x="159" y="635"/>
                    </a:lnTo>
                    <a:lnTo>
                      <a:pt x="173" y="655"/>
                    </a:lnTo>
                    <a:lnTo>
                      <a:pt x="189" y="673"/>
                    </a:lnTo>
                    <a:lnTo>
                      <a:pt x="207" y="689"/>
                    </a:lnTo>
                    <a:lnTo>
                      <a:pt x="227" y="702"/>
                    </a:lnTo>
                    <a:lnTo>
                      <a:pt x="250" y="711"/>
                    </a:lnTo>
                    <a:lnTo>
                      <a:pt x="256" y="711"/>
                    </a:lnTo>
                    <a:lnTo>
                      <a:pt x="262" y="709"/>
                    </a:lnTo>
                    <a:lnTo>
                      <a:pt x="269" y="706"/>
                    </a:lnTo>
                    <a:lnTo>
                      <a:pt x="275" y="704"/>
                    </a:lnTo>
                    <a:lnTo>
                      <a:pt x="281" y="702"/>
                    </a:lnTo>
                    <a:lnTo>
                      <a:pt x="287" y="701"/>
                    </a:lnTo>
                    <a:lnTo>
                      <a:pt x="290" y="703"/>
                    </a:lnTo>
                    <a:lnTo>
                      <a:pt x="294" y="708"/>
                    </a:lnTo>
                    <a:lnTo>
                      <a:pt x="287" y="712"/>
                    </a:lnTo>
                    <a:lnTo>
                      <a:pt x="280" y="716"/>
                    </a:lnTo>
                    <a:lnTo>
                      <a:pt x="273" y="719"/>
                    </a:lnTo>
                    <a:lnTo>
                      <a:pt x="266" y="721"/>
                    </a:lnTo>
                    <a:lnTo>
                      <a:pt x="259" y="723"/>
                    </a:lnTo>
                    <a:lnTo>
                      <a:pt x="251" y="724"/>
                    </a:lnTo>
                    <a:lnTo>
                      <a:pt x="243" y="723"/>
                    </a:lnTo>
                    <a:lnTo>
                      <a:pt x="235" y="720"/>
                    </a:lnTo>
                    <a:lnTo>
                      <a:pt x="212" y="710"/>
                    </a:lnTo>
                    <a:lnTo>
                      <a:pt x="191" y="698"/>
                    </a:lnTo>
                    <a:lnTo>
                      <a:pt x="171" y="686"/>
                    </a:lnTo>
                    <a:lnTo>
                      <a:pt x="153" y="671"/>
                    </a:lnTo>
                    <a:lnTo>
                      <a:pt x="137" y="655"/>
                    </a:lnTo>
                    <a:lnTo>
                      <a:pt x="122" y="637"/>
                    </a:lnTo>
                    <a:lnTo>
                      <a:pt x="108" y="618"/>
                    </a:lnTo>
                    <a:lnTo>
                      <a:pt x="97" y="598"/>
                    </a:lnTo>
                    <a:lnTo>
                      <a:pt x="86" y="577"/>
                    </a:lnTo>
                    <a:lnTo>
                      <a:pt x="77" y="555"/>
                    </a:lnTo>
                    <a:lnTo>
                      <a:pt x="69" y="532"/>
                    </a:lnTo>
                    <a:lnTo>
                      <a:pt x="63" y="509"/>
                    </a:lnTo>
                    <a:lnTo>
                      <a:pt x="59" y="485"/>
                    </a:lnTo>
                    <a:lnTo>
                      <a:pt x="55" y="461"/>
                    </a:lnTo>
                    <a:lnTo>
                      <a:pt x="53" y="437"/>
                    </a:lnTo>
                    <a:lnTo>
                      <a:pt x="53" y="411"/>
                    </a:lnTo>
                    <a:lnTo>
                      <a:pt x="53" y="330"/>
                    </a:lnTo>
                    <a:lnTo>
                      <a:pt x="45" y="330"/>
                    </a:lnTo>
                    <a:lnTo>
                      <a:pt x="38" y="330"/>
                    </a:lnTo>
                    <a:lnTo>
                      <a:pt x="30" y="330"/>
                    </a:lnTo>
                    <a:lnTo>
                      <a:pt x="22" y="328"/>
                    </a:lnTo>
                    <a:lnTo>
                      <a:pt x="15" y="326"/>
                    </a:lnTo>
                    <a:lnTo>
                      <a:pt x="9" y="323"/>
                    </a:lnTo>
                    <a:lnTo>
                      <a:pt x="3" y="319"/>
                    </a:lnTo>
                    <a:lnTo>
                      <a:pt x="0" y="314"/>
                    </a:lnTo>
                    <a:lnTo>
                      <a:pt x="56" y="294"/>
                    </a:lnTo>
                    <a:lnTo>
                      <a:pt x="61" y="269"/>
                    </a:lnTo>
                    <a:lnTo>
                      <a:pt x="65" y="242"/>
                    </a:lnTo>
                    <a:lnTo>
                      <a:pt x="72" y="217"/>
                    </a:lnTo>
                    <a:lnTo>
                      <a:pt x="87" y="196"/>
                    </a:lnTo>
                    <a:lnTo>
                      <a:pt x="78" y="184"/>
                    </a:lnTo>
                    <a:lnTo>
                      <a:pt x="71" y="171"/>
                    </a:lnTo>
                    <a:lnTo>
                      <a:pt x="64" y="156"/>
                    </a:lnTo>
                    <a:lnTo>
                      <a:pt x="60" y="141"/>
                    </a:lnTo>
                    <a:lnTo>
                      <a:pt x="56" y="126"/>
                    </a:lnTo>
                    <a:lnTo>
                      <a:pt x="56" y="110"/>
                    </a:lnTo>
                    <a:lnTo>
                      <a:pt x="57" y="93"/>
                    </a:lnTo>
                    <a:lnTo>
                      <a:pt x="63" y="77"/>
                    </a:lnTo>
                    <a:lnTo>
                      <a:pt x="70" y="65"/>
                    </a:lnTo>
                    <a:lnTo>
                      <a:pt x="77" y="53"/>
                    </a:lnTo>
                    <a:lnTo>
                      <a:pt x="85" y="42"/>
                    </a:lnTo>
                    <a:lnTo>
                      <a:pt x="94" y="31"/>
                    </a:lnTo>
                    <a:lnTo>
                      <a:pt x="103" y="22"/>
                    </a:lnTo>
                    <a:lnTo>
                      <a:pt x="115" y="14"/>
                    </a:lnTo>
                    <a:lnTo>
                      <a:pt x="125" y="7"/>
                    </a:lnTo>
                    <a:lnTo>
                      <a:pt x="138" y="0"/>
                    </a:lnTo>
                    <a:lnTo>
                      <a:pt x="144" y="8"/>
                    </a:lnTo>
                    <a:lnTo>
                      <a:pt x="145" y="15"/>
                    </a:lnTo>
                    <a:lnTo>
                      <a:pt x="142" y="22"/>
                    </a:lnTo>
                    <a:lnTo>
                      <a:pt x="135" y="28"/>
                    </a:lnTo>
                    <a:lnTo>
                      <a:pt x="127" y="34"/>
                    </a:lnTo>
                    <a:lnTo>
                      <a:pt x="120" y="40"/>
                    </a:lnTo>
                    <a:lnTo>
                      <a:pt x="113" y="47"/>
                    </a:lnTo>
                    <a:lnTo>
                      <a:pt x="109" y="55"/>
                    </a:lnTo>
                    <a:lnTo>
                      <a:pt x="102" y="83"/>
                    </a:lnTo>
                    <a:lnTo>
                      <a:pt x="103" y="113"/>
                    </a:lnTo>
                    <a:lnTo>
                      <a:pt x="110" y="141"/>
                    </a:lnTo>
                    <a:lnTo>
                      <a:pt x="122" y="166"/>
                    </a:lnTo>
                    <a:lnTo>
                      <a:pt x="138" y="184"/>
                    </a:lnTo>
                    <a:lnTo>
                      <a:pt x="154" y="201"/>
                    </a:lnTo>
                    <a:lnTo>
                      <a:pt x="173" y="214"/>
                    </a:lnTo>
                    <a:lnTo>
                      <a:pt x="192" y="226"/>
                    </a:lnTo>
                    <a:lnTo>
                      <a:pt x="212" y="235"/>
                    </a:lnTo>
                    <a:lnTo>
                      <a:pt x="232" y="242"/>
                    </a:lnTo>
                    <a:lnTo>
                      <a:pt x="254" y="249"/>
                    </a:lnTo>
                    <a:lnTo>
                      <a:pt x="276" y="255"/>
                    </a:lnTo>
                    <a:lnTo>
                      <a:pt x="298" y="259"/>
                    </a:lnTo>
                    <a:lnTo>
                      <a:pt x="320" y="265"/>
                    </a:lnTo>
                    <a:lnTo>
                      <a:pt x="342" y="271"/>
                    </a:lnTo>
                    <a:lnTo>
                      <a:pt x="364" y="277"/>
                    </a:lnTo>
                    <a:lnTo>
                      <a:pt x="385" y="284"/>
                    </a:lnTo>
                    <a:lnTo>
                      <a:pt x="405" y="293"/>
                    </a:lnTo>
                    <a:lnTo>
                      <a:pt x="425" y="302"/>
                    </a:lnTo>
                    <a:lnTo>
                      <a:pt x="444" y="315"/>
                    </a:lnTo>
                    <a:lnTo>
                      <a:pt x="459" y="317"/>
                    </a:lnTo>
                    <a:lnTo>
                      <a:pt x="474" y="322"/>
                    </a:lnTo>
                    <a:lnTo>
                      <a:pt x="488" y="328"/>
                    </a:lnTo>
                    <a:lnTo>
                      <a:pt x="501" y="337"/>
                    </a:lnTo>
                    <a:lnTo>
                      <a:pt x="512" y="347"/>
                    </a:lnTo>
                    <a:lnTo>
                      <a:pt x="523" y="358"/>
                    </a:lnTo>
                    <a:lnTo>
                      <a:pt x="531" y="370"/>
                    </a:lnTo>
                    <a:lnTo>
                      <a:pt x="539" y="384"/>
                    </a:lnTo>
                    <a:lnTo>
                      <a:pt x="541" y="396"/>
                    </a:lnTo>
                    <a:lnTo>
                      <a:pt x="540" y="410"/>
                    </a:lnTo>
                    <a:lnTo>
                      <a:pt x="534" y="421"/>
                    </a:lnTo>
                    <a:lnTo>
                      <a:pt x="524" y="430"/>
                    </a:lnTo>
                    <a:lnTo>
                      <a:pt x="517" y="430"/>
                    </a:lnTo>
                    <a:lnTo>
                      <a:pt x="510" y="426"/>
                    </a:lnTo>
                    <a:lnTo>
                      <a:pt x="502" y="422"/>
                    </a:lnTo>
                    <a:lnTo>
                      <a:pt x="495" y="417"/>
                    </a:lnTo>
                    <a:lnTo>
                      <a:pt x="488" y="411"/>
                    </a:lnTo>
                    <a:lnTo>
                      <a:pt x="482" y="406"/>
                    </a:lnTo>
                    <a:lnTo>
                      <a:pt x="479" y="402"/>
                    </a:lnTo>
                    <a:lnTo>
                      <a:pt x="478" y="401"/>
                    </a:lnTo>
                    <a:lnTo>
                      <a:pt x="485" y="405"/>
                    </a:lnTo>
                    <a:lnTo>
                      <a:pt x="492" y="409"/>
                    </a:lnTo>
                    <a:lnTo>
                      <a:pt x="497" y="413"/>
                    </a:lnTo>
                    <a:lnTo>
                      <a:pt x="505" y="414"/>
                    </a:lnTo>
                    <a:lnTo>
                      <a:pt x="511" y="409"/>
                    </a:lnTo>
                    <a:lnTo>
                      <a:pt x="515" y="402"/>
                    </a:lnTo>
                    <a:lnTo>
                      <a:pt x="516" y="396"/>
                    </a:lnTo>
                    <a:lnTo>
                      <a:pt x="516" y="388"/>
                    </a:lnTo>
                    <a:lnTo>
                      <a:pt x="508" y="383"/>
                    </a:lnTo>
                    <a:lnTo>
                      <a:pt x="501" y="375"/>
                    </a:lnTo>
                    <a:lnTo>
                      <a:pt x="493" y="368"/>
                    </a:lnTo>
                    <a:lnTo>
                      <a:pt x="484" y="361"/>
                    </a:lnTo>
                    <a:lnTo>
                      <a:pt x="476" y="354"/>
                    </a:lnTo>
                    <a:lnTo>
                      <a:pt x="466" y="349"/>
                    </a:lnTo>
                    <a:lnTo>
                      <a:pt x="456" y="346"/>
                    </a:lnTo>
                    <a:lnTo>
                      <a:pt x="447" y="346"/>
                    </a:lnTo>
                    <a:lnTo>
                      <a:pt x="454" y="368"/>
                    </a:lnTo>
                    <a:lnTo>
                      <a:pt x="457" y="392"/>
                    </a:lnTo>
                    <a:lnTo>
                      <a:pt x="458" y="416"/>
                    </a:lnTo>
                    <a:lnTo>
                      <a:pt x="461" y="440"/>
                    </a:lnTo>
                    <a:lnTo>
                      <a:pt x="463" y="464"/>
                    </a:lnTo>
                    <a:lnTo>
                      <a:pt x="469" y="487"/>
                    </a:lnTo>
                    <a:lnTo>
                      <a:pt x="480" y="509"/>
                    </a:lnTo>
                    <a:lnTo>
                      <a:pt x="496" y="529"/>
                    </a:lnTo>
                    <a:lnTo>
                      <a:pt x="510" y="544"/>
                    </a:lnTo>
                    <a:lnTo>
                      <a:pt x="524" y="560"/>
                    </a:lnTo>
                    <a:lnTo>
                      <a:pt x="539" y="575"/>
                    </a:lnTo>
                    <a:lnTo>
                      <a:pt x="556" y="589"/>
                    </a:lnTo>
                    <a:lnTo>
                      <a:pt x="573" y="600"/>
                    </a:lnTo>
                    <a:lnTo>
                      <a:pt x="592" y="608"/>
                    </a:lnTo>
                    <a:lnTo>
                      <a:pt x="611" y="612"/>
                    </a:lnTo>
                    <a:lnTo>
                      <a:pt x="633" y="611"/>
                    </a:lnTo>
                    <a:lnTo>
                      <a:pt x="637" y="607"/>
                    </a:lnTo>
                    <a:lnTo>
                      <a:pt x="641" y="604"/>
                    </a:lnTo>
                    <a:lnTo>
                      <a:pt x="646" y="602"/>
                    </a:lnTo>
                    <a:lnTo>
                      <a:pt x="649" y="598"/>
                    </a:lnTo>
                    <a:lnTo>
                      <a:pt x="645" y="593"/>
                    </a:lnTo>
                    <a:lnTo>
                      <a:pt x="639" y="591"/>
                    </a:lnTo>
                    <a:lnTo>
                      <a:pt x="634" y="589"/>
                    </a:lnTo>
                    <a:lnTo>
                      <a:pt x="633" y="583"/>
                    </a:lnTo>
                    <a:lnTo>
                      <a:pt x="640" y="578"/>
                    </a:lnTo>
                    <a:lnTo>
                      <a:pt x="647" y="576"/>
                    </a:lnTo>
                    <a:lnTo>
                      <a:pt x="656" y="575"/>
                    </a:lnTo>
                    <a:lnTo>
                      <a:pt x="664" y="577"/>
                    </a:lnTo>
                    <a:lnTo>
                      <a:pt x="671" y="584"/>
                    </a:lnTo>
                    <a:lnTo>
                      <a:pt x="675" y="592"/>
                    </a:lnTo>
                    <a:lnTo>
                      <a:pt x="676" y="600"/>
                    </a:lnTo>
                    <a:lnTo>
                      <a:pt x="675" y="608"/>
                    </a:lnTo>
                    <a:lnTo>
                      <a:pt x="674" y="619"/>
                    </a:lnTo>
                    <a:lnTo>
                      <a:pt x="668" y="628"/>
                    </a:lnTo>
                    <a:lnTo>
                      <a:pt x="657" y="636"/>
                    </a:lnTo>
                    <a:lnTo>
                      <a:pt x="645" y="643"/>
                    </a:lnTo>
                    <a:lnTo>
                      <a:pt x="630" y="644"/>
                    </a:lnTo>
                    <a:lnTo>
                      <a:pt x="616" y="643"/>
                    </a:lnTo>
                    <a:lnTo>
                      <a:pt x="602" y="641"/>
                    </a:lnTo>
                    <a:lnTo>
                      <a:pt x="590" y="637"/>
                    </a:lnTo>
                    <a:lnTo>
                      <a:pt x="577" y="631"/>
                    </a:lnTo>
                    <a:lnTo>
                      <a:pt x="565" y="627"/>
                    </a:lnTo>
                    <a:lnTo>
                      <a:pt x="556" y="620"/>
                    </a:lnTo>
                    <a:lnTo>
                      <a:pt x="547" y="614"/>
                    </a:lnTo>
                    <a:lnTo>
                      <a:pt x="554" y="636"/>
                    </a:lnTo>
                    <a:lnTo>
                      <a:pt x="562" y="658"/>
                    </a:lnTo>
                    <a:lnTo>
                      <a:pt x="571" y="679"/>
                    </a:lnTo>
                    <a:lnTo>
                      <a:pt x="581" y="701"/>
                    </a:lnTo>
                    <a:lnTo>
                      <a:pt x="593" y="721"/>
                    </a:lnTo>
                    <a:lnTo>
                      <a:pt x="605" y="743"/>
                    </a:lnTo>
                    <a:lnTo>
                      <a:pt x="617" y="764"/>
                    </a:lnTo>
                    <a:lnTo>
                      <a:pt x="631" y="784"/>
                    </a:lnTo>
                    <a:lnTo>
                      <a:pt x="615" y="8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3" name="Freeform 98"/>
              <p:cNvSpPr>
                <a:spLocks/>
              </p:cNvSpPr>
              <p:nvPr/>
            </p:nvSpPr>
            <p:spPr bwMode="auto">
              <a:xfrm>
                <a:off x="3350" y="2622"/>
                <a:ext cx="130" cy="250"/>
              </a:xfrm>
              <a:custGeom>
                <a:avLst/>
                <a:gdLst>
                  <a:gd name="T0" fmla="*/ 124 w 260"/>
                  <a:gd name="T1" fmla="*/ 76 h 501"/>
                  <a:gd name="T2" fmla="*/ 130 w 260"/>
                  <a:gd name="T3" fmla="*/ 123 h 501"/>
                  <a:gd name="T4" fmla="*/ 125 w 260"/>
                  <a:gd name="T5" fmla="*/ 169 h 501"/>
                  <a:gd name="T6" fmla="*/ 107 w 260"/>
                  <a:gd name="T7" fmla="*/ 212 h 501"/>
                  <a:gd name="T8" fmla="*/ 88 w 260"/>
                  <a:gd name="T9" fmla="*/ 235 h 501"/>
                  <a:gd name="T10" fmla="*/ 72 w 260"/>
                  <a:gd name="T11" fmla="*/ 243 h 501"/>
                  <a:gd name="T12" fmla="*/ 56 w 260"/>
                  <a:gd name="T13" fmla="*/ 249 h 501"/>
                  <a:gd name="T14" fmla="*/ 44 w 260"/>
                  <a:gd name="T15" fmla="*/ 250 h 501"/>
                  <a:gd name="T16" fmla="*/ 44 w 260"/>
                  <a:gd name="T17" fmla="*/ 246 h 501"/>
                  <a:gd name="T18" fmla="*/ 54 w 260"/>
                  <a:gd name="T19" fmla="*/ 237 h 501"/>
                  <a:gd name="T20" fmla="*/ 70 w 260"/>
                  <a:gd name="T21" fmla="*/ 226 h 501"/>
                  <a:gd name="T22" fmla="*/ 84 w 260"/>
                  <a:gd name="T23" fmla="*/ 215 h 501"/>
                  <a:gd name="T24" fmla="*/ 94 w 260"/>
                  <a:gd name="T25" fmla="*/ 194 h 501"/>
                  <a:gd name="T26" fmla="*/ 103 w 260"/>
                  <a:gd name="T27" fmla="*/ 159 h 501"/>
                  <a:gd name="T28" fmla="*/ 106 w 260"/>
                  <a:gd name="T29" fmla="*/ 123 h 501"/>
                  <a:gd name="T30" fmla="*/ 103 w 260"/>
                  <a:gd name="T31" fmla="*/ 87 h 501"/>
                  <a:gd name="T32" fmla="*/ 98 w 260"/>
                  <a:gd name="T33" fmla="*/ 65 h 501"/>
                  <a:gd name="T34" fmla="*/ 95 w 260"/>
                  <a:gd name="T35" fmla="*/ 55 h 501"/>
                  <a:gd name="T36" fmla="*/ 91 w 260"/>
                  <a:gd name="T37" fmla="*/ 46 h 501"/>
                  <a:gd name="T38" fmla="*/ 85 w 260"/>
                  <a:gd name="T39" fmla="*/ 39 h 501"/>
                  <a:gd name="T40" fmla="*/ 70 w 260"/>
                  <a:gd name="T41" fmla="*/ 26 h 501"/>
                  <a:gd name="T42" fmla="*/ 44 w 260"/>
                  <a:gd name="T43" fmla="*/ 16 h 501"/>
                  <a:gd name="T44" fmla="*/ 19 w 260"/>
                  <a:gd name="T45" fmla="*/ 12 h 501"/>
                  <a:gd name="T46" fmla="*/ 3 w 260"/>
                  <a:gd name="T47" fmla="*/ 12 h 501"/>
                  <a:gd name="T48" fmla="*/ 8 w 260"/>
                  <a:gd name="T49" fmla="*/ 6 h 501"/>
                  <a:gd name="T50" fmla="*/ 27 w 260"/>
                  <a:gd name="T51" fmla="*/ 0 h 501"/>
                  <a:gd name="T52" fmla="*/ 46 w 260"/>
                  <a:gd name="T53" fmla="*/ 1 h 501"/>
                  <a:gd name="T54" fmla="*/ 65 w 260"/>
                  <a:gd name="T55" fmla="*/ 6 h 501"/>
                  <a:gd name="T56" fmla="*/ 80 w 260"/>
                  <a:gd name="T57" fmla="*/ 14 h 501"/>
                  <a:gd name="T58" fmla="*/ 92 w 260"/>
                  <a:gd name="T59" fmla="*/ 23 h 501"/>
                  <a:gd name="T60" fmla="*/ 103 w 260"/>
                  <a:gd name="T61" fmla="*/ 36 h 501"/>
                  <a:gd name="T62" fmla="*/ 113 w 260"/>
                  <a:gd name="T63" fmla="*/ 48 h 50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60" h="501">
                    <a:moveTo>
                      <a:pt x="232" y="111"/>
                    </a:moveTo>
                    <a:lnTo>
                      <a:pt x="248" y="153"/>
                    </a:lnTo>
                    <a:lnTo>
                      <a:pt x="257" y="198"/>
                    </a:lnTo>
                    <a:lnTo>
                      <a:pt x="260" y="246"/>
                    </a:lnTo>
                    <a:lnTo>
                      <a:pt x="258" y="293"/>
                    </a:lnTo>
                    <a:lnTo>
                      <a:pt x="249" y="339"/>
                    </a:lnTo>
                    <a:lnTo>
                      <a:pt x="234" y="384"/>
                    </a:lnTo>
                    <a:lnTo>
                      <a:pt x="213" y="424"/>
                    </a:lnTo>
                    <a:lnTo>
                      <a:pt x="186" y="461"/>
                    </a:lnTo>
                    <a:lnTo>
                      <a:pt x="175" y="470"/>
                    </a:lnTo>
                    <a:lnTo>
                      <a:pt x="160" y="478"/>
                    </a:lnTo>
                    <a:lnTo>
                      <a:pt x="144" y="486"/>
                    </a:lnTo>
                    <a:lnTo>
                      <a:pt x="127" y="493"/>
                    </a:lnTo>
                    <a:lnTo>
                      <a:pt x="111" y="498"/>
                    </a:lnTo>
                    <a:lnTo>
                      <a:pt x="97" y="501"/>
                    </a:lnTo>
                    <a:lnTo>
                      <a:pt x="87" y="501"/>
                    </a:lnTo>
                    <a:lnTo>
                      <a:pt x="82" y="499"/>
                    </a:lnTo>
                    <a:lnTo>
                      <a:pt x="87" y="493"/>
                    </a:lnTo>
                    <a:lnTo>
                      <a:pt x="96" y="485"/>
                    </a:lnTo>
                    <a:lnTo>
                      <a:pt x="108" y="475"/>
                    </a:lnTo>
                    <a:lnTo>
                      <a:pt x="123" y="464"/>
                    </a:lnTo>
                    <a:lnTo>
                      <a:pt x="140" y="453"/>
                    </a:lnTo>
                    <a:lnTo>
                      <a:pt x="154" y="441"/>
                    </a:lnTo>
                    <a:lnTo>
                      <a:pt x="167" y="430"/>
                    </a:lnTo>
                    <a:lnTo>
                      <a:pt x="175" y="421"/>
                    </a:lnTo>
                    <a:lnTo>
                      <a:pt x="188" y="388"/>
                    </a:lnTo>
                    <a:lnTo>
                      <a:pt x="198" y="355"/>
                    </a:lnTo>
                    <a:lnTo>
                      <a:pt x="205" y="319"/>
                    </a:lnTo>
                    <a:lnTo>
                      <a:pt x="210" y="284"/>
                    </a:lnTo>
                    <a:lnTo>
                      <a:pt x="212" y="247"/>
                    </a:lnTo>
                    <a:lnTo>
                      <a:pt x="210" y="210"/>
                    </a:lnTo>
                    <a:lnTo>
                      <a:pt x="206" y="174"/>
                    </a:lnTo>
                    <a:lnTo>
                      <a:pt x="198" y="140"/>
                    </a:lnTo>
                    <a:lnTo>
                      <a:pt x="196" y="130"/>
                    </a:lnTo>
                    <a:lnTo>
                      <a:pt x="194" y="120"/>
                    </a:lnTo>
                    <a:lnTo>
                      <a:pt x="190" y="111"/>
                    </a:lnTo>
                    <a:lnTo>
                      <a:pt x="186" y="103"/>
                    </a:lnTo>
                    <a:lnTo>
                      <a:pt x="181" y="93"/>
                    </a:lnTo>
                    <a:lnTo>
                      <a:pt x="175" y="85"/>
                    </a:lnTo>
                    <a:lnTo>
                      <a:pt x="169" y="78"/>
                    </a:lnTo>
                    <a:lnTo>
                      <a:pt x="163" y="70"/>
                    </a:lnTo>
                    <a:lnTo>
                      <a:pt x="140" y="53"/>
                    </a:lnTo>
                    <a:lnTo>
                      <a:pt x="114" y="40"/>
                    </a:lnTo>
                    <a:lnTo>
                      <a:pt x="87" y="32"/>
                    </a:lnTo>
                    <a:lnTo>
                      <a:pt x="61" y="27"/>
                    </a:lnTo>
                    <a:lnTo>
                      <a:pt x="37" y="24"/>
                    </a:lnTo>
                    <a:lnTo>
                      <a:pt x="17" y="24"/>
                    </a:lnTo>
                    <a:lnTo>
                      <a:pt x="5" y="24"/>
                    </a:lnTo>
                    <a:lnTo>
                      <a:pt x="0" y="24"/>
                    </a:lnTo>
                    <a:lnTo>
                      <a:pt x="16" y="13"/>
                    </a:lnTo>
                    <a:lnTo>
                      <a:pt x="34" y="6"/>
                    </a:lnTo>
                    <a:lnTo>
                      <a:pt x="53" y="1"/>
                    </a:lnTo>
                    <a:lnTo>
                      <a:pt x="73" y="0"/>
                    </a:lnTo>
                    <a:lnTo>
                      <a:pt x="92" y="2"/>
                    </a:lnTo>
                    <a:lnTo>
                      <a:pt x="112" y="6"/>
                    </a:lnTo>
                    <a:lnTo>
                      <a:pt x="130" y="12"/>
                    </a:lnTo>
                    <a:lnTo>
                      <a:pt x="148" y="19"/>
                    </a:lnTo>
                    <a:lnTo>
                      <a:pt x="160" y="28"/>
                    </a:lnTo>
                    <a:lnTo>
                      <a:pt x="173" y="37"/>
                    </a:lnTo>
                    <a:lnTo>
                      <a:pt x="184" y="47"/>
                    </a:lnTo>
                    <a:lnTo>
                      <a:pt x="196" y="59"/>
                    </a:lnTo>
                    <a:lnTo>
                      <a:pt x="206" y="72"/>
                    </a:lnTo>
                    <a:lnTo>
                      <a:pt x="216" y="84"/>
                    </a:lnTo>
                    <a:lnTo>
                      <a:pt x="225" y="97"/>
                    </a:lnTo>
                    <a:lnTo>
                      <a:pt x="232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4" name="Freeform 99"/>
              <p:cNvSpPr>
                <a:spLocks/>
              </p:cNvSpPr>
              <p:nvPr/>
            </p:nvSpPr>
            <p:spPr bwMode="auto">
              <a:xfrm>
                <a:off x="2585" y="2651"/>
                <a:ext cx="321" cy="350"/>
              </a:xfrm>
              <a:custGeom>
                <a:avLst/>
                <a:gdLst>
                  <a:gd name="T0" fmla="*/ 321 w 641"/>
                  <a:gd name="T1" fmla="*/ 2 h 699"/>
                  <a:gd name="T2" fmla="*/ 321 w 641"/>
                  <a:gd name="T3" fmla="*/ 54 h 699"/>
                  <a:gd name="T4" fmla="*/ 321 w 641"/>
                  <a:gd name="T5" fmla="*/ 167 h 699"/>
                  <a:gd name="T6" fmla="*/ 319 w 641"/>
                  <a:gd name="T7" fmla="*/ 282 h 699"/>
                  <a:gd name="T8" fmla="*/ 315 w 641"/>
                  <a:gd name="T9" fmla="*/ 334 h 699"/>
                  <a:gd name="T10" fmla="*/ 312 w 641"/>
                  <a:gd name="T11" fmla="*/ 334 h 699"/>
                  <a:gd name="T12" fmla="*/ 304 w 641"/>
                  <a:gd name="T13" fmla="*/ 335 h 699"/>
                  <a:gd name="T14" fmla="*/ 292 w 641"/>
                  <a:gd name="T15" fmla="*/ 336 h 699"/>
                  <a:gd name="T16" fmla="*/ 275 w 641"/>
                  <a:gd name="T17" fmla="*/ 337 h 699"/>
                  <a:gd name="T18" fmla="*/ 256 w 641"/>
                  <a:gd name="T19" fmla="*/ 338 h 699"/>
                  <a:gd name="T20" fmla="*/ 233 w 641"/>
                  <a:gd name="T21" fmla="*/ 339 h 699"/>
                  <a:gd name="T22" fmla="*/ 210 w 641"/>
                  <a:gd name="T23" fmla="*/ 341 h 699"/>
                  <a:gd name="T24" fmla="*/ 184 w 641"/>
                  <a:gd name="T25" fmla="*/ 342 h 699"/>
                  <a:gd name="T26" fmla="*/ 159 w 641"/>
                  <a:gd name="T27" fmla="*/ 344 h 699"/>
                  <a:gd name="T28" fmla="*/ 133 w 641"/>
                  <a:gd name="T29" fmla="*/ 345 h 699"/>
                  <a:gd name="T30" fmla="*/ 108 w 641"/>
                  <a:gd name="T31" fmla="*/ 347 h 699"/>
                  <a:gd name="T32" fmla="*/ 85 w 641"/>
                  <a:gd name="T33" fmla="*/ 348 h 699"/>
                  <a:gd name="T34" fmla="*/ 64 w 641"/>
                  <a:gd name="T35" fmla="*/ 349 h 699"/>
                  <a:gd name="T36" fmla="*/ 44 w 641"/>
                  <a:gd name="T37" fmla="*/ 349 h 699"/>
                  <a:gd name="T38" fmla="*/ 29 w 641"/>
                  <a:gd name="T39" fmla="*/ 350 h 699"/>
                  <a:gd name="T40" fmla="*/ 17 w 641"/>
                  <a:gd name="T41" fmla="*/ 350 h 699"/>
                  <a:gd name="T42" fmla="*/ 0 w 641"/>
                  <a:gd name="T43" fmla="*/ 0 h 699"/>
                  <a:gd name="T44" fmla="*/ 321 w 641"/>
                  <a:gd name="T45" fmla="*/ 2 h 69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41" h="699">
                    <a:moveTo>
                      <a:pt x="641" y="3"/>
                    </a:moveTo>
                    <a:lnTo>
                      <a:pt x="641" y="107"/>
                    </a:lnTo>
                    <a:lnTo>
                      <a:pt x="641" y="334"/>
                    </a:lnTo>
                    <a:lnTo>
                      <a:pt x="638" y="563"/>
                    </a:lnTo>
                    <a:lnTo>
                      <a:pt x="629" y="668"/>
                    </a:lnTo>
                    <a:lnTo>
                      <a:pt x="623" y="668"/>
                    </a:lnTo>
                    <a:lnTo>
                      <a:pt x="607" y="669"/>
                    </a:lnTo>
                    <a:lnTo>
                      <a:pt x="583" y="672"/>
                    </a:lnTo>
                    <a:lnTo>
                      <a:pt x="549" y="673"/>
                    </a:lnTo>
                    <a:lnTo>
                      <a:pt x="511" y="676"/>
                    </a:lnTo>
                    <a:lnTo>
                      <a:pt x="466" y="678"/>
                    </a:lnTo>
                    <a:lnTo>
                      <a:pt x="419" y="682"/>
                    </a:lnTo>
                    <a:lnTo>
                      <a:pt x="368" y="684"/>
                    </a:lnTo>
                    <a:lnTo>
                      <a:pt x="318" y="688"/>
                    </a:lnTo>
                    <a:lnTo>
                      <a:pt x="266" y="690"/>
                    </a:lnTo>
                    <a:lnTo>
                      <a:pt x="216" y="693"/>
                    </a:lnTo>
                    <a:lnTo>
                      <a:pt x="169" y="696"/>
                    </a:lnTo>
                    <a:lnTo>
                      <a:pt x="127" y="697"/>
                    </a:lnTo>
                    <a:lnTo>
                      <a:pt x="88" y="698"/>
                    </a:lnTo>
                    <a:lnTo>
                      <a:pt x="57" y="699"/>
                    </a:lnTo>
                    <a:lnTo>
                      <a:pt x="34" y="699"/>
                    </a:lnTo>
                    <a:lnTo>
                      <a:pt x="0" y="0"/>
                    </a:lnTo>
                    <a:lnTo>
                      <a:pt x="64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5" name="Freeform 100"/>
              <p:cNvSpPr>
                <a:spLocks/>
              </p:cNvSpPr>
              <p:nvPr/>
            </p:nvSpPr>
            <p:spPr bwMode="auto">
              <a:xfrm>
                <a:off x="3295" y="2647"/>
                <a:ext cx="117" cy="218"/>
              </a:xfrm>
              <a:custGeom>
                <a:avLst/>
                <a:gdLst>
                  <a:gd name="T0" fmla="*/ 69 w 233"/>
                  <a:gd name="T1" fmla="*/ 90 h 434"/>
                  <a:gd name="T2" fmla="*/ 61 w 233"/>
                  <a:gd name="T3" fmla="*/ 114 h 434"/>
                  <a:gd name="T4" fmla="*/ 46 w 233"/>
                  <a:gd name="T5" fmla="*/ 134 h 434"/>
                  <a:gd name="T6" fmla="*/ 37 w 233"/>
                  <a:gd name="T7" fmla="*/ 138 h 434"/>
                  <a:gd name="T8" fmla="*/ 26 w 233"/>
                  <a:gd name="T9" fmla="*/ 138 h 434"/>
                  <a:gd name="T10" fmla="*/ 18 w 233"/>
                  <a:gd name="T11" fmla="*/ 140 h 434"/>
                  <a:gd name="T12" fmla="*/ 26 w 233"/>
                  <a:gd name="T13" fmla="*/ 146 h 434"/>
                  <a:gd name="T14" fmla="*/ 36 w 233"/>
                  <a:gd name="T15" fmla="*/ 150 h 434"/>
                  <a:gd name="T16" fmla="*/ 49 w 233"/>
                  <a:gd name="T17" fmla="*/ 149 h 434"/>
                  <a:gd name="T18" fmla="*/ 64 w 233"/>
                  <a:gd name="T19" fmla="*/ 148 h 434"/>
                  <a:gd name="T20" fmla="*/ 73 w 233"/>
                  <a:gd name="T21" fmla="*/ 151 h 434"/>
                  <a:gd name="T22" fmla="*/ 70 w 233"/>
                  <a:gd name="T23" fmla="*/ 172 h 434"/>
                  <a:gd name="T24" fmla="*/ 56 w 233"/>
                  <a:gd name="T25" fmla="*/ 190 h 434"/>
                  <a:gd name="T26" fmla="*/ 50 w 233"/>
                  <a:gd name="T27" fmla="*/ 201 h 434"/>
                  <a:gd name="T28" fmla="*/ 65 w 233"/>
                  <a:gd name="T29" fmla="*/ 201 h 434"/>
                  <a:gd name="T30" fmla="*/ 79 w 233"/>
                  <a:gd name="T31" fmla="*/ 195 h 434"/>
                  <a:gd name="T32" fmla="*/ 90 w 233"/>
                  <a:gd name="T33" fmla="*/ 187 h 434"/>
                  <a:gd name="T34" fmla="*/ 100 w 233"/>
                  <a:gd name="T35" fmla="*/ 175 h 434"/>
                  <a:gd name="T36" fmla="*/ 112 w 233"/>
                  <a:gd name="T37" fmla="*/ 165 h 434"/>
                  <a:gd name="T38" fmla="*/ 117 w 233"/>
                  <a:gd name="T39" fmla="*/ 180 h 434"/>
                  <a:gd name="T40" fmla="*/ 104 w 233"/>
                  <a:gd name="T41" fmla="*/ 199 h 434"/>
                  <a:gd name="T42" fmla="*/ 81 w 233"/>
                  <a:gd name="T43" fmla="*/ 212 h 434"/>
                  <a:gd name="T44" fmla="*/ 55 w 233"/>
                  <a:gd name="T45" fmla="*/ 218 h 434"/>
                  <a:gd name="T46" fmla="*/ 43 w 233"/>
                  <a:gd name="T47" fmla="*/ 213 h 434"/>
                  <a:gd name="T48" fmla="*/ 30 w 233"/>
                  <a:gd name="T49" fmla="*/ 206 h 434"/>
                  <a:gd name="T50" fmla="*/ 24 w 233"/>
                  <a:gd name="T51" fmla="*/ 197 h 434"/>
                  <a:gd name="T52" fmla="*/ 31 w 233"/>
                  <a:gd name="T53" fmla="*/ 194 h 434"/>
                  <a:gd name="T54" fmla="*/ 39 w 233"/>
                  <a:gd name="T55" fmla="*/ 193 h 434"/>
                  <a:gd name="T56" fmla="*/ 52 w 233"/>
                  <a:gd name="T57" fmla="*/ 180 h 434"/>
                  <a:gd name="T58" fmla="*/ 52 w 233"/>
                  <a:gd name="T59" fmla="*/ 168 h 434"/>
                  <a:gd name="T60" fmla="*/ 34 w 233"/>
                  <a:gd name="T61" fmla="*/ 165 h 434"/>
                  <a:gd name="T62" fmla="*/ 17 w 233"/>
                  <a:gd name="T63" fmla="*/ 156 h 434"/>
                  <a:gd name="T64" fmla="*/ 1 w 233"/>
                  <a:gd name="T65" fmla="*/ 131 h 434"/>
                  <a:gd name="T66" fmla="*/ 7 w 233"/>
                  <a:gd name="T67" fmla="*/ 110 h 434"/>
                  <a:gd name="T68" fmla="*/ 11 w 233"/>
                  <a:gd name="T69" fmla="*/ 120 h 434"/>
                  <a:gd name="T70" fmla="*/ 17 w 233"/>
                  <a:gd name="T71" fmla="*/ 129 h 434"/>
                  <a:gd name="T72" fmla="*/ 27 w 233"/>
                  <a:gd name="T73" fmla="*/ 129 h 434"/>
                  <a:gd name="T74" fmla="*/ 34 w 233"/>
                  <a:gd name="T75" fmla="*/ 129 h 434"/>
                  <a:gd name="T76" fmla="*/ 41 w 233"/>
                  <a:gd name="T77" fmla="*/ 125 h 434"/>
                  <a:gd name="T78" fmla="*/ 44 w 233"/>
                  <a:gd name="T79" fmla="*/ 75 h 434"/>
                  <a:gd name="T80" fmla="*/ 33 w 233"/>
                  <a:gd name="T81" fmla="*/ 26 h 434"/>
                  <a:gd name="T82" fmla="*/ 59 w 233"/>
                  <a:gd name="T83" fmla="*/ 8 h 434"/>
                  <a:gd name="T84" fmla="*/ 67 w 233"/>
                  <a:gd name="T85" fmla="*/ 74 h 43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33" h="434">
                    <a:moveTo>
                      <a:pt x="133" y="147"/>
                    </a:moveTo>
                    <a:lnTo>
                      <a:pt x="137" y="164"/>
                    </a:lnTo>
                    <a:lnTo>
                      <a:pt x="137" y="180"/>
                    </a:lnTo>
                    <a:lnTo>
                      <a:pt x="135" y="196"/>
                    </a:lnTo>
                    <a:lnTo>
                      <a:pt x="130" y="211"/>
                    </a:lnTo>
                    <a:lnTo>
                      <a:pt x="122" y="226"/>
                    </a:lnTo>
                    <a:lnTo>
                      <a:pt x="114" y="240"/>
                    </a:lnTo>
                    <a:lnTo>
                      <a:pt x="104" y="253"/>
                    </a:lnTo>
                    <a:lnTo>
                      <a:pt x="92" y="266"/>
                    </a:lnTo>
                    <a:lnTo>
                      <a:pt x="86" y="270"/>
                    </a:lnTo>
                    <a:lnTo>
                      <a:pt x="79" y="272"/>
                    </a:lnTo>
                    <a:lnTo>
                      <a:pt x="74" y="274"/>
                    </a:lnTo>
                    <a:lnTo>
                      <a:pt x="67" y="275"/>
                    </a:lnTo>
                    <a:lnTo>
                      <a:pt x="60" y="275"/>
                    </a:lnTo>
                    <a:lnTo>
                      <a:pt x="52" y="275"/>
                    </a:lnTo>
                    <a:lnTo>
                      <a:pt x="41" y="275"/>
                    </a:lnTo>
                    <a:lnTo>
                      <a:pt x="31" y="273"/>
                    </a:lnTo>
                    <a:lnTo>
                      <a:pt x="36" y="279"/>
                    </a:lnTo>
                    <a:lnTo>
                      <a:pt x="40" y="283"/>
                    </a:lnTo>
                    <a:lnTo>
                      <a:pt x="46" y="288"/>
                    </a:lnTo>
                    <a:lnTo>
                      <a:pt x="52" y="291"/>
                    </a:lnTo>
                    <a:lnTo>
                      <a:pt x="59" y="295"/>
                    </a:lnTo>
                    <a:lnTo>
                      <a:pt x="66" y="297"/>
                    </a:lnTo>
                    <a:lnTo>
                      <a:pt x="72" y="298"/>
                    </a:lnTo>
                    <a:lnTo>
                      <a:pt x="79" y="300"/>
                    </a:lnTo>
                    <a:lnTo>
                      <a:pt x="87" y="298"/>
                    </a:lnTo>
                    <a:lnTo>
                      <a:pt x="97" y="296"/>
                    </a:lnTo>
                    <a:lnTo>
                      <a:pt x="107" y="295"/>
                    </a:lnTo>
                    <a:lnTo>
                      <a:pt x="117" y="295"/>
                    </a:lnTo>
                    <a:lnTo>
                      <a:pt x="128" y="295"/>
                    </a:lnTo>
                    <a:lnTo>
                      <a:pt x="136" y="295"/>
                    </a:lnTo>
                    <a:lnTo>
                      <a:pt x="143" y="297"/>
                    </a:lnTo>
                    <a:lnTo>
                      <a:pt x="146" y="300"/>
                    </a:lnTo>
                    <a:lnTo>
                      <a:pt x="146" y="316"/>
                    </a:lnTo>
                    <a:lnTo>
                      <a:pt x="144" y="329"/>
                    </a:lnTo>
                    <a:lnTo>
                      <a:pt x="139" y="343"/>
                    </a:lnTo>
                    <a:lnTo>
                      <a:pt x="131" y="356"/>
                    </a:lnTo>
                    <a:lnTo>
                      <a:pt x="122" y="369"/>
                    </a:lnTo>
                    <a:lnTo>
                      <a:pt x="112" y="379"/>
                    </a:lnTo>
                    <a:lnTo>
                      <a:pt x="101" y="388"/>
                    </a:lnTo>
                    <a:lnTo>
                      <a:pt x="90" y="396"/>
                    </a:lnTo>
                    <a:lnTo>
                      <a:pt x="99" y="400"/>
                    </a:lnTo>
                    <a:lnTo>
                      <a:pt x="109" y="401"/>
                    </a:lnTo>
                    <a:lnTo>
                      <a:pt x="120" y="401"/>
                    </a:lnTo>
                    <a:lnTo>
                      <a:pt x="129" y="400"/>
                    </a:lnTo>
                    <a:lnTo>
                      <a:pt x="139" y="397"/>
                    </a:lnTo>
                    <a:lnTo>
                      <a:pt x="148" y="394"/>
                    </a:lnTo>
                    <a:lnTo>
                      <a:pt x="158" y="389"/>
                    </a:lnTo>
                    <a:lnTo>
                      <a:pt x="166" y="385"/>
                    </a:lnTo>
                    <a:lnTo>
                      <a:pt x="174" y="379"/>
                    </a:lnTo>
                    <a:lnTo>
                      <a:pt x="180" y="372"/>
                    </a:lnTo>
                    <a:lnTo>
                      <a:pt x="186" y="364"/>
                    </a:lnTo>
                    <a:lnTo>
                      <a:pt x="192" y="356"/>
                    </a:lnTo>
                    <a:lnTo>
                      <a:pt x="199" y="348"/>
                    </a:lnTo>
                    <a:lnTo>
                      <a:pt x="206" y="340"/>
                    </a:lnTo>
                    <a:lnTo>
                      <a:pt x="214" y="334"/>
                    </a:lnTo>
                    <a:lnTo>
                      <a:pt x="224" y="329"/>
                    </a:lnTo>
                    <a:lnTo>
                      <a:pt x="229" y="339"/>
                    </a:lnTo>
                    <a:lnTo>
                      <a:pt x="233" y="349"/>
                    </a:lnTo>
                    <a:lnTo>
                      <a:pt x="233" y="358"/>
                    </a:lnTo>
                    <a:lnTo>
                      <a:pt x="230" y="369"/>
                    </a:lnTo>
                    <a:lnTo>
                      <a:pt x="220" y="385"/>
                    </a:lnTo>
                    <a:lnTo>
                      <a:pt x="207" y="397"/>
                    </a:lnTo>
                    <a:lnTo>
                      <a:pt x="193" y="408"/>
                    </a:lnTo>
                    <a:lnTo>
                      <a:pt x="178" y="416"/>
                    </a:lnTo>
                    <a:lnTo>
                      <a:pt x="161" y="423"/>
                    </a:lnTo>
                    <a:lnTo>
                      <a:pt x="144" y="427"/>
                    </a:lnTo>
                    <a:lnTo>
                      <a:pt x="127" y="431"/>
                    </a:lnTo>
                    <a:lnTo>
                      <a:pt x="109" y="434"/>
                    </a:lnTo>
                    <a:lnTo>
                      <a:pt x="101" y="431"/>
                    </a:lnTo>
                    <a:lnTo>
                      <a:pt x="93" y="427"/>
                    </a:lnTo>
                    <a:lnTo>
                      <a:pt x="85" y="424"/>
                    </a:lnTo>
                    <a:lnTo>
                      <a:pt x="76" y="420"/>
                    </a:lnTo>
                    <a:lnTo>
                      <a:pt x="68" y="417"/>
                    </a:lnTo>
                    <a:lnTo>
                      <a:pt x="60" y="411"/>
                    </a:lnTo>
                    <a:lnTo>
                      <a:pt x="53" y="406"/>
                    </a:lnTo>
                    <a:lnTo>
                      <a:pt x="46" y="397"/>
                    </a:lnTo>
                    <a:lnTo>
                      <a:pt x="48" y="393"/>
                    </a:lnTo>
                    <a:lnTo>
                      <a:pt x="52" y="391"/>
                    </a:lnTo>
                    <a:lnTo>
                      <a:pt x="56" y="388"/>
                    </a:lnTo>
                    <a:lnTo>
                      <a:pt x="61" y="387"/>
                    </a:lnTo>
                    <a:lnTo>
                      <a:pt x="67" y="386"/>
                    </a:lnTo>
                    <a:lnTo>
                      <a:pt x="72" y="385"/>
                    </a:lnTo>
                    <a:lnTo>
                      <a:pt x="77" y="384"/>
                    </a:lnTo>
                    <a:lnTo>
                      <a:pt x="82" y="381"/>
                    </a:lnTo>
                    <a:lnTo>
                      <a:pt x="93" y="370"/>
                    </a:lnTo>
                    <a:lnTo>
                      <a:pt x="104" y="358"/>
                    </a:lnTo>
                    <a:lnTo>
                      <a:pt x="112" y="346"/>
                    </a:lnTo>
                    <a:lnTo>
                      <a:pt x="115" y="332"/>
                    </a:lnTo>
                    <a:lnTo>
                      <a:pt x="104" y="335"/>
                    </a:lnTo>
                    <a:lnTo>
                      <a:pt x="91" y="335"/>
                    </a:lnTo>
                    <a:lnTo>
                      <a:pt x="79" y="334"/>
                    </a:lnTo>
                    <a:lnTo>
                      <a:pt x="68" y="329"/>
                    </a:lnTo>
                    <a:lnTo>
                      <a:pt x="56" y="325"/>
                    </a:lnTo>
                    <a:lnTo>
                      <a:pt x="45" y="318"/>
                    </a:lnTo>
                    <a:lnTo>
                      <a:pt x="34" y="310"/>
                    </a:lnTo>
                    <a:lnTo>
                      <a:pt x="24" y="301"/>
                    </a:lnTo>
                    <a:lnTo>
                      <a:pt x="10" y="282"/>
                    </a:lnTo>
                    <a:lnTo>
                      <a:pt x="2" y="260"/>
                    </a:lnTo>
                    <a:lnTo>
                      <a:pt x="0" y="237"/>
                    </a:lnTo>
                    <a:lnTo>
                      <a:pt x="6" y="215"/>
                    </a:lnTo>
                    <a:lnTo>
                      <a:pt x="13" y="218"/>
                    </a:lnTo>
                    <a:lnTo>
                      <a:pt x="16" y="223"/>
                    </a:lnTo>
                    <a:lnTo>
                      <a:pt x="18" y="230"/>
                    </a:lnTo>
                    <a:lnTo>
                      <a:pt x="21" y="238"/>
                    </a:lnTo>
                    <a:lnTo>
                      <a:pt x="23" y="245"/>
                    </a:lnTo>
                    <a:lnTo>
                      <a:pt x="28" y="252"/>
                    </a:lnTo>
                    <a:lnTo>
                      <a:pt x="33" y="256"/>
                    </a:lnTo>
                    <a:lnTo>
                      <a:pt x="44" y="257"/>
                    </a:lnTo>
                    <a:lnTo>
                      <a:pt x="48" y="257"/>
                    </a:lnTo>
                    <a:lnTo>
                      <a:pt x="53" y="257"/>
                    </a:lnTo>
                    <a:lnTo>
                      <a:pt x="57" y="257"/>
                    </a:lnTo>
                    <a:lnTo>
                      <a:pt x="63" y="257"/>
                    </a:lnTo>
                    <a:lnTo>
                      <a:pt x="68" y="256"/>
                    </a:lnTo>
                    <a:lnTo>
                      <a:pt x="74" y="253"/>
                    </a:lnTo>
                    <a:lnTo>
                      <a:pt x="78" y="251"/>
                    </a:lnTo>
                    <a:lnTo>
                      <a:pt x="82" y="248"/>
                    </a:lnTo>
                    <a:lnTo>
                      <a:pt x="97" y="215"/>
                    </a:lnTo>
                    <a:lnTo>
                      <a:pt x="97" y="182"/>
                    </a:lnTo>
                    <a:lnTo>
                      <a:pt x="87" y="149"/>
                    </a:lnTo>
                    <a:lnTo>
                      <a:pt x="75" y="114"/>
                    </a:lnTo>
                    <a:lnTo>
                      <a:pt x="66" y="82"/>
                    </a:lnTo>
                    <a:lnTo>
                      <a:pt x="66" y="51"/>
                    </a:lnTo>
                    <a:lnTo>
                      <a:pt x="79" y="23"/>
                    </a:lnTo>
                    <a:lnTo>
                      <a:pt x="115" y="0"/>
                    </a:lnTo>
                    <a:lnTo>
                      <a:pt x="117" y="16"/>
                    </a:lnTo>
                    <a:lnTo>
                      <a:pt x="122" y="56"/>
                    </a:lnTo>
                    <a:lnTo>
                      <a:pt x="128" y="105"/>
                    </a:lnTo>
                    <a:lnTo>
                      <a:pt x="133" y="1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6" name="Freeform 101"/>
              <p:cNvSpPr>
                <a:spLocks/>
              </p:cNvSpPr>
              <p:nvPr/>
            </p:nvSpPr>
            <p:spPr bwMode="auto">
              <a:xfrm>
                <a:off x="2603" y="2661"/>
                <a:ext cx="289" cy="328"/>
              </a:xfrm>
              <a:custGeom>
                <a:avLst/>
                <a:gdLst>
                  <a:gd name="T0" fmla="*/ 284 w 578"/>
                  <a:gd name="T1" fmla="*/ 312 h 654"/>
                  <a:gd name="T2" fmla="*/ 273 w 578"/>
                  <a:gd name="T3" fmla="*/ 313 h 654"/>
                  <a:gd name="T4" fmla="*/ 259 w 578"/>
                  <a:gd name="T5" fmla="*/ 313 h 654"/>
                  <a:gd name="T6" fmla="*/ 241 w 578"/>
                  <a:gd name="T7" fmla="*/ 315 h 654"/>
                  <a:gd name="T8" fmla="*/ 221 w 578"/>
                  <a:gd name="T9" fmla="*/ 316 h 654"/>
                  <a:gd name="T10" fmla="*/ 199 w 578"/>
                  <a:gd name="T11" fmla="*/ 317 h 654"/>
                  <a:gd name="T12" fmla="*/ 176 w 578"/>
                  <a:gd name="T13" fmla="*/ 319 h 654"/>
                  <a:gd name="T14" fmla="*/ 153 w 578"/>
                  <a:gd name="T15" fmla="*/ 320 h 654"/>
                  <a:gd name="T16" fmla="*/ 129 w 578"/>
                  <a:gd name="T17" fmla="*/ 321 h 654"/>
                  <a:gd name="T18" fmla="*/ 107 w 578"/>
                  <a:gd name="T19" fmla="*/ 323 h 654"/>
                  <a:gd name="T20" fmla="*/ 85 w 578"/>
                  <a:gd name="T21" fmla="*/ 324 h 654"/>
                  <a:gd name="T22" fmla="*/ 65 w 578"/>
                  <a:gd name="T23" fmla="*/ 325 h 654"/>
                  <a:gd name="T24" fmla="*/ 47 w 578"/>
                  <a:gd name="T25" fmla="*/ 326 h 654"/>
                  <a:gd name="T26" fmla="*/ 32 w 578"/>
                  <a:gd name="T27" fmla="*/ 327 h 654"/>
                  <a:gd name="T28" fmla="*/ 21 w 578"/>
                  <a:gd name="T29" fmla="*/ 327 h 654"/>
                  <a:gd name="T30" fmla="*/ 14 w 578"/>
                  <a:gd name="T31" fmla="*/ 328 h 654"/>
                  <a:gd name="T32" fmla="*/ 12 w 578"/>
                  <a:gd name="T33" fmla="*/ 328 h 654"/>
                  <a:gd name="T34" fmla="*/ 0 w 578"/>
                  <a:gd name="T35" fmla="*/ 0 h 654"/>
                  <a:gd name="T36" fmla="*/ 289 w 578"/>
                  <a:gd name="T37" fmla="*/ 4 h 654"/>
                  <a:gd name="T38" fmla="*/ 284 w 578"/>
                  <a:gd name="T39" fmla="*/ 312 h 65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78" h="654">
                    <a:moveTo>
                      <a:pt x="568" y="622"/>
                    </a:moveTo>
                    <a:lnTo>
                      <a:pt x="545" y="624"/>
                    </a:lnTo>
                    <a:lnTo>
                      <a:pt x="517" y="625"/>
                    </a:lnTo>
                    <a:lnTo>
                      <a:pt x="481" y="629"/>
                    </a:lnTo>
                    <a:lnTo>
                      <a:pt x="441" y="631"/>
                    </a:lnTo>
                    <a:lnTo>
                      <a:pt x="398" y="633"/>
                    </a:lnTo>
                    <a:lnTo>
                      <a:pt x="352" y="636"/>
                    </a:lnTo>
                    <a:lnTo>
                      <a:pt x="305" y="639"/>
                    </a:lnTo>
                    <a:lnTo>
                      <a:pt x="258" y="641"/>
                    </a:lnTo>
                    <a:lnTo>
                      <a:pt x="213" y="644"/>
                    </a:lnTo>
                    <a:lnTo>
                      <a:pt x="169" y="646"/>
                    </a:lnTo>
                    <a:lnTo>
                      <a:pt x="129" y="648"/>
                    </a:lnTo>
                    <a:lnTo>
                      <a:pt x="94" y="651"/>
                    </a:lnTo>
                    <a:lnTo>
                      <a:pt x="64" y="652"/>
                    </a:lnTo>
                    <a:lnTo>
                      <a:pt x="42" y="653"/>
                    </a:lnTo>
                    <a:lnTo>
                      <a:pt x="27" y="654"/>
                    </a:lnTo>
                    <a:lnTo>
                      <a:pt x="23" y="654"/>
                    </a:lnTo>
                    <a:lnTo>
                      <a:pt x="0" y="0"/>
                    </a:lnTo>
                    <a:lnTo>
                      <a:pt x="578" y="8"/>
                    </a:lnTo>
                    <a:lnTo>
                      <a:pt x="568" y="622"/>
                    </a:lnTo>
                    <a:close/>
                  </a:path>
                </a:pathLst>
              </a:custGeom>
              <a:solidFill>
                <a:srgbClr val="26A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7" name="Freeform 102"/>
              <p:cNvSpPr>
                <a:spLocks/>
              </p:cNvSpPr>
              <p:nvPr/>
            </p:nvSpPr>
            <p:spPr bwMode="auto">
              <a:xfrm>
                <a:off x="2561" y="3027"/>
                <a:ext cx="378" cy="112"/>
              </a:xfrm>
              <a:custGeom>
                <a:avLst/>
                <a:gdLst>
                  <a:gd name="T0" fmla="*/ 377 w 756"/>
                  <a:gd name="T1" fmla="*/ 3 h 226"/>
                  <a:gd name="T2" fmla="*/ 371 w 756"/>
                  <a:gd name="T3" fmla="*/ 7 h 226"/>
                  <a:gd name="T4" fmla="*/ 358 w 756"/>
                  <a:gd name="T5" fmla="*/ 13 h 226"/>
                  <a:gd name="T6" fmla="*/ 341 w 756"/>
                  <a:gd name="T7" fmla="*/ 21 h 226"/>
                  <a:gd name="T8" fmla="*/ 322 w 756"/>
                  <a:gd name="T9" fmla="*/ 29 h 226"/>
                  <a:gd name="T10" fmla="*/ 301 w 756"/>
                  <a:gd name="T11" fmla="*/ 37 h 226"/>
                  <a:gd name="T12" fmla="*/ 280 w 756"/>
                  <a:gd name="T13" fmla="*/ 43 h 226"/>
                  <a:gd name="T14" fmla="*/ 260 w 756"/>
                  <a:gd name="T15" fmla="*/ 46 h 226"/>
                  <a:gd name="T16" fmla="*/ 243 w 756"/>
                  <a:gd name="T17" fmla="*/ 63 h 226"/>
                  <a:gd name="T18" fmla="*/ 238 w 756"/>
                  <a:gd name="T19" fmla="*/ 104 h 226"/>
                  <a:gd name="T20" fmla="*/ 229 w 756"/>
                  <a:gd name="T21" fmla="*/ 102 h 226"/>
                  <a:gd name="T22" fmla="*/ 227 w 756"/>
                  <a:gd name="T23" fmla="*/ 75 h 226"/>
                  <a:gd name="T24" fmla="*/ 230 w 756"/>
                  <a:gd name="T25" fmla="*/ 57 h 226"/>
                  <a:gd name="T26" fmla="*/ 234 w 756"/>
                  <a:gd name="T27" fmla="*/ 50 h 226"/>
                  <a:gd name="T28" fmla="*/ 238 w 756"/>
                  <a:gd name="T29" fmla="*/ 45 h 226"/>
                  <a:gd name="T30" fmla="*/ 244 w 756"/>
                  <a:gd name="T31" fmla="*/ 40 h 226"/>
                  <a:gd name="T32" fmla="*/ 253 w 756"/>
                  <a:gd name="T33" fmla="*/ 38 h 226"/>
                  <a:gd name="T34" fmla="*/ 271 w 756"/>
                  <a:gd name="T35" fmla="*/ 34 h 226"/>
                  <a:gd name="T36" fmla="*/ 295 w 756"/>
                  <a:gd name="T37" fmla="*/ 27 h 226"/>
                  <a:gd name="T38" fmla="*/ 318 w 756"/>
                  <a:gd name="T39" fmla="*/ 19 h 226"/>
                  <a:gd name="T40" fmla="*/ 318 w 756"/>
                  <a:gd name="T41" fmla="*/ 16 h 226"/>
                  <a:gd name="T42" fmla="*/ 287 w 756"/>
                  <a:gd name="T43" fmla="*/ 17 h 226"/>
                  <a:gd name="T44" fmla="*/ 242 w 756"/>
                  <a:gd name="T45" fmla="*/ 20 h 226"/>
                  <a:gd name="T46" fmla="*/ 188 w 756"/>
                  <a:gd name="T47" fmla="*/ 23 h 226"/>
                  <a:gd name="T48" fmla="*/ 132 w 756"/>
                  <a:gd name="T49" fmla="*/ 28 h 226"/>
                  <a:gd name="T50" fmla="*/ 80 w 756"/>
                  <a:gd name="T51" fmla="*/ 32 h 226"/>
                  <a:gd name="T52" fmla="*/ 36 w 756"/>
                  <a:gd name="T53" fmla="*/ 35 h 226"/>
                  <a:gd name="T54" fmla="*/ 7 w 756"/>
                  <a:gd name="T55" fmla="*/ 37 h 226"/>
                  <a:gd name="T56" fmla="*/ 1 w 756"/>
                  <a:gd name="T57" fmla="*/ 34 h 226"/>
                  <a:gd name="T58" fmla="*/ 3 w 756"/>
                  <a:gd name="T59" fmla="*/ 29 h 226"/>
                  <a:gd name="T60" fmla="*/ 7 w 756"/>
                  <a:gd name="T61" fmla="*/ 25 h 226"/>
                  <a:gd name="T62" fmla="*/ 18 w 756"/>
                  <a:gd name="T63" fmla="*/ 25 h 226"/>
                  <a:gd name="T64" fmla="*/ 36 w 756"/>
                  <a:gd name="T65" fmla="*/ 23 h 226"/>
                  <a:gd name="T66" fmla="*/ 57 w 756"/>
                  <a:gd name="T67" fmla="*/ 21 h 226"/>
                  <a:gd name="T68" fmla="*/ 84 w 756"/>
                  <a:gd name="T69" fmla="*/ 18 h 226"/>
                  <a:gd name="T70" fmla="*/ 113 w 756"/>
                  <a:gd name="T71" fmla="*/ 15 h 226"/>
                  <a:gd name="T72" fmla="*/ 144 w 756"/>
                  <a:gd name="T73" fmla="*/ 13 h 226"/>
                  <a:gd name="T74" fmla="*/ 177 w 756"/>
                  <a:gd name="T75" fmla="*/ 10 h 226"/>
                  <a:gd name="T76" fmla="*/ 210 w 756"/>
                  <a:gd name="T77" fmla="*/ 7 h 226"/>
                  <a:gd name="T78" fmla="*/ 243 w 756"/>
                  <a:gd name="T79" fmla="*/ 5 h 226"/>
                  <a:gd name="T80" fmla="*/ 274 w 756"/>
                  <a:gd name="T81" fmla="*/ 3 h 226"/>
                  <a:gd name="T82" fmla="*/ 303 w 756"/>
                  <a:gd name="T83" fmla="*/ 2 h 226"/>
                  <a:gd name="T84" fmla="*/ 328 w 756"/>
                  <a:gd name="T85" fmla="*/ 0 h 226"/>
                  <a:gd name="T86" fmla="*/ 349 w 756"/>
                  <a:gd name="T87" fmla="*/ 0 h 226"/>
                  <a:gd name="T88" fmla="*/ 366 w 756"/>
                  <a:gd name="T89" fmla="*/ 0 h 226"/>
                  <a:gd name="T90" fmla="*/ 376 w 756"/>
                  <a:gd name="T91" fmla="*/ 2 h 22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756" h="226">
                    <a:moveTo>
                      <a:pt x="756" y="6"/>
                    </a:moveTo>
                    <a:lnTo>
                      <a:pt x="754" y="7"/>
                    </a:lnTo>
                    <a:lnTo>
                      <a:pt x="749" y="9"/>
                    </a:lnTo>
                    <a:lnTo>
                      <a:pt x="741" y="14"/>
                    </a:lnTo>
                    <a:lnTo>
                      <a:pt x="729" y="20"/>
                    </a:lnTo>
                    <a:lnTo>
                      <a:pt x="716" y="27"/>
                    </a:lnTo>
                    <a:lnTo>
                      <a:pt x="700" y="35"/>
                    </a:lnTo>
                    <a:lnTo>
                      <a:pt x="682" y="43"/>
                    </a:lnTo>
                    <a:lnTo>
                      <a:pt x="664" y="51"/>
                    </a:lnTo>
                    <a:lnTo>
                      <a:pt x="643" y="59"/>
                    </a:lnTo>
                    <a:lnTo>
                      <a:pt x="622" y="67"/>
                    </a:lnTo>
                    <a:lnTo>
                      <a:pt x="602" y="74"/>
                    </a:lnTo>
                    <a:lnTo>
                      <a:pt x="580" y="81"/>
                    </a:lnTo>
                    <a:lnTo>
                      <a:pt x="559" y="86"/>
                    </a:lnTo>
                    <a:lnTo>
                      <a:pt x="538" y="90"/>
                    </a:lnTo>
                    <a:lnTo>
                      <a:pt x="519" y="92"/>
                    </a:lnTo>
                    <a:lnTo>
                      <a:pt x="500" y="92"/>
                    </a:lnTo>
                    <a:lnTo>
                      <a:pt x="486" y="128"/>
                    </a:lnTo>
                    <a:lnTo>
                      <a:pt x="478" y="173"/>
                    </a:lnTo>
                    <a:lnTo>
                      <a:pt x="475" y="210"/>
                    </a:lnTo>
                    <a:lnTo>
                      <a:pt x="475" y="226"/>
                    </a:lnTo>
                    <a:lnTo>
                      <a:pt x="458" y="206"/>
                    </a:lnTo>
                    <a:lnTo>
                      <a:pt x="452" y="180"/>
                    </a:lnTo>
                    <a:lnTo>
                      <a:pt x="453" y="151"/>
                    </a:lnTo>
                    <a:lnTo>
                      <a:pt x="458" y="123"/>
                    </a:lnTo>
                    <a:lnTo>
                      <a:pt x="460" y="116"/>
                    </a:lnTo>
                    <a:lnTo>
                      <a:pt x="463" y="108"/>
                    </a:lnTo>
                    <a:lnTo>
                      <a:pt x="467" y="101"/>
                    </a:lnTo>
                    <a:lnTo>
                      <a:pt x="470" y="96"/>
                    </a:lnTo>
                    <a:lnTo>
                      <a:pt x="476" y="90"/>
                    </a:lnTo>
                    <a:lnTo>
                      <a:pt x="482" y="84"/>
                    </a:lnTo>
                    <a:lnTo>
                      <a:pt x="488" y="81"/>
                    </a:lnTo>
                    <a:lnTo>
                      <a:pt x="496" y="77"/>
                    </a:lnTo>
                    <a:lnTo>
                      <a:pt x="505" y="77"/>
                    </a:lnTo>
                    <a:lnTo>
                      <a:pt x="520" y="75"/>
                    </a:lnTo>
                    <a:lnTo>
                      <a:pt x="541" y="69"/>
                    </a:lnTo>
                    <a:lnTo>
                      <a:pt x="565" y="62"/>
                    </a:lnTo>
                    <a:lnTo>
                      <a:pt x="590" y="54"/>
                    </a:lnTo>
                    <a:lnTo>
                      <a:pt x="614" y="46"/>
                    </a:lnTo>
                    <a:lnTo>
                      <a:pt x="636" y="38"/>
                    </a:lnTo>
                    <a:lnTo>
                      <a:pt x="653" y="33"/>
                    </a:lnTo>
                    <a:lnTo>
                      <a:pt x="636" y="32"/>
                    </a:lnTo>
                    <a:lnTo>
                      <a:pt x="609" y="33"/>
                    </a:lnTo>
                    <a:lnTo>
                      <a:pt x="574" y="35"/>
                    </a:lnTo>
                    <a:lnTo>
                      <a:pt x="531" y="37"/>
                    </a:lnTo>
                    <a:lnTo>
                      <a:pt x="483" y="40"/>
                    </a:lnTo>
                    <a:lnTo>
                      <a:pt x="431" y="44"/>
                    </a:lnTo>
                    <a:lnTo>
                      <a:pt x="376" y="47"/>
                    </a:lnTo>
                    <a:lnTo>
                      <a:pt x="321" y="52"/>
                    </a:lnTo>
                    <a:lnTo>
                      <a:pt x="264" y="57"/>
                    </a:lnTo>
                    <a:lnTo>
                      <a:pt x="210" y="60"/>
                    </a:lnTo>
                    <a:lnTo>
                      <a:pt x="159" y="65"/>
                    </a:lnTo>
                    <a:lnTo>
                      <a:pt x="113" y="68"/>
                    </a:lnTo>
                    <a:lnTo>
                      <a:pt x="72" y="71"/>
                    </a:lnTo>
                    <a:lnTo>
                      <a:pt x="40" y="73"/>
                    </a:lnTo>
                    <a:lnTo>
                      <a:pt x="14" y="75"/>
                    </a:lnTo>
                    <a:lnTo>
                      <a:pt x="0" y="75"/>
                    </a:lnTo>
                    <a:lnTo>
                      <a:pt x="2" y="69"/>
                    </a:lnTo>
                    <a:lnTo>
                      <a:pt x="4" y="63"/>
                    </a:lnTo>
                    <a:lnTo>
                      <a:pt x="6" y="59"/>
                    </a:lnTo>
                    <a:lnTo>
                      <a:pt x="7" y="52"/>
                    </a:lnTo>
                    <a:lnTo>
                      <a:pt x="13" y="51"/>
                    </a:lnTo>
                    <a:lnTo>
                      <a:pt x="23" y="51"/>
                    </a:lnTo>
                    <a:lnTo>
                      <a:pt x="36" y="50"/>
                    </a:lnTo>
                    <a:lnTo>
                      <a:pt x="52" y="47"/>
                    </a:lnTo>
                    <a:lnTo>
                      <a:pt x="71" y="46"/>
                    </a:lnTo>
                    <a:lnTo>
                      <a:pt x="91" y="44"/>
                    </a:lnTo>
                    <a:lnTo>
                      <a:pt x="114" y="42"/>
                    </a:lnTo>
                    <a:lnTo>
                      <a:pt x="140" y="39"/>
                    </a:lnTo>
                    <a:lnTo>
                      <a:pt x="167" y="37"/>
                    </a:lnTo>
                    <a:lnTo>
                      <a:pt x="195" y="35"/>
                    </a:lnTo>
                    <a:lnTo>
                      <a:pt x="225" y="31"/>
                    </a:lnTo>
                    <a:lnTo>
                      <a:pt x="256" y="29"/>
                    </a:lnTo>
                    <a:lnTo>
                      <a:pt x="288" y="27"/>
                    </a:lnTo>
                    <a:lnTo>
                      <a:pt x="321" y="23"/>
                    </a:lnTo>
                    <a:lnTo>
                      <a:pt x="354" y="21"/>
                    </a:lnTo>
                    <a:lnTo>
                      <a:pt x="387" y="18"/>
                    </a:lnTo>
                    <a:lnTo>
                      <a:pt x="420" y="15"/>
                    </a:lnTo>
                    <a:lnTo>
                      <a:pt x="453" y="13"/>
                    </a:lnTo>
                    <a:lnTo>
                      <a:pt x="485" y="10"/>
                    </a:lnTo>
                    <a:lnTo>
                      <a:pt x="516" y="8"/>
                    </a:lnTo>
                    <a:lnTo>
                      <a:pt x="548" y="7"/>
                    </a:lnTo>
                    <a:lnTo>
                      <a:pt x="576" y="5"/>
                    </a:lnTo>
                    <a:lnTo>
                      <a:pt x="605" y="4"/>
                    </a:lnTo>
                    <a:lnTo>
                      <a:pt x="632" y="2"/>
                    </a:lnTo>
                    <a:lnTo>
                      <a:pt x="656" y="1"/>
                    </a:lnTo>
                    <a:lnTo>
                      <a:pt x="678" y="1"/>
                    </a:lnTo>
                    <a:lnTo>
                      <a:pt x="698" y="0"/>
                    </a:lnTo>
                    <a:lnTo>
                      <a:pt x="716" y="1"/>
                    </a:lnTo>
                    <a:lnTo>
                      <a:pt x="731" y="1"/>
                    </a:lnTo>
                    <a:lnTo>
                      <a:pt x="742" y="2"/>
                    </a:lnTo>
                    <a:lnTo>
                      <a:pt x="751" y="4"/>
                    </a:lnTo>
                    <a:lnTo>
                      <a:pt x="756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8" name="Freeform 103"/>
              <p:cNvSpPr>
                <a:spLocks/>
              </p:cNvSpPr>
              <p:nvPr/>
            </p:nvSpPr>
            <p:spPr bwMode="auto">
              <a:xfrm>
                <a:off x="2437" y="3085"/>
                <a:ext cx="496" cy="113"/>
              </a:xfrm>
              <a:custGeom>
                <a:avLst/>
                <a:gdLst>
                  <a:gd name="T0" fmla="*/ 145 w 991"/>
                  <a:gd name="T1" fmla="*/ 111 h 225"/>
                  <a:gd name="T2" fmla="*/ 118 w 991"/>
                  <a:gd name="T3" fmla="*/ 105 h 225"/>
                  <a:gd name="T4" fmla="*/ 78 w 991"/>
                  <a:gd name="T5" fmla="*/ 95 h 225"/>
                  <a:gd name="T6" fmla="*/ 38 w 991"/>
                  <a:gd name="T7" fmla="*/ 85 h 225"/>
                  <a:gd name="T8" fmla="*/ 9 w 991"/>
                  <a:gd name="T9" fmla="*/ 76 h 225"/>
                  <a:gd name="T10" fmla="*/ 1 w 991"/>
                  <a:gd name="T11" fmla="*/ 70 h 225"/>
                  <a:gd name="T12" fmla="*/ 7 w 991"/>
                  <a:gd name="T13" fmla="*/ 64 h 225"/>
                  <a:gd name="T14" fmla="*/ 168 w 991"/>
                  <a:gd name="T15" fmla="*/ 35 h 225"/>
                  <a:gd name="T16" fmla="*/ 164 w 991"/>
                  <a:gd name="T17" fmla="*/ 12 h 225"/>
                  <a:gd name="T18" fmla="*/ 153 w 991"/>
                  <a:gd name="T19" fmla="*/ 13 h 225"/>
                  <a:gd name="T20" fmla="*/ 129 w 991"/>
                  <a:gd name="T21" fmla="*/ 16 h 225"/>
                  <a:gd name="T22" fmla="*/ 98 w 991"/>
                  <a:gd name="T23" fmla="*/ 18 h 225"/>
                  <a:gd name="T24" fmla="*/ 70 w 991"/>
                  <a:gd name="T25" fmla="*/ 21 h 225"/>
                  <a:gd name="T26" fmla="*/ 52 w 991"/>
                  <a:gd name="T27" fmla="*/ 23 h 225"/>
                  <a:gd name="T28" fmla="*/ 49 w 991"/>
                  <a:gd name="T29" fmla="*/ 20 h 225"/>
                  <a:gd name="T30" fmla="*/ 57 w 991"/>
                  <a:gd name="T31" fmla="*/ 16 h 225"/>
                  <a:gd name="T32" fmla="*/ 80 w 991"/>
                  <a:gd name="T33" fmla="*/ 12 h 225"/>
                  <a:gd name="T34" fmla="*/ 103 w 991"/>
                  <a:gd name="T35" fmla="*/ 9 h 225"/>
                  <a:gd name="T36" fmla="*/ 126 w 991"/>
                  <a:gd name="T37" fmla="*/ 6 h 225"/>
                  <a:gd name="T38" fmla="*/ 149 w 991"/>
                  <a:gd name="T39" fmla="*/ 3 h 225"/>
                  <a:gd name="T40" fmla="*/ 172 w 991"/>
                  <a:gd name="T41" fmla="*/ 0 h 225"/>
                  <a:gd name="T42" fmla="*/ 183 w 991"/>
                  <a:gd name="T43" fmla="*/ 23 h 225"/>
                  <a:gd name="T44" fmla="*/ 184 w 991"/>
                  <a:gd name="T45" fmla="*/ 48 h 225"/>
                  <a:gd name="T46" fmla="*/ 164 w 991"/>
                  <a:gd name="T47" fmla="*/ 66 h 225"/>
                  <a:gd name="T48" fmla="*/ 146 w 991"/>
                  <a:gd name="T49" fmla="*/ 58 h 225"/>
                  <a:gd name="T50" fmla="*/ 123 w 991"/>
                  <a:gd name="T51" fmla="*/ 60 h 225"/>
                  <a:gd name="T52" fmla="*/ 99 w 991"/>
                  <a:gd name="T53" fmla="*/ 63 h 225"/>
                  <a:gd name="T54" fmla="*/ 76 w 991"/>
                  <a:gd name="T55" fmla="*/ 67 h 225"/>
                  <a:gd name="T56" fmla="*/ 53 w 991"/>
                  <a:gd name="T57" fmla="*/ 71 h 225"/>
                  <a:gd name="T58" fmla="*/ 45 w 991"/>
                  <a:gd name="T59" fmla="*/ 75 h 225"/>
                  <a:gd name="T60" fmla="*/ 67 w 991"/>
                  <a:gd name="T61" fmla="*/ 80 h 225"/>
                  <a:gd name="T62" fmla="*/ 88 w 991"/>
                  <a:gd name="T63" fmla="*/ 85 h 225"/>
                  <a:gd name="T64" fmla="*/ 110 w 991"/>
                  <a:gd name="T65" fmla="*/ 90 h 225"/>
                  <a:gd name="T66" fmla="*/ 132 w 991"/>
                  <a:gd name="T67" fmla="*/ 95 h 225"/>
                  <a:gd name="T68" fmla="*/ 154 w 991"/>
                  <a:gd name="T69" fmla="*/ 100 h 225"/>
                  <a:gd name="T70" fmla="*/ 176 w 991"/>
                  <a:gd name="T71" fmla="*/ 96 h 225"/>
                  <a:gd name="T72" fmla="*/ 232 w 991"/>
                  <a:gd name="T73" fmla="*/ 88 h 225"/>
                  <a:gd name="T74" fmla="*/ 305 w 991"/>
                  <a:gd name="T75" fmla="*/ 76 h 225"/>
                  <a:gd name="T76" fmla="*/ 378 w 991"/>
                  <a:gd name="T77" fmla="*/ 65 h 225"/>
                  <a:gd name="T78" fmla="*/ 434 w 991"/>
                  <a:gd name="T79" fmla="*/ 55 h 225"/>
                  <a:gd name="T80" fmla="*/ 372 w 991"/>
                  <a:gd name="T81" fmla="*/ 42 h 225"/>
                  <a:gd name="T82" fmla="*/ 376 w 991"/>
                  <a:gd name="T83" fmla="*/ 34 h 22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991" h="225">
                    <a:moveTo>
                      <a:pt x="301" y="225"/>
                    </a:moveTo>
                    <a:lnTo>
                      <a:pt x="298" y="224"/>
                    </a:lnTo>
                    <a:lnTo>
                      <a:pt x="289" y="222"/>
                    </a:lnTo>
                    <a:lnTo>
                      <a:pt x="275" y="218"/>
                    </a:lnTo>
                    <a:lnTo>
                      <a:pt x="256" y="215"/>
                    </a:lnTo>
                    <a:lnTo>
                      <a:pt x="235" y="209"/>
                    </a:lnTo>
                    <a:lnTo>
                      <a:pt x="209" y="204"/>
                    </a:lnTo>
                    <a:lnTo>
                      <a:pt x="183" y="197"/>
                    </a:lnTo>
                    <a:lnTo>
                      <a:pt x="156" y="190"/>
                    </a:lnTo>
                    <a:lnTo>
                      <a:pt x="129" y="183"/>
                    </a:lnTo>
                    <a:lnTo>
                      <a:pt x="101" y="176"/>
                    </a:lnTo>
                    <a:lnTo>
                      <a:pt x="76" y="169"/>
                    </a:lnTo>
                    <a:lnTo>
                      <a:pt x="53" y="162"/>
                    </a:lnTo>
                    <a:lnTo>
                      <a:pt x="33" y="156"/>
                    </a:lnTo>
                    <a:lnTo>
                      <a:pt x="17" y="151"/>
                    </a:lnTo>
                    <a:lnTo>
                      <a:pt x="5" y="147"/>
                    </a:lnTo>
                    <a:lnTo>
                      <a:pt x="0" y="144"/>
                    </a:lnTo>
                    <a:lnTo>
                      <a:pt x="2" y="139"/>
                    </a:lnTo>
                    <a:lnTo>
                      <a:pt x="5" y="136"/>
                    </a:lnTo>
                    <a:lnTo>
                      <a:pt x="10" y="132"/>
                    </a:lnTo>
                    <a:lnTo>
                      <a:pt x="13" y="127"/>
                    </a:lnTo>
                    <a:lnTo>
                      <a:pt x="330" y="85"/>
                    </a:lnTo>
                    <a:lnTo>
                      <a:pt x="333" y="85"/>
                    </a:lnTo>
                    <a:lnTo>
                      <a:pt x="335" y="70"/>
                    </a:lnTo>
                    <a:lnTo>
                      <a:pt x="336" y="54"/>
                    </a:lnTo>
                    <a:lnTo>
                      <a:pt x="334" y="38"/>
                    </a:lnTo>
                    <a:lnTo>
                      <a:pt x="327" y="24"/>
                    </a:lnTo>
                    <a:lnTo>
                      <a:pt x="324" y="24"/>
                    </a:lnTo>
                    <a:lnTo>
                      <a:pt x="318" y="25"/>
                    </a:lnTo>
                    <a:lnTo>
                      <a:pt x="306" y="26"/>
                    </a:lnTo>
                    <a:lnTo>
                      <a:pt x="292" y="27"/>
                    </a:lnTo>
                    <a:lnTo>
                      <a:pt x="276" y="28"/>
                    </a:lnTo>
                    <a:lnTo>
                      <a:pt x="258" y="31"/>
                    </a:lnTo>
                    <a:lnTo>
                      <a:pt x="237" y="33"/>
                    </a:lnTo>
                    <a:lnTo>
                      <a:pt x="216" y="34"/>
                    </a:lnTo>
                    <a:lnTo>
                      <a:pt x="195" y="36"/>
                    </a:lnTo>
                    <a:lnTo>
                      <a:pt x="175" y="39"/>
                    </a:lnTo>
                    <a:lnTo>
                      <a:pt x="156" y="41"/>
                    </a:lnTo>
                    <a:lnTo>
                      <a:pt x="139" y="42"/>
                    </a:lnTo>
                    <a:lnTo>
                      <a:pt x="124" y="43"/>
                    </a:lnTo>
                    <a:lnTo>
                      <a:pt x="111" y="45"/>
                    </a:lnTo>
                    <a:lnTo>
                      <a:pt x="103" y="46"/>
                    </a:lnTo>
                    <a:lnTo>
                      <a:pt x="100" y="46"/>
                    </a:lnTo>
                    <a:lnTo>
                      <a:pt x="98" y="43"/>
                    </a:lnTo>
                    <a:lnTo>
                      <a:pt x="98" y="40"/>
                    </a:lnTo>
                    <a:lnTo>
                      <a:pt x="98" y="36"/>
                    </a:lnTo>
                    <a:lnTo>
                      <a:pt x="98" y="33"/>
                    </a:lnTo>
                    <a:lnTo>
                      <a:pt x="113" y="31"/>
                    </a:lnTo>
                    <a:lnTo>
                      <a:pt x="128" y="27"/>
                    </a:lnTo>
                    <a:lnTo>
                      <a:pt x="144" y="25"/>
                    </a:lnTo>
                    <a:lnTo>
                      <a:pt x="159" y="24"/>
                    </a:lnTo>
                    <a:lnTo>
                      <a:pt x="174" y="21"/>
                    </a:lnTo>
                    <a:lnTo>
                      <a:pt x="189" y="19"/>
                    </a:lnTo>
                    <a:lnTo>
                      <a:pt x="205" y="17"/>
                    </a:lnTo>
                    <a:lnTo>
                      <a:pt x="220" y="16"/>
                    </a:lnTo>
                    <a:lnTo>
                      <a:pt x="235" y="13"/>
                    </a:lnTo>
                    <a:lnTo>
                      <a:pt x="251" y="12"/>
                    </a:lnTo>
                    <a:lnTo>
                      <a:pt x="266" y="10"/>
                    </a:lnTo>
                    <a:lnTo>
                      <a:pt x="282" y="8"/>
                    </a:lnTo>
                    <a:lnTo>
                      <a:pt x="297" y="6"/>
                    </a:lnTo>
                    <a:lnTo>
                      <a:pt x="312" y="4"/>
                    </a:lnTo>
                    <a:lnTo>
                      <a:pt x="328" y="2"/>
                    </a:lnTo>
                    <a:lnTo>
                      <a:pt x="343" y="0"/>
                    </a:lnTo>
                    <a:lnTo>
                      <a:pt x="353" y="13"/>
                    </a:lnTo>
                    <a:lnTo>
                      <a:pt x="360" y="28"/>
                    </a:lnTo>
                    <a:lnTo>
                      <a:pt x="365" y="46"/>
                    </a:lnTo>
                    <a:lnTo>
                      <a:pt x="368" y="62"/>
                    </a:lnTo>
                    <a:lnTo>
                      <a:pt x="372" y="79"/>
                    </a:lnTo>
                    <a:lnTo>
                      <a:pt x="368" y="96"/>
                    </a:lnTo>
                    <a:lnTo>
                      <a:pt x="360" y="112"/>
                    </a:lnTo>
                    <a:lnTo>
                      <a:pt x="352" y="127"/>
                    </a:lnTo>
                    <a:lnTo>
                      <a:pt x="327" y="131"/>
                    </a:lnTo>
                    <a:lnTo>
                      <a:pt x="324" y="112"/>
                    </a:lnTo>
                    <a:lnTo>
                      <a:pt x="308" y="114"/>
                    </a:lnTo>
                    <a:lnTo>
                      <a:pt x="292" y="115"/>
                    </a:lnTo>
                    <a:lnTo>
                      <a:pt x="276" y="116"/>
                    </a:lnTo>
                    <a:lnTo>
                      <a:pt x="261" y="118"/>
                    </a:lnTo>
                    <a:lnTo>
                      <a:pt x="245" y="119"/>
                    </a:lnTo>
                    <a:lnTo>
                      <a:pt x="229" y="122"/>
                    </a:lnTo>
                    <a:lnTo>
                      <a:pt x="214" y="124"/>
                    </a:lnTo>
                    <a:lnTo>
                      <a:pt x="198" y="126"/>
                    </a:lnTo>
                    <a:lnTo>
                      <a:pt x="183" y="129"/>
                    </a:lnTo>
                    <a:lnTo>
                      <a:pt x="168" y="131"/>
                    </a:lnTo>
                    <a:lnTo>
                      <a:pt x="152" y="134"/>
                    </a:lnTo>
                    <a:lnTo>
                      <a:pt x="137" y="137"/>
                    </a:lnTo>
                    <a:lnTo>
                      <a:pt x="121" y="139"/>
                    </a:lnTo>
                    <a:lnTo>
                      <a:pt x="106" y="141"/>
                    </a:lnTo>
                    <a:lnTo>
                      <a:pt x="89" y="144"/>
                    </a:lnTo>
                    <a:lnTo>
                      <a:pt x="75" y="146"/>
                    </a:lnTo>
                    <a:lnTo>
                      <a:pt x="89" y="149"/>
                    </a:lnTo>
                    <a:lnTo>
                      <a:pt x="103" y="153"/>
                    </a:lnTo>
                    <a:lnTo>
                      <a:pt x="118" y="155"/>
                    </a:lnTo>
                    <a:lnTo>
                      <a:pt x="133" y="159"/>
                    </a:lnTo>
                    <a:lnTo>
                      <a:pt x="147" y="162"/>
                    </a:lnTo>
                    <a:lnTo>
                      <a:pt x="162" y="167"/>
                    </a:lnTo>
                    <a:lnTo>
                      <a:pt x="176" y="170"/>
                    </a:lnTo>
                    <a:lnTo>
                      <a:pt x="191" y="174"/>
                    </a:lnTo>
                    <a:lnTo>
                      <a:pt x="205" y="177"/>
                    </a:lnTo>
                    <a:lnTo>
                      <a:pt x="220" y="180"/>
                    </a:lnTo>
                    <a:lnTo>
                      <a:pt x="233" y="184"/>
                    </a:lnTo>
                    <a:lnTo>
                      <a:pt x="248" y="187"/>
                    </a:lnTo>
                    <a:lnTo>
                      <a:pt x="263" y="190"/>
                    </a:lnTo>
                    <a:lnTo>
                      <a:pt x="277" y="193"/>
                    </a:lnTo>
                    <a:lnTo>
                      <a:pt x="292" y="197"/>
                    </a:lnTo>
                    <a:lnTo>
                      <a:pt x="307" y="199"/>
                    </a:lnTo>
                    <a:lnTo>
                      <a:pt x="313" y="198"/>
                    </a:lnTo>
                    <a:lnTo>
                      <a:pt x="328" y="195"/>
                    </a:lnTo>
                    <a:lnTo>
                      <a:pt x="352" y="192"/>
                    </a:lnTo>
                    <a:lnTo>
                      <a:pt x="383" y="187"/>
                    </a:lnTo>
                    <a:lnTo>
                      <a:pt x="421" y="182"/>
                    </a:lnTo>
                    <a:lnTo>
                      <a:pt x="464" y="175"/>
                    </a:lnTo>
                    <a:lnTo>
                      <a:pt x="511" y="168"/>
                    </a:lnTo>
                    <a:lnTo>
                      <a:pt x="559" y="160"/>
                    </a:lnTo>
                    <a:lnTo>
                      <a:pt x="610" y="152"/>
                    </a:lnTo>
                    <a:lnTo>
                      <a:pt x="660" y="145"/>
                    </a:lnTo>
                    <a:lnTo>
                      <a:pt x="709" y="137"/>
                    </a:lnTo>
                    <a:lnTo>
                      <a:pt x="755" y="129"/>
                    </a:lnTo>
                    <a:lnTo>
                      <a:pt x="799" y="122"/>
                    </a:lnTo>
                    <a:lnTo>
                      <a:pt x="836" y="116"/>
                    </a:lnTo>
                    <a:lnTo>
                      <a:pt x="868" y="110"/>
                    </a:lnTo>
                    <a:lnTo>
                      <a:pt x="892" y="106"/>
                    </a:lnTo>
                    <a:lnTo>
                      <a:pt x="744" y="87"/>
                    </a:lnTo>
                    <a:lnTo>
                      <a:pt x="743" y="84"/>
                    </a:lnTo>
                    <a:lnTo>
                      <a:pt x="745" y="78"/>
                    </a:lnTo>
                    <a:lnTo>
                      <a:pt x="748" y="72"/>
                    </a:lnTo>
                    <a:lnTo>
                      <a:pt x="752" y="68"/>
                    </a:lnTo>
                    <a:lnTo>
                      <a:pt x="991" y="106"/>
                    </a:lnTo>
                    <a:lnTo>
                      <a:pt x="301" y="2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9" name="Freeform 104"/>
              <p:cNvSpPr>
                <a:spLocks/>
              </p:cNvSpPr>
              <p:nvPr/>
            </p:nvSpPr>
            <p:spPr bwMode="auto">
              <a:xfrm>
                <a:off x="2794" y="3197"/>
                <a:ext cx="25" cy="63"/>
              </a:xfrm>
              <a:custGeom>
                <a:avLst/>
                <a:gdLst>
                  <a:gd name="T0" fmla="*/ 8 w 50"/>
                  <a:gd name="T1" fmla="*/ 1 h 126"/>
                  <a:gd name="T2" fmla="*/ 10 w 50"/>
                  <a:gd name="T3" fmla="*/ 8 h 126"/>
                  <a:gd name="T4" fmla="*/ 13 w 50"/>
                  <a:gd name="T5" fmla="*/ 16 h 126"/>
                  <a:gd name="T6" fmla="*/ 16 w 50"/>
                  <a:gd name="T7" fmla="*/ 23 h 126"/>
                  <a:gd name="T8" fmla="*/ 19 w 50"/>
                  <a:gd name="T9" fmla="*/ 30 h 126"/>
                  <a:gd name="T10" fmla="*/ 21 w 50"/>
                  <a:gd name="T11" fmla="*/ 37 h 126"/>
                  <a:gd name="T12" fmla="*/ 23 w 50"/>
                  <a:gd name="T13" fmla="*/ 45 h 126"/>
                  <a:gd name="T14" fmla="*/ 24 w 50"/>
                  <a:gd name="T15" fmla="*/ 52 h 126"/>
                  <a:gd name="T16" fmla="*/ 25 w 50"/>
                  <a:gd name="T17" fmla="*/ 60 h 126"/>
                  <a:gd name="T18" fmla="*/ 19 w 50"/>
                  <a:gd name="T19" fmla="*/ 63 h 126"/>
                  <a:gd name="T20" fmla="*/ 16 w 50"/>
                  <a:gd name="T21" fmla="*/ 56 h 126"/>
                  <a:gd name="T22" fmla="*/ 15 w 50"/>
                  <a:gd name="T23" fmla="*/ 48 h 126"/>
                  <a:gd name="T24" fmla="*/ 13 w 50"/>
                  <a:gd name="T25" fmla="*/ 41 h 126"/>
                  <a:gd name="T26" fmla="*/ 11 w 50"/>
                  <a:gd name="T27" fmla="*/ 33 h 126"/>
                  <a:gd name="T28" fmla="*/ 0 w 50"/>
                  <a:gd name="T29" fmla="*/ 4 h 126"/>
                  <a:gd name="T30" fmla="*/ 1 w 50"/>
                  <a:gd name="T31" fmla="*/ 2 h 126"/>
                  <a:gd name="T32" fmla="*/ 3 w 50"/>
                  <a:gd name="T33" fmla="*/ 1 h 126"/>
                  <a:gd name="T34" fmla="*/ 5 w 50"/>
                  <a:gd name="T35" fmla="*/ 0 h 126"/>
                  <a:gd name="T36" fmla="*/ 8 w 50"/>
                  <a:gd name="T37" fmla="*/ 1 h 1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0" h="126">
                    <a:moveTo>
                      <a:pt x="15" y="2"/>
                    </a:moveTo>
                    <a:lnTo>
                      <a:pt x="20" y="16"/>
                    </a:lnTo>
                    <a:lnTo>
                      <a:pt x="26" y="31"/>
                    </a:lnTo>
                    <a:lnTo>
                      <a:pt x="31" y="45"/>
                    </a:lnTo>
                    <a:lnTo>
                      <a:pt x="37" y="59"/>
                    </a:lnTo>
                    <a:lnTo>
                      <a:pt x="41" y="74"/>
                    </a:lnTo>
                    <a:lnTo>
                      <a:pt x="45" y="89"/>
                    </a:lnTo>
                    <a:lnTo>
                      <a:pt x="48" y="104"/>
                    </a:lnTo>
                    <a:lnTo>
                      <a:pt x="50" y="120"/>
                    </a:lnTo>
                    <a:lnTo>
                      <a:pt x="38" y="126"/>
                    </a:lnTo>
                    <a:lnTo>
                      <a:pt x="31" y="112"/>
                    </a:lnTo>
                    <a:lnTo>
                      <a:pt x="29" y="96"/>
                    </a:lnTo>
                    <a:lnTo>
                      <a:pt x="26" y="81"/>
                    </a:lnTo>
                    <a:lnTo>
                      <a:pt x="22" y="66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0" name="Freeform 105"/>
              <p:cNvSpPr>
                <a:spLocks/>
              </p:cNvSpPr>
              <p:nvPr/>
            </p:nvSpPr>
            <p:spPr bwMode="auto">
              <a:xfrm>
                <a:off x="2772" y="3198"/>
                <a:ext cx="28" cy="55"/>
              </a:xfrm>
              <a:custGeom>
                <a:avLst/>
                <a:gdLst>
                  <a:gd name="T0" fmla="*/ 7 w 56"/>
                  <a:gd name="T1" fmla="*/ 0 h 111"/>
                  <a:gd name="T2" fmla="*/ 10 w 56"/>
                  <a:gd name="T3" fmla="*/ 6 h 111"/>
                  <a:gd name="T4" fmla="*/ 13 w 56"/>
                  <a:gd name="T5" fmla="*/ 13 h 111"/>
                  <a:gd name="T6" fmla="*/ 17 w 56"/>
                  <a:gd name="T7" fmla="*/ 19 h 111"/>
                  <a:gd name="T8" fmla="*/ 20 w 56"/>
                  <a:gd name="T9" fmla="*/ 25 h 111"/>
                  <a:gd name="T10" fmla="*/ 23 w 56"/>
                  <a:gd name="T11" fmla="*/ 32 h 111"/>
                  <a:gd name="T12" fmla="*/ 25 w 56"/>
                  <a:gd name="T13" fmla="*/ 39 h 111"/>
                  <a:gd name="T14" fmla="*/ 27 w 56"/>
                  <a:gd name="T15" fmla="*/ 45 h 111"/>
                  <a:gd name="T16" fmla="*/ 28 w 56"/>
                  <a:gd name="T17" fmla="*/ 52 h 111"/>
                  <a:gd name="T18" fmla="*/ 27 w 56"/>
                  <a:gd name="T19" fmla="*/ 53 h 111"/>
                  <a:gd name="T20" fmla="*/ 26 w 56"/>
                  <a:gd name="T21" fmla="*/ 54 h 111"/>
                  <a:gd name="T22" fmla="*/ 24 w 56"/>
                  <a:gd name="T23" fmla="*/ 55 h 111"/>
                  <a:gd name="T24" fmla="*/ 22 w 56"/>
                  <a:gd name="T25" fmla="*/ 55 h 111"/>
                  <a:gd name="T26" fmla="*/ 19 w 56"/>
                  <a:gd name="T27" fmla="*/ 49 h 111"/>
                  <a:gd name="T28" fmla="*/ 17 w 56"/>
                  <a:gd name="T29" fmla="*/ 43 h 111"/>
                  <a:gd name="T30" fmla="*/ 15 w 56"/>
                  <a:gd name="T31" fmla="*/ 36 h 111"/>
                  <a:gd name="T32" fmla="*/ 13 w 56"/>
                  <a:gd name="T33" fmla="*/ 29 h 111"/>
                  <a:gd name="T34" fmla="*/ 11 w 56"/>
                  <a:gd name="T35" fmla="*/ 22 h 111"/>
                  <a:gd name="T36" fmla="*/ 9 w 56"/>
                  <a:gd name="T37" fmla="*/ 16 h 111"/>
                  <a:gd name="T38" fmla="*/ 5 w 56"/>
                  <a:gd name="T39" fmla="*/ 10 h 111"/>
                  <a:gd name="T40" fmla="*/ 0 w 56"/>
                  <a:gd name="T41" fmla="*/ 5 h 111"/>
                  <a:gd name="T42" fmla="*/ 1 w 56"/>
                  <a:gd name="T43" fmla="*/ 3 h 111"/>
                  <a:gd name="T44" fmla="*/ 3 w 56"/>
                  <a:gd name="T45" fmla="*/ 2 h 111"/>
                  <a:gd name="T46" fmla="*/ 4 w 56"/>
                  <a:gd name="T47" fmla="*/ 0 h 111"/>
                  <a:gd name="T48" fmla="*/ 7 w 56"/>
                  <a:gd name="T49" fmla="*/ 0 h 11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6" h="111">
                    <a:moveTo>
                      <a:pt x="13" y="0"/>
                    </a:moveTo>
                    <a:lnTo>
                      <a:pt x="20" y="13"/>
                    </a:lnTo>
                    <a:lnTo>
                      <a:pt x="26" y="26"/>
                    </a:lnTo>
                    <a:lnTo>
                      <a:pt x="33" y="38"/>
                    </a:lnTo>
                    <a:lnTo>
                      <a:pt x="39" y="51"/>
                    </a:lnTo>
                    <a:lnTo>
                      <a:pt x="45" y="64"/>
                    </a:lnTo>
                    <a:lnTo>
                      <a:pt x="49" y="78"/>
                    </a:lnTo>
                    <a:lnTo>
                      <a:pt x="54" y="91"/>
                    </a:lnTo>
                    <a:lnTo>
                      <a:pt x="56" y="105"/>
                    </a:lnTo>
                    <a:lnTo>
                      <a:pt x="53" y="106"/>
                    </a:lnTo>
                    <a:lnTo>
                      <a:pt x="51" y="109"/>
                    </a:lnTo>
                    <a:lnTo>
                      <a:pt x="47" y="111"/>
                    </a:lnTo>
                    <a:lnTo>
                      <a:pt x="44" y="111"/>
                    </a:lnTo>
                    <a:lnTo>
                      <a:pt x="38" y="98"/>
                    </a:lnTo>
                    <a:lnTo>
                      <a:pt x="33" y="86"/>
                    </a:lnTo>
                    <a:lnTo>
                      <a:pt x="30" y="72"/>
                    </a:lnTo>
                    <a:lnTo>
                      <a:pt x="26" y="59"/>
                    </a:lnTo>
                    <a:lnTo>
                      <a:pt x="22" y="45"/>
                    </a:lnTo>
                    <a:lnTo>
                      <a:pt x="17" y="33"/>
                    </a:lnTo>
                    <a:lnTo>
                      <a:pt x="9" y="21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5" y="4"/>
                    </a:lnTo>
                    <a:lnTo>
                      <a:pt x="8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1" name="Freeform 106"/>
              <p:cNvSpPr>
                <a:spLocks/>
              </p:cNvSpPr>
              <p:nvPr/>
            </p:nvSpPr>
            <p:spPr bwMode="auto">
              <a:xfrm>
                <a:off x="2749" y="3203"/>
                <a:ext cx="33" cy="55"/>
              </a:xfrm>
              <a:custGeom>
                <a:avLst/>
                <a:gdLst>
                  <a:gd name="T0" fmla="*/ 7 w 66"/>
                  <a:gd name="T1" fmla="*/ 0 h 109"/>
                  <a:gd name="T2" fmla="*/ 12 w 66"/>
                  <a:gd name="T3" fmla="*/ 6 h 109"/>
                  <a:gd name="T4" fmla="*/ 17 w 66"/>
                  <a:gd name="T5" fmla="*/ 12 h 109"/>
                  <a:gd name="T6" fmla="*/ 22 w 66"/>
                  <a:gd name="T7" fmla="*/ 18 h 109"/>
                  <a:gd name="T8" fmla="*/ 27 w 66"/>
                  <a:gd name="T9" fmla="*/ 24 h 109"/>
                  <a:gd name="T10" fmla="*/ 30 w 66"/>
                  <a:gd name="T11" fmla="*/ 31 h 109"/>
                  <a:gd name="T12" fmla="*/ 32 w 66"/>
                  <a:gd name="T13" fmla="*/ 39 h 109"/>
                  <a:gd name="T14" fmla="*/ 33 w 66"/>
                  <a:gd name="T15" fmla="*/ 46 h 109"/>
                  <a:gd name="T16" fmla="*/ 33 w 66"/>
                  <a:gd name="T17" fmla="*/ 54 h 109"/>
                  <a:gd name="T18" fmla="*/ 32 w 66"/>
                  <a:gd name="T19" fmla="*/ 54 h 109"/>
                  <a:gd name="T20" fmla="*/ 30 w 66"/>
                  <a:gd name="T21" fmla="*/ 55 h 109"/>
                  <a:gd name="T22" fmla="*/ 28 w 66"/>
                  <a:gd name="T23" fmla="*/ 55 h 109"/>
                  <a:gd name="T24" fmla="*/ 27 w 66"/>
                  <a:gd name="T25" fmla="*/ 55 h 109"/>
                  <a:gd name="T26" fmla="*/ 24 w 66"/>
                  <a:gd name="T27" fmla="*/ 48 h 109"/>
                  <a:gd name="T28" fmla="*/ 22 w 66"/>
                  <a:gd name="T29" fmla="*/ 41 h 109"/>
                  <a:gd name="T30" fmla="*/ 20 w 66"/>
                  <a:gd name="T31" fmla="*/ 34 h 109"/>
                  <a:gd name="T32" fmla="*/ 17 w 66"/>
                  <a:gd name="T33" fmla="*/ 27 h 109"/>
                  <a:gd name="T34" fmla="*/ 15 w 66"/>
                  <a:gd name="T35" fmla="*/ 20 h 109"/>
                  <a:gd name="T36" fmla="*/ 11 w 66"/>
                  <a:gd name="T37" fmla="*/ 14 h 109"/>
                  <a:gd name="T38" fmla="*/ 7 w 66"/>
                  <a:gd name="T39" fmla="*/ 9 h 109"/>
                  <a:gd name="T40" fmla="*/ 0 w 66"/>
                  <a:gd name="T41" fmla="*/ 4 h 109"/>
                  <a:gd name="T42" fmla="*/ 0 w 66"/>
                  <a:gd name="T43" fmla="*/ 0 h 109"/>
                  <a:gd name="T44" fmla="*/ 7 w 66"/>
                  <a:gd name="T45" fmla="*/ 0 h 10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" h="109">
                    <a:moveTo>
                      <a:pt x="13" y="0"/>
                    </a:moveTo>
                    <a:lnTo>
                      <a:pt x="24" y="11"/>
                    </a:lnTo>
                    <a:lnTo>
                      <a:pt x="34" y="23"/>
                    </a:lnTo>
                    <a:lnTo>
                      <a:pt x="44" y="35"/>
                    </a:lnTo>
                    <a:lnTo>
                      <a:pt x="53" y="48"/>
                    </a:lnTo>
                    <a:lnTo>
                      <a:pt x="59" y="62"/>
                    </a:lnTo>
                    <a:lnTo>
                      <a:pt x="63" y="77"/>
                    </a:lnTo>
                    <a:lnTo>
                      <a:pt x="66" y="92"/>
                    </a:lnTo>
                    <a:lnTo>
                      <a:pt x="66" y="107"/>
                    </a:lnTo>
                    <a:lnTo>
                      <a:pt x="63" y="108"/>
                    </a:lnTo>
                    <a:lnTo>
                      <a:pt x="60" y="109"/>
                    </a:lnTo>
                    <a:lnTo>
                      <a:pt x="56" y="109"/>
                    </a:lnTo>
                    <a:lnTo>
                      <a:pt x="53" y="109"/>
                    </a:lnTo>
                    <a:lnTo>
                      <a:pt x="47" y="95"/>
                    </a:lnTo>
                    <a:lnTo>
                      <a:pt x="43" y="82"/>
                    </a:lnTo>
                    <a:lnTo>
                      <a:pt x="39" y="68"/>
                    </a:lnTo>
                    <a:lnTo>
                      <a:pt x="34" y="54"/>
                    </a:lnTo>
                    <a:lnTo>
                      <a:pt x="29" y="40"/>
                    </a:lnTo>
                    <a:lnTo>
                      <a:pt x="22" y="27"/>
                    </a:lnTo>
                    <a:lnTo>
                      <a:pt x="13" y="1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2" name="Freeform 107"/>
              <p:cNvSpPr>
                <a:spLocks/>
              </p:cNvSpPr>
              <p:nvPr/>
            </p:nvSpPr>
            <p:spPr bwMode="auto">
              <a:xfrm>
                <a:off x="2526" y="3215"/>
                <a:ext cx="253" cy="120"/>
              </a:xfrm>
              <a:custGeom>
                <a:avLst/>
                <a:gdLst>
                  <a:gd name="T0" fmla="*/ 230 w 508"/>
                  <a:gd name="T1" fmla="*/ 20 h 239"/>
                  <a:gd name="T2" fmla="*/ 235 w 508"/>
                  <a:gd name="T3" fmla="*/ 32 h 239"/>
                  <a:gd name="T4" fmla="*/ 239 w 508"/>
                  <a:gd name="T5" fmla="*/ 43 h 239"/>
                  <a:gd name="T6" fmla="*/ 243 w 508"/>
                  <a:gd name="T7" fmla="*/ 55 h 239"/>
                  <a:gd name="T8" fmla="*/ 246 w 508"/>
                  <a:gd name="T9" fmla="*/ 68 h 239"/>
                  <a:gd name="T10" fmla="*/ 249 w 508"/>
                  <a:gd name="T11" fmla="*/ 80 h 239"/>
                  <a:gd name="T12" fmla="*/ 251 w 508"/>
                  <a:gd name="T13" fmla="*/ 92 h 239"/>
                  <a:gd name="T14" fmla="*/ 252 w 508"/>
                  <a:gd name="T15" fmla="*/ 104 h 239"/>
                  <a:gd name="T16" fmla="*/ 253 w 508"/>
                  <a:gd name="T17" fmla="*/ 117 h 239"/>
                  <a:gd name="T18" fmla="*/ 250 w 508"/>
                  <a:gd name="T19" fmla="*/ 119 h 239"/>
                  <a:gd name="T20" fmla="*/ 246 w 508"/>
                  <a:gd name="T21" fmla="*/ 120 h 239"/>
                  <a:gd name="T22" fmla="*/ 243 w 508"/>
                  <a:gd name="T23" fmla="*/ 120 h 239"/>
                  <a:gd name="T24" fmla="*/ 241 w 508"/>
                  <a:gd name="T25" fmla="*/ 119 h 239"/>
                  <a:gd name="T26" fmla="*/ 238 w 508"/>
                  <a:gd name="T27" fmla="*/ 118 h 239"/>
                  <a:gd name="T28" fmla="*/ 236 w 508"/>
                  <a:gd name="T29" fmla="*/ 115 h 239"/>
                  <a:gd name="T30" fmla="*/ 234 w 508"/>
                  <a:gd name="T31" fmla="*/ 112 h 239"/>
                  <a:gd name="T32" fmla="*/ 233 w 508"/>
                  <a:gd name="T33" fmla="*/ 109 h 239"/>
                  <a:gd name="T34" fmla="*/ 231 w 508"/>
                  <a:gd name="T35" fmla="*/ 106 h 239"/>
                  <a:gd name="T36" fmla="*/ 231 w 508"/>
                  <a:gd name="T37" fmla="*/ 102 h 239"/>
                  <a:gd name="T38" fmla="*/ 230 w 508"/>
                  <a:gd name="T39" fmla="*/ 99 h 239"/>
                  <a:gd name="T40" fmla="*/ 230 w 508"/>
                  <a:gd name="T41" fmla="*/ 95 h 239"/>
                  <a:gd name="T42" fmla="*/ 223 w 508"/>
                  <a:gd name="T43" fmla="*/ 95 h 239"/>
                  <a:gd name="T44" fmla="*/ 215 w 508"/>
                  <a:gd name="T45" fmla="*/ 96 h 239"/>
                  <a:gd name="T46" fmla="*/ 207 w 508"/>
                  <a:gd name="T47" fmla="*/ 98 h 239"/>
                  <a:gd name="T48" fmla="*/ 199 w 508"/>
                  <a:gd name="T49" fmla="*/ 100 h 239"/>
                  <a:gd name="T50" fmla="*/ 190 w 508"/>
                  <a:gd name="T51" fmla="*/ 102 h 239"/>
                  <a:gd name="T52" fmla="*/ 181 w 508"/>
                  <a:gd name="T53" fmla="*/ 104 h 239"/>
                  <a:gd name="T54" fmla="*/ 172 w 508"/>
                  <a:gd name="T55" fmla="*/ 106 h 239"/>
                  <a:gd name="T56" fmla="*/ 162 w 508"/>
                  <a:gd name="T57" fmla="*/ 108 h 239"/>
                  <a:gd name="T58" fmla="*/ 0 w 508"/>
                  <a:gd name="T59" fmla="*/ 40 h 239"/>
                  <a:gd name="T60" fmla="*/ 2 w 508"/>
                  <a:gd name="T61" fmla="*/ 38 h 239"/>
                  <a:gd name="T62" fmla="*/ 3 w 508"/>
                  <a:gd name="T63" fmla="*/ 35 h 239"/>
                  <a:gd name="T64" fmla="*/ 3 w 508"/>
                  <a:gd name="T65" fmla="*/ 32 h 239"/>
                  <a:gd name="T66" fmla="*/ 2 w 508"/>
                  <a:gd name="T67" fmla="*/ 30 h 239"/>
                  <a:gd name="T68" fmla="*/ 163 w 508"/>
                  <a:gd name="T69" fmla="*/ 96 h 239"/>
                  <a:gd name="T70" fmla="*/ 172 w 508"/>
                  <a:gd name="T71" fmla="*/ 93 h 239"/>
                  <a:gd name="T72" fmla="*/ 181 w 508"/>
                  <a:gd name="T73" fmla="*/ 92 h 239"/>
                  <a:gd name="T74" fmla="*/ 189 w 508"/>
                  <a:gd name="T75" fmla="*/ 90 h 239"/>
                  <a:gd name="T76" fmla="*/ 198 w 508"/>
                  <a:gd name="T77" fmla="*/ 88 h 239"/>
                  <a:gd name="T78" fmla="*/ 206 w 508"/>
                  <a:gd name="T79" fmla="*/ 86 h 239"/>
                  <a:gd name="T80" fmla="*/ 215 w 508"/>
                  <a:gd name="T81" fmla="*/ 84 h 239"/>
                  <a:gd name="T82" fmla="*/ 223 w 508"/>
                  <a:gd name="T83" fmla="*/ 81 h 239"/>
                  <a:gd name="T84" fmla="*/ 230 w 508"/>
                  <a:gd name="T85" fmla="*/ 78 h 239"/>
                  <a:gd name="T86" fmla="*/ 230 w 508"/>
                  <a:gd name="T87" fmla="*/ 67 h 239"/>
                  <a:gd name="T88" fmla="*/ 228 w 508"/>
                  <a:gd name="T89" fmla="*/ 54 h 239"/>
                  <a:gd name="T90" fmla="*/ 225 w 508"/>
                  <a:gd name="T91" fmla="*/ 42 h 239"/>
                  <a:gd name="T92" fmla="*/ 222 w 508"/>
                  <a:gd name="T93" fmla="*/ 29 h 239"/>
                  <a:gd name="T94" fmla="*/ 218 w 508"/>
                  <a:gd name="T95" fmla="*/ 17 h 239"/>
                  <a:gd name="T96" fmla="*/ 215 w 508"/>
                  <a:gd name="T97" fmla="*/ 8 h 239"/>
                  <a:gd name="T98" fmla="*/ 212 w 508"/>
                  <a:gd name="T99" fmla="*/ 2 h 239"/>
                  <a:gd name="T100" fmla="*/ 211 w 508"/>
                  <a:gd name="T101" fmla="*/ 0 h 239"/>
                  <a:gd name="T102" fmla="*/ 215 w 508"/>
                  <a:gd name="T103" fmla="*/ 1 h 239"/>
                  <a:gd name="T104" fmla="*/ 218 w 508"/>
                  <a:gd name="T105" fmla="*/ 2 h 239"/>
                  <a:gd name="T106" fmla="*/ 221 w 508"/>
                  <a:gd name="T107" fmla="*/ 5 h 239"/>
                  <a:gd name="T108" fmla="*/ 223 w 508"/>
                  <a:gd name="T109" fmla="*/ 8 h 239"/>
                  <a:gd name="T110" fmla="*/ 225 w 508"/>
                  <a:gd name="T111" fmla="*/ 11 h 239"/>
                  <a:gd name="T112" fmla="*/ 227 w 508"/>
                  <a:gd name="T113" fmla="*/ 14 h 239"/>
                  <a:gd name="T114" fmla="*/ 228 w 508"/>
                  <a:gd name="T115" fmla="*/ 17 h 239"/>
                  <a:gd name="T116" fmla="*/ 230 w 508"/>
                  <a:gd name="T117" fmla="*/ 20 h 23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508" h="239">
                    <a:moveTo>
                      <a:pt x="462" y="40"/>
                    </a:moveTo>
                    <a:lnTo>
                      <a:pt x="471" y="63"/>
                    </a:lnTo>
                    <a:lnTo>
                      <a:pt x="480" y="86"/>
                    </a:lnTo>
                    <a:lnTo>
                      <a:pt x="487" y="110"/>
                    </a:lnTo>
                    <a:lnTo>
                      <a:pt x="494" y="135"/>
                    </a:lnTo>
                    <a:lnTo>
                      <a:pt x="499" y="159"/>
                    </a:lnTo>
                    <a:lnTo>
                      <a:pt x="503" y="183"/>
                    </a:lnTo>
                    <a:lnTo>
                      <a:pt x="506" y="208"/>
                    </a:lnTo>
                    <a:lnTo>
                      <a:pt x="508" y="233"/>
                    </a:lnTo>
                    <a:lnTo>
                      <a:pt x="501" y="237"/>
                    </a:lnTo>
                    <a:lnTo>
                      <a:pt x="494" y="239"/>
                    </a:lnTo>
                    <a:lnTo>
                      <a:pt x="488" y="239"/>
                    </a:lnTo>
                    <a:lnTo>
                      <a:pt x="483" y="238"/>
                    </a:lnTo>
                    <a:lnTo>
                      <a:pt x="478" y="235"/>
                    </a:lnTo>
                    <a:lnTo>
                      <a:pt x="473" y="230"/>
                    </a:lnTo>
                    <a:lnTo>
                      <a:pt x="470" y="224"/>
                    </a:lnTo>
                    <a:lnTo>
                      <a:pt x="468" y="218"/>
                    </a:lnTo>
                    <a:lnTo>
                      <a:pt x="464" y="211"/>
                    </a:lnTo>
                    <a:lnTo>
                      <a:pt x="463" y="204"/>
                    </a:lnTo>
                    <a:lnTo>
                      <a:pt x="462" y="197"/>
                    </a:lnTo>
                    <a:lnTo>
                      <a:pt x="462" y="189"/>
                    </a:lnTo>
                    <a:lnTo>
                      <a:pt x="447" y="190"/>
                    </a:lnTo>
                    <a:lnTo>
                      <a:pt x="432" y="192"/>
                    </a:lnTo>
                    <a:lnTo>
                      <a:pt x="416" y="196"/>
                    </a:lnTo>
                    <a:lnTo>
                      <a:pt x="400" y="199"/>
                    </a:lnTo>
                    <a:lnTo>
                      <a:pt x="382" y="203"/>
                    </a:lnTo>
                    <a:lnTo>
                      <a:pt x="364" y="207"/>
                    </a:lnTo>
                    <a:lnTo>
                      <a:pt x="346" y="212"/>
                    </a:lnTo>
                    <a:lnTo>
                      <a:pt x="325" y="215"/>
                    </a:lnTo>
                    <a:lnTo>
                      <a:pt x="0" y="80"/>
                    </a:lnTo>
                    <a:lnTo>
                      <a:pt x="5" y="76"/>
                    </a:lnTo>
                    <a:lnTo>
                      <a:pt x="6" y="69"/>
                    </a:lnTo>
                    <a:lnTo>
                      <a:pt x="6" y="63"/>
                    </a:lnTo>
                    <a:lnTo>
                      <a:pt x="5" y="59"/>
                    </a:lnTo>
                    <a:lnTo>
                      <a:pt x="328" y="191"/>
                    </a:lnTo>
                    <a:lnTo>
                      <a:pt x="346" y="186"/>
                    </a:lnTo>
                    <a:lnTo>
                      <a:pt x="363" y="183"/>
                    </a:lnTo>
                    <a:lnTo>
                      <a:pt x="380" y="180"/>
                    </a:lnTo>
                    <a:lnTo>
                      <a:pt x="397" y="176"/>
                    </a:lnTo>
                    <a:lnTo>
                      <a:pt x="414" y="171"/>
                    </a:lnTo>
                    <a:lnTo>
                      <a:pt x="431" y="167"/>
                    </a:lnTo>
                    <a:lnTo>
                      <a:pt x="447" y="162"/>
                    </a:lnTo>
                    <a:lnTo>
                      <a:pt x="462" y="155"/>
                    </a:lnTo>
                    <a:lnTo>
                      <a:pt x="461" y="133"/>
                    </a:lnTo>
                    <a:lnTo>
                      <a:pt x="457" y="108"/>
                    </a:lnTo>
                    <a:lnTo>
                      <a:pt x="452" y="83"/>
                    </a:lnTo>
                    <a:lnTo>
                      <a:pt x="445" y="57"/>
                    </a:lnTo>
                    <a:lnTo>
                      <a:pt x="437" y="34"/>
                    </a:lnTo>
                    <a:lnTo>
                      <a:pt x="431" y="16"/>
                    </a:lnTo>
                    <a:lnTo>
                      <a:pt x="426" y="4"/>
                    </a:lnTo>
                    <a:lnTo>
                      <a:pt x="424" y="0"/>
                    </a:lnTo>
                    <a:lnTo>
                      <a:pt x="432" y="1"/>
                    </a:lnTo>
                    <a:lnTo>
                      <a:pt x="438" y="4"/>
                    </a:lnTo>
                    <a:lnTo>
                      <a:pt x="443" y="9"/>
                    </a:lnTo>
                    <a:lnTo>
                      <a:pt x="448" y="15"/>
                    </a:lnTo>
                    <a:lnTo>
                      <a:pt x="452" y="21"/>
                    </a:lnTo>
                    <a:lnTo>
                      <a:pt x="455" y="27"/>
                    </a:lnTo>
                    <a:lnTo>
                      <a:pt x="458" y="34"/>
                    </a:lnTo>
                    <a:lnTo>
                      <a:pt x="462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3" name="Freeform 108"/>
              <p:cNvSpPr>
                <a:spLocks/>
              </p:cNvSpPr>
              <p:nvPr/>
            </p:nvSpPr>
            <p:spPr bwMode="auto">
              <a:xfrm>
                <a:off x="2373" y="3225"/>
                <a:ext cx="871" cy="420"/>
              </a:xfrm>
              <a:custGeom>
                <a:avLst/>
                <a:gdLst>
                  <a:gd name="T0" fmla="*/ 741 w 1740"/>
                  <a:gd name="T1" fmla="*/ 19 h 840"/>
                  <a:gd name="T2" fmla="*/ 683 w 1740"/>
                  <a:gd name="T3" fmla="*/ 191 h 840"/>
                  <a:gd name="T4" fmla="*/ 685 w 1740"/>
                  <a:gd name="T5" fmla="*/ 225 h 840"/>
                  <a:gd name="T6" fmla="*/ 694 w 1740"/>
                  <a:gd name="T7" fmla="*/ 267 h 840"/>
                  <a:gd name="T8" fmla="*/ 676 w 1740"/>
                  <a:gd name="T9" fmla="*/ 272 h 840"/>
                  <a:gd name="T10" fmla="*/ 677 w 1740"/>
                  <a:gd name="T11" fmla="*/ 248 h 840"/>
                  <a:gd name="T12" fmla="*/ 661 w 1740"/>
                  <a:gd name="T13" fmla="*/ 240 h 840"/>
                  <a:gd name="T14" fmla="*/ 638 w 1740"/>
                  <a:gd name="T15" fmla="*/ 275 h 840"/>
                  <a:gd name="T16" fmla="*/ 652 w 1740"/>
                  <a:gd name="T17" fmla="*/ 321 h 840"/>
                  <a:gd name="T18" fmla="*/ 704 w 1740"/>
                  <a:gd name="T19" fmla="*/ 369 h 840"/>
                  <a:gd name="T20" fmla="*/ 766 w 1740"/>
                  <a:gd name="T21" fmla="*/ 399 h 840"/>
                  <a:gd name="T22" fmla="*/ 823 w 1740"/>
                  <a:gd name="T23" fmla="*/ 408 h 840"/>
                  <a:gd name="T24" fmla="*/ 863 w 1740"/>
                  <a:gd name="T25" fmla="*/ 406 h 840"/>
                  <a:gd name="T26" fmla="*/ 863 w 1740"/>
                  <a:gd name="T27" fmla="*/ 412 h 840"/>
                  <a:gd name="T28" fmla="*/ 829 w 1740"/>
                  <a:gd name="T29" fmla="*/ 419 h 840"/>
                  <a:gd name="T30" fmla="*/ 729 w 1740"/>
                  <a:gd name="T31" fmla="*/ 409 h 840"/>
                  <a:gd name="T32" fmla="*/ 658 w 1740"/>
                  <a:gd name="T33" fmla="*/ 367 h 840"/>
                  <a:gd name="T34" fmla="*/ 611 w 1740"/>
                  <a:gd name="T35" fmla="*/ 304 h 840"/>
                  <a:gd name="T36" fmla="*/ 593 w 1740"/>
                  <a:gd name="T37" fmla="*/ 303 h 840"/>
                  <a:gd name="T38" fmla="*/ 560 w 1740"/>
                  <a:gd name="T39" fmla="*/ 314 h 840"/>
                  <a:gd name="T40" fmla="*/ 520 w 1740"/>
                  <a:gd name="T41" fmla="*/ 351 h 840"/>
                  <a:gd name="T42" fmla="*/ 529 w 1740"/>
                  <a:gd name="T43" fmla="*/ 309 h 840"/>
                  <a:gd name="T44" fmla="*/ 475 w 1740"/>
                  <a:gd name="T45" fmla="*/ 274 h 840"/>
                  <a:gd name="T46" fmla="*/ 425 w 1740"/>
                  <a:gd name="T47" fmla="*/ 251 h 840"/>
                  <a:gd name="T48" fmla="*/ 376 w 1740"/>
                  <a:gd name="T49" fmla="*/ 271 h 840"/>
                  <a:gd name="T50" fmla="*/ 332 w 1740"/>
                  <a:gd name="T51" fmla="*/ 302 h 840"/>
                  <a:gd name="T52" fmla="*/ 298 w 1740"/>
                  <a:gd name="T53" fmla="*/ 342 h 840"/>
                  <a:gd name="T54" fmla="*/ 282 w 1740"/>
                  <a:gd name="T55" fmla="*/ 376 h 840"/>
                  <a:gd name="T56" fmla="*/ 270 w 1740"/>
                  <a:gd name="T57" fmla="*/ 378 h 840"/>
                  <a:gd name="T58" fmla="*/ 285 w 1740"/>
                  <a:gd name="T59" fmla="*/ 311 h 840"/>
                  <a:gd name="T60" fmla="*/ 339 w 1740"/>
                  <a:gd name="T61" fmla="*/ 263 h 840"/>
                  <a:gd name="T62" fmla="*/ 371 w 1740"/>
                  <a:gd name="T63" fmla="*/ 250 h 840"/>
                  <a:gd name="T64" fmla="*/ 403 w 1740"/>
                  <a:gd name="T65" fmla="*/ 240 h 840"/>
                  <a:gd name="T66" fmla="*/ 436 w 1740"/>
                  <a:gd name="T67" fmla="*/ 231 h 840"/>
                  <a:gd name="T68" fmla="*/ 419 w 1740"/>
                  <a:gd name="T69" fmla="*/ 197 h 840"/>
                  <a:gd name="T70" fmla="*/ 286 w 1740"/>
                  <a:gd name="T71" fmla="*/ 214 h 840"/>
                  <a:gd name="T72" fmla="*/ 196 w 1740"/>
                  <a:gd name="T73" fmla="*/ 181 h 840"/>
                  <a:gd name="T74" fmla="*/ 66 w 1740"/>
                  <a:gd name="T75" fmla="*/ 137 h 840"/>
                  <a:gd name="T76" fmla="*/ 0 w 1740"/>
                  <a:gd name="T77" fmla="*/ 115 h 840"/>
                  <a:gd name="T78" fmla="*/ 403 w 1740"/>
                  <a:gd name="T79" fmla="*/ 144 h 840"/>
                  <a:gd name="T80" fmla="*/ 276 w 1740"/>
                  <a:gd name="T81" fmla="*/ 169 h 840"/>
                  <a:gd name="T82" fmla="*/ 171 w 1740"/>
                  <a:gd name="T83" fmla="*/ 139 h 840"/>
                  <a:gd name="T84" fmla="*/ 49 w 1740"/>
                  <a:gd name="T85" fmla="*/ 101 h 840"/>
                  <a:gd name="T86" fmla="*/ 4 w 1740"/>
                  <a:gd name="T87" fmla="*/ 86 h 840"/>
                  <a:gd name="T88" fmla="*/ 285 w 1740"/>
                  <a:gd name="T89" fmla="*/ 158 h 840"/>
                  <a:gd name="T90" fmla="*/ 417 w 1740"/>
                  <a:gd name="T91" fmla="*/ 106 h 840"/>
                  <a:gd name="T92" fmla="*/ 446 w 1740"/>
                  <a:gd name="T93" fmla="*/ 97 h 840"/>
                  <a:gd name="T94" fmla="*/ 434 w 1740"/>
                  <a:gd name="T95" fmla="*/ 112 h 840"/>
                  <a:gd name="T96" fmla="*/ 421 w 1740"/>
                  <a:gd name="T97" fmla="*/ 142 h 840"/>
                  <a:gd name="T98" fmla="*/ 444 w 1740"/>
                  <a:gd name="T99" fmla="*/ 189 h 840"/>
                  <a:gd name="T100" fmla="*/ 484 w 1740"/>
                  <a:gd name="T101" fmla="*/ 246 h 840"/>
                  <a:gd name="T102" fmla="*/ 528 w 1740"/>
                  <a:gd name="T103" fmla="*/ 282 h 840"/>
                  <a:gd name="T104" fmla="*/ 566 w 1740"/>
                  <a:gd name="T105" fmla="*/ 288 h 840"/>
                  <a:gd name="T106" fmla="*/ 615 w 1740"/>
                  <a:gd name="T107" fmla="*/ 257 h 840"/>
                  <a:gd name="T108" fmla="*/ 712 w 1740"/>
                  <a:gd name="T109" fmla="*/ 17 h 840"/>
                  <a:gd name="T110" fmla="*/ 732 w 1740"/>
                  <a:gd name="T111" fmla="*/ 1 h 8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740" h="840">
                    <a:moveTo>
                      <a:pt x="1494" y="6"/>
                    </a:moveTo>
                    <a:lnTo>
                      <a:pt x="1494" y="12"/>
                    </a:lnTo>
                    <a:lnTo>
                      <a:pt x="1491" y="19"/>
                    </a:lnTo>
                    <a:lnTo>
                      <a:pt x="1486" y="28"/>
                    </a:lnTo>
                    <a:lnTo>
                      <a:pt x="1480" y="37"/>
                    </a:lnTo>
                    <a:lnTo>
                      <a:pt x="1473" y="45"/>
                    </a:lnTo>
                    <a:lnTo>
                      <a:pt x="1467" y="52"/>
                    </a:lnTo>
                    <a:lnTo>
                      <a:pt x="1463" y="57"/>
                    </a:lnTo>
                    <a:lnTo>
                      <a:pt x="1462" y="59"/>
                    </a:lnTo>
                    <a:lnTo>
                      <a:pt x="1364" y="382"/>
                    </a:lnTo>
                    <a:lnTo>
                      <a:pt x="1357" y="396"/>
                    </a:lnTo>
                    <a:lnTo>
                      <a:pt x="1356" y="409"/>
                    </a:lnTo>
                    <a:lnTo>
                      <a:pt x="1358" y="422"/>
                    </a:lnTo>
                    <a:lnTo>
                      <a:pt x="1362" y="436"/>
                    </a:lnTo>
                    <a:lnTo>
                      <a:pt x="1369" y="450"/>
                    </a:lnTo>
                    <a:lnTo>
                      <a:pt x="1375" y="464"/>
                    </a:lnTo>
                    <a:lnTo>
                      <a:pt x="1381" y="477"/>
                    </a:lnTo>
                    <a:lnTo>
                      <a:pt x="1384" y="492"/>
                    </a:lnTo>
                    <a:lnTo>
                      <a:pt x="1387" y="513"/>
                    </a:lnTo>
                    <a:lnTo>
                      <a:pt x="1386" y="534"/>
                    </a:lnTo>
                    <a:lnTo>
                      <a:pt x="1377" y="552"/>
                    </a:lnTo>
                    <a:lnTo>
                      <a:pt x="1361" y="564"/>
                    </a:lnTo>
                    <a:lnTo>
                      <a:pt x="1353" y="561"/>
                    </a:lnTo>
                    <a:lnTo>
                      <a:pt x="1351" y="552"/>
                    </a:lnTo>
                    <a:lnTo>
                      <a:pt x="1351" y="544"/>
                    </a:lnTo>
                    <a:lnTo>
                      <a:pt x="1351" y="540"/>
                    </a:lnTo>
                    <a:lnTo>
                      <a:pt x="1358" y="529"/>
                    </a:lnTo>
                    <a:lnTo>
                      <a:pt x="1359" y="518"/>
                    </a:lnTo>
                    <a:lnTo>
                      <a:pt x="1358" y="506"/>
                    </a:lnTo>
                    <a:lnTo>
                      <a:pt x="1353" y="495"/>
                    </a:lnTo>
                    <a:lnTo>
                      <a:pt x="1349" y="485"/>
                    </a:lnTo>
                    <a:lnTo>
                      <a:pt x="1343" y="476"/>
                    </a:lnTo>
                    <a:lnTo>
                      <a:pt x="1336" y="469"/>
                    </a:lnTo>
                    <a:lnTo>
                      <a:pt x="1328" y="464"/>
                    </a:lnTo>
                    <a:lnTo>
                      <a:pt x="1321" y="479"/>
                    </a:lnTo>
                    <a:lnTo>
                      <a:pt x="1313" y="493"/>
                    </a:lnTo>
                    <a:lnTo>
                      <a:pt x="1304" y="507"/>
                    </a:lnTo>
                    <a:lnTo>
                      <a:pt x="1295" y="521"/>
                    </a:lnTo>
                    <a:lnTo>
                      <a:pt x="1285" y="535"/>
                    </a:lnTo>
                    <a:lnTo>
                      <a:pt x="1274" y="549"/>
                    </a:lnTo>
                    <a:lnTo>
                      <a:pt x="1263" y="561"/>
                    </a:lnTo>
                    <a:lnTo>
                      <a:pt x="1251" y="573"/>
                    </a:lnTo>
                    <a:lnTo>
                      <a:pt x="1267" y="597"/>
                    </a:lnTo>
                    <a:lnTo>
                      <a:pt x="1284" y="620"/>
                    </a:lnTo>
                    <a:lnTo>
                      <a:pt x="1303" y="642"/>
                    </a:lnTo>
                    <a:lnTo>
                      <a:pt x="1322" y="663"/>
                    </a:lnTo>
                    <a:lnTo>
                      <a:pt x="1342" y="682"/>
                    </a:lnTo>
                    <a:lnTo>
                      <a:pt x="1362" y="702"/>
                    </a:lnTo>
                    <a:lnTo>
                      <a:pt x="1384" y="719"/>
                    </a:lnTo>
                    <a:lnTo>
                      <a:pt x="1407" y="737"/>
                    </a:lnTo>
                    <a:lnTo>
                      <a:pt x="1430" y="752"/>
                    </a:lnTo>
                    <a:lnTo>
                      <a:pt x="1455" y="765"/>
                    </a:lnTo>
                    <a:lnTo>
                      <a:pt x="1480" y="777"/>
                    </a:lnTo>
                    <a:lnTo>
                      <a:pt x="1505" y="788"/>
                    </a:lnTo>
                    <a:lnTo>
                      <a:pt x="1531" y="797"/>
                    </a:lnTo>
                    <a:lnTo>
                      <a:pt x="1557" y="805"/>
                    </a:lnTo>
                    <a:lnTo>
                      <a:pt x="1585" y="810"/>
                    </a:lnTo>
                    <a:lnTo>
                      <a:pt x="1612" y="814"/>
                    </a:lnTo>
                    <a:lnTo>
                      <a:pt x="1629" y="815"/>
                    </a:lnTo>
                    <a:lnTo>
                      <a:pt x="1645" y="816"/>
                    </a:lnTo>
                    <a:lnTo>
                      <a:pt x="1661" y="816"/>
                    </a:lnTo>
                    <a:lnTo>
                      <a:pt x="1677" y="815"/>
                    </a:lnTo>
                    <a:lnTo>
                      <a:pt x="1693" y="814"/>
                    </a:lnTo>
                    <a:lnTo>
                      <a:pt x="1709" y="813"/>
                    </a:lnTo>
                    <a:lnTo>
                      <a:pt x="1725" y="811"/>
                    </a:lnTo>
                    <a:lnTo>
                      <a:pt x="1740" y="811"/>
                    </a:lnTo>
                    <a:lnTo>
                      <a:pt x="1738" y="816"/>
                    </a:lnTo>
                    <a:lnTo>
                      <a:pt x="1734" y="820"/>
                    </a:lnTo>
                    <a:lnTo>
                      <a:pt x="1730" y="822"/>
                    </a:lnTo>
                    <a:lnTo>
                      <a:pt x="1724" y="824"/>
                    </a:lnTo>
                    <a:lnTo>
                      <a:pt x="1718" y="825"/>
                    </a:lnTo>
                    <a:lnTo>
                      <a:pt x="1714" y="828"/>
                    </a:lnTo>
                    <a:lnTo>
                      <a:pt x="1708" y="830"/>
                    </a:lnTo>
                    <a:lnTo>
                      <a:pt x="1703" y="832"/>
                    </a:lnTo>
                    <a:lnTo>
                      <a:pt x="1656" y="838"/>
                    </a:lnTo>
                    <a:lnTo>
                      <a:pt x="1611" y="840"/>
                    </a:lnTo>
                    <a:lnTo>
                      <a:pt x="1569" y="839"/>
                    </a:lnTo>
                    <a:lnTo>
                      <a:pt x="1528" y="835"/>
                    </a:lnTo>
                    <a:lnTo>
                      <a:pt x="1491" y="828"/>
                    </a:lnTo>
                    <a:lnTo>
                      <a:pt x="1457" y="817"/>
                    </a:lnTo>
                    <a:lnTo>
                      <a:pt x="1425" y="806"/>
                    </a:lnTo>
                    <a:lnTo>
                      <a:pt x="1394" y="791"/>
                    </a:lnTo>
                    <a:lnTo>
                      <a:pt x="1366" y="773"/>
                    </a:lnTo>
                    <a:lnTo>
                      <a:pt x="1339" y="754"/>
                    </a:lnTo>
                    <a:lnTo>
                      <a:pt x="1315" y="733"/>
                    </a:lnTo>
                    <a:lnTo>
                      <a:pt x="1293" y="710"/>
                    </a:lnTo>
                    <a:lnTo>
                      <a:pt x="1273" y="687"/>
                    </a:lnTo>
                    <a:lnTo>
                      <a:pt x="1254" y="662"/>
                    </a:lnTo>
                    <a:lnTo>
                      <a:pt x="1237" y="635"/>
                    </a:lnTo>
                    <a:lnTo>
                      <a:pt x="1221" y="608"/>
                    </a:lnTo>
                    <a:lnTo>
                      <a:pt x="1215" y="602"/>
                    </a:lnTo>
                    <a:lnTo>
                      <a:pt x="1209" y="599"/>
                    </a:lnTo>
                    <a:lnTo>
                      <a:pt x="1201" y="599"/>
                    </a:lnTo>
                    <a:lnTo>
                      <a:pt x="1193" y="603"/>
                    </a:lnTo>
                    <a:lnTo>
                      <a:pt x="1185" y="606"/>
                    </a:lnTo>
                    <a:lnTo>
                      <a:pt x="1176" y="611"/>
                    </a:lnTo>
                    <a:lnTo>
                      <a:pt x="1168" y="614"/>
                    </a:lnTo>
                    <a:lnTo>
                      <a:pt x="1160" y="617"/>
                    </a:lnTo>
                    <a:lnTo>
                      <a:pt x="1138" y="620"/>
                    </a:lnTo>
                    <a:lnTo>
                      <a:pt x="1118" y="628"/>
                    </a:lnTo>
                    <a:lnTo>
                      <a:pt x="1099" y="639"/>
                    </a:lnTo>
                    <a:lnTo>
                      <a:pt x="1081" y="652"/>
                    </a:lnTo>
                    <a:lnTo>
                      <a:pt x="1065" y="667"/>
                    </a:lnTo>
                    <a:lnTo>
                      <a:pt x="1052" y="685"/>
                    </a:lnTo>
                    <a:lnTo>
                      <a:pt x="1039" y="702"/>
                    </a:lnTo>
                    <a:lnTo>
                      <a:pt x="1028" y="719"/>
                    </a:lnTo>
                    <a:lnTo>
                      <a:pt x="1028" y="710"/>
                    </a:lnTo>
                    <a:lnTo>
                      <a:pt x="1033" y="680"/>
                    </a:lnTo>
                    <a:lnTo>
                      <a:pt x="1042" y="646"/>
                    </a:lnTo>
                    <a:lnTo>
                      <a:pt x="1057" y="617"/>
                    </a:lnTo>
                    <a:lnTo>
                      <a:pt x="1034" y="608"/>
                    </a:lnTo>
                    <a:lnTo>
                      <a:pt x="1012" y="595"/>
                    </a:lnTo>
                    <a:lnTo>
                      <a:pt x="990" y="581"/>
                    </a:lnTo>
                    <a:lnTo>
                      <a:pt x="970" y="565"/>
                    </a:lnTo>
                    <a:lnTo>
                      <a:pt x="949" y="548"/>
                    </a:lnTo>
                    <a:lnTo>
                      <a:pt x="928" y="529"/>
                    </a:lnTo>
                    <a:lnTo>
                      <a:pt x="910" y="511"/>
                    </a:lnTo>
                    <a:lnTo>
                      <a:pt x="891" y="492"/>
                    </a:lnTo>
                    <a:lnTo>
                      <a:pt x="871" y="496"/>
                    </a:lnTo>
                    <a:lnTo>
                      <a:pt x="849" y="502"/>
                    </a:lnTo>
                    <a:lnTo>
                      <a:pt x="829" y="507"/>
                    </a:lnTo>
                    <a:lnTo>
                      <a:pt x="808" y="514"/>
                    </a:lnTo>
                    <a:lnTo>
                      <a:pt x="789" y="522"/>
                    </a:lnTo>
                    <a:lnTo>
                      <a:pt x="769" y="530"/>
                    </a:lnTo>
                    <a:lnTo>
                      <a:pt x="751" y="541"/>
                    </a:lnTo>
                    <a:lnTo>
                      <a:pt x="732" y="552"/>
                    </a:lnTo>
                    <a:lnTo>
                      <a:pt x="714" y="564"/>
                    </a:lnTo>
                    <a:lnTo>
                      <a:pt x="697" y="576"/>
                    </a:lnTo>
                    <a:lnTo>
                      <a:pt x="679" y="590"/>
                    </a:lnTo>
                    <a:lnTo>
                      <a:pt x="663" y="604"/>
                    </a:lnTo>
                    <a:lnTo>
                      <a:pt x="647" y="620"/>
                    </a:lnTo>
                    <a:lnTo>
                      <a:pt x="632" y="636"/>
                    </a:lnTo>
                    <a:lnTo>
                      <a:pt x="617" y="654"/>
                    </a:lnTo>
                    <a:lnTo>
                      <a:pt x="603" y="671"/>
                    </a:lnTo>
                    <a:lnTo>
                      <a:pt x="595" y="684"/>
                    </a:lnTo>
                    <a:lnTo>
                      <a:pt x="587" y="697"/>
                    </a:lnTo>
                    <a:lnTo>
                      <a:pt x="580" y="711"/>
                    </a:lnTo>
                    <a:lnTo>
                      <a:pt x="575" y="724"/>
                    </a:lnTo>
                    <a:lnTo>
                      <a:pt x="569" y="738"/>
                    </a:lnTo>
                    <a:lnTo>
                      <a:pt x="563" y="752"/>
                    </a:lnTo>
                    <a:lnTo>
                      <a:pt x="559" y="767"/>
                    </a:lnTo>
                    <a:lnTo>
                      <a:pt x="554" y="780"/>
                    </a:lnTo>
                    <a:lnTo>
                      <a:pt x="546" y="775"/>
                    </a:lnTo>
                    <a:lnTo>
                      <a:pt x="541" y="765"/>
                    </a:lnTo>
                    <a:lnTo>
                      <a:pt x="539" y="755"/>
                    </a:lnTo>
                    <a:lnTo>
                      <a:pt x="536" y="745"/>
                    </a:lnTo>
                    <a:lnTo>
                      <a:pt x="536" y="710"/>
                    </a:lnTo>
                    <a:lnTo>
                      <a:pt x="541" y="679"/>
                    </a:lnTo>
                    <a:lnTo>
                      <a:pt x="553" y="649"/>
                    </a:lnTo>
                    <a:lnTo>
                      <a:pt x="570" y="621"/>
                    </a:lnTo>
                    <a:lnTo>
                      <a:pt x="590" y="596"/>
                    </a:lnTo>
                    <a:lnTo>
                      <a:pt x="614" y="573"/>
                    </a:lnTo>
                    <a:lnTo>
                      <a:pt x="639" y="552"/>
                    </a:lnTo>
                    <a:lnTo>
                      <a:pt x="667" y="533"/>
                    </a:lnTo>
                    <a:lnTo>
                      <a:pt x="678" y="526"/>
                    </a:lnTo>
                    <a:lnTo>
                      <a:pt x="691" y="520"/>
                    </a:lnTo>
                    <a:lnTo>
                      <a:pt x="703" y="514"/>
                    </a:lnTo>
                    <a:lnTo>
                      <a:pt x="715" y="508"/>
                    </a:lnTo>
                    <a:lnTo>
                      <a:pt x="728" y="504"/>
                    </a:lnTo>
                    <a:lnTo>
                      <a:pt x="741" y="499"/>
                    </a:lnTo>
                    <a:lnTo>
                      <a:pt x="753" y="495"/>
                    </a:lnTo>
                    <a:lnTo>
                      <a:pt x="766" y="490"/>
                    </a:lnTo>
                    <a:lnTo>
                      <a:pt x="779" y="487"/>
                    </a:lnTo>
                    <a:lnTo>
                      <a:pt x="791" y="483"/>
                    </a:lnTo>
                    <a:lnTo>
                      <a:pt x="805" y="479"/>
                    </a:lnTo>
                    <a:lnTo>
                      <a:pt x="818" y="475"/>
                    </a:lnTo>
                    <a:lnTo>
                      <a:pt x="832" y="472"/>
                    </a:lnTo>
                    <a:lnTo>
                      <a:pt x="844" y="468"/>
                    </a:lnTo>
                    <a:lnTo>
                      <a:pt x="858" y="465"/>
                    </a:lnTo>
                    <a:lnTo>
                      <a:pt x="871" y="461"/>
                    </a:lnTo>
                    <a:lnTo>
                      <a:pt x="865" y="449"/>
                    </a:lnTo>
                    <a:lnTo>
                      <a:pt x="858" y="435"/>
                    </a:lnTo>
                    <a:lnTo>
                      <a:pt x="851" y="421"/>
                    </a:lnTo>
                    <a:lnTo>
                      <a:pt x="844" y="408"/>
                    </a:lnTo>
                    <a:lnTo>
                      <a:pt x="837" y="394"/>
                    </a:lnTo>
                    <a:lnTo>
                      <a:pt x="832" y="381"/>
                    </a:lnTo>
                    <a:lnTo>
                      <a:pt x="825" y="366"/>
                    </a:lnTo>
                    <a:lnTo>
                      <a:pt x="820" y="352"/>
                    </a:lnTo>
                    <a:lnTo>
                      <a:pt x="579" y="430"/>
                    </a:lnTo>
                    <a:lnTo>
                      <a:pt x="571" y="427"/>
                    </a:lnTo>
                    <a:lnTo>
                      <a:pt x="552" y="419"/>
                    </a:lnTo>
                    <a:lnTo>
                      <a:pt x="523" y="408"/>
                    </a:lnTo>
                    <a:lnTo>
                      <a:pt x="485" y="394"/>
                    </a:lnTo>
                    <a:lnTo>
                      <a:pt x="441" y="378"/>
                    </a:lnTo>
                    <a:lnTo>
                      <a:pt x="392" y="362"/>
                    </a:lnTo>
                    <a:lnTo>
                      <a:pt x="340" y="344"/>
                    </a:lnTo>
                    <a:lnTo>
                      <a:pt x="287" y="325"/>
                    </a:lnTo>
                    <a:lnTo>
                      <a:pt x="233" y="307"/>
                    </a:lnTo>
                    <a:lnTo>
                      <a:pt x="181" y="290"/>
                    </a:lnTo>
                    <a:lnTo>
                      <a:pt x="132" y="273"/>
                    </a:lnTo>
                    <a:lnTo>
                      <a:pt x="89" y="258"/>
                    </a:lnTo>
                    <a:lnTo>
                      <a:pt x="53" y="246"/>
                    </a:lnTo>
                    <a:lnTo>
                      <a:pt x="24" y="237"/>
                    </a:lnTo>
                    <a:lnTo>
                      <a:pt x="7" y="231"/>
                    </a:lnTo>
                    <a:lnTo>
                      <a:pt x="0" y="229"/>
                    </a:lnTo>
                    <a:lnTo>
                      <a:pt x="0" y="202"/>
                    </a:lnTo>
                    <a:lnTo>
                      <a:pt x="569" y="402"/>
                    </a:lnTo>
                    <a:lnTo>
                      <a:pt x="812" y="321"/>
                    </a:lnTo>
                    <a:lnTo>
                      <a:pt x="807" y="306"/>
                    </a:lnTo>
                    <a:lnTo>
                      <a:pt x="805" y="288"/>
                    </a:lnTo>
                    <a:lnTo>
                      <a:pt x="799" y="275"/>
                    </a:lnTo>
                    <a:lnTo>
                      <a:pt x="787" y="271"/>
                    </a:lnTo>
                    <a:lnTo>
                      <a:pt x="582" y="340"/>
                    </a:lnTo>
                    <a:lnTo>
                      <a:pt x="572" y="341"/>
                    </a:lnTo>
                    <a:lnTo>
                      <a:pt x="552" y="337"/>
                    </a:lnTo>
                    <a:lnTo>
                      <a:pt x="523" y="330"/>
                    </a:lnTo>
                    <a:lnTo>
                      <a:pt x="485" y="321"/>
                    </a:lnTo>
                    <a:lnTo>
                      <a:pt x="441" y="308"/>
                    </a:lnTo>
                    <a:lnTo>
                      <a:pt x="393" y="294"/>
                    </a:lnTo>
                    <a:lnTo>
                      <a:pt x="342" y="278"/>
                    </a:lnTo>
                    <a:lnTo>
                      <a:pt x="289" y="262"/>
                    </a:lnTo>
                    <a:lnTo>
                      <a:pt x="237" y="246"/>
                    </a:lnTo>
                    <a:lnTo>
                      <a:pt x="187" y="230"/>
                    </a:lnTo>
                    <a:lnTo>
                      <a:pt x="139" y="214"/>
                    </a:lnTo>
                    <a:lnTo>
                      <a:pt x="97" y="201"/>
                    </a:lnTo>
                    <a:lnTo>
                      <a:pt x="61" y="189"/>
                    </a:lnTo>
                    <a:lnTo>
                      <a:pt x="35" y="180"/>
                    </a:lnTo>
                    <a:lnTo>
                      <a:pt x="16" y="174"/>
                    </a:lnTo>
                    <a:lnTo>
                      <a:pt x="10" y="172"/>
                    </a:lnTo>
                    <a:lnTo>
                      <a:pt x="7" y="172"/>
                    </a:lnTo>
                    <a:lnTo>
                      <a:pt x="5" y="165"/>
                    </a:lnTo>
                    <a:lnTo>
                      <a:pt x="5" y="158"/>
                    </a:lnTo>
                    <a:lnTo>
                      <a:pt x="5" y="151"/>
                    </a:lnTo>
                    <a:lnTo>
                      <a:pt x="5" y="143"/>
                    </a:lnTo>
                    <a:lnTo>
                      <a:pt x="569" y="315"/>
                    </a:lnTo>
                    <a:lnTo>
                      <a:pt x="785" y="243"/>
                    </a:lnTo>
                    <a:lnTo>
                      <a:pt x="794" y="237"/>
                    </a:lnTo>
                    <a:lnTo>
                      <a:pt x="805" y="229"/>
                    </a:lnTo>
                    <a:lnTo>
                      <a:pt x="819" y="220"/>
                    </a:lnTo>
                    <a:lnTo>
                      <a:pt x="834" y="212"/>
                    </a:lnTo>
                    <a:lnTo>
                      <a:pt x="849" y="204"/>
                    </a:lnTo>
                    <a:lnTo>
                      <a:pt x="864" y="196"/>
                    </a:lnTo>
                    <a:lnTo>
                      <a:pt x="876" y="190"/>
                    </a:lnTo>
                    <a:lnTo>
                      <a:pt x="888" y="186"/>
                    </a:lnTo>
                    <a:lnTo>
                      <a:pt x="891" y="193"/>
                    </a:lnTo>
                    <a:lnTo>
                      <a:pt x="890" y="200"/>
                    </a:lnTo>
                    <a:lnTo>
                      <a:pt x="886" y="205"/>
                    </a:lnTo>
                    <a:lnTo>
                      <a:pt x="880" y="212"/>
                    </a:lnTo>
                    <a:lnTo>
                      <a:pt x="874" y="218"/>
                    </a:lnTo>
                    <a:lnTo>
                      <a:pt x="867" y="224"/>
                    </a:lnTo>
                    <a:lnTo>
                      <a:pt x="861" y="230"/>
                    </a:lnTo>
                    <a:lnTo>
                      <a:pt x="858" y="237"/>
                    </a:lnTo>
                    <a:lnTo>
                      <a:pt x="848" y="254"/>
                    </a:lnTo>
                    <a:lnTo>
                      <a:pt x="842" y="269"/>
                    </a:lnTo>
                    <a:lnTo>
                      <a:pt x="842" y="284"/>
                    </a:lnTo>
                    <a:lnTo>
                      <a:pt x="845" y="300"/>
                    </a:lnTo>
                    <a:lnTo>
                      <a:pt x="852" y="316"/>
                    </a:lnTo>
                    <a:lnTo>
                      <a:pt x="861" y="333"/>
                    </a:lnTo>
                    <a:lnTo>
                      <a:pt x="873" y="354"/>
                    </a:lnTo>
                    <a:lnTo>
                      <a:pt x="886" y="377"/>
                    </a:lnTo>
                    <a:lnTo>
                      <a:pt x="901" y="401"/>
                    </a:lnTo>
                    <a:lnTo>
                      <a:pt x="916" y="424"/>
                    </a:lnTo>
                    <a:lnTo>
                      <a:pt x="932" y="447"/>
                    </a:lnTo>
                    <a:lnTo>
                      <a:pt x="949" y="469"/>
                    </a:lnTo>
                    <a:lnTo>
                      <a:pt x="966" y="491"/>
                    </a:lnTo>
                    <a:lnTo>
                      <a:pt x="985" y="513"/>
                    </a:lnTo>
                    <a:lnTo>
                      <a:pt x="1005" y="533"/>
                    </a:lnTo>
                    <a:lnTo>
                      <a:pt x="1026" y="552"/>
                    </a:lnTo>
                    <a:lnTo>
                      <a:pt x="1040" y="558"/>
                    </a:lnTo>
                    <a:lnTo>
                      <a:pt x="1055" y="564"/>
                    </a:lnTo>
                    <a:lnTo>
                      <a:pt x="1069" y="568"/>
                    </a:lnTo>
                    <a:lnTo>
                      <a:pt x="1084" y="573"/>
                    </a:lnTo>
                    <a:lnTo>
                      <a:pt x="1100" y="575"/>
                    </a:lnTo>
                    <a:lnTo>
                      <a:pt x="1115" y="576"/>
                    </a:lnTo>
                    <a:lnTo>
                      <a:pt x="1131" y="575"/>
                    </a:lnTo>
                    <a:lnTo>
                      <a:pt x="1147" y="573"/>
                    </a:lnTo>
                    <a:lnTo>
                      <a:pt x="1169" y="561"/>
                    </a:lnTo>
                    <a:lnTo>
                      <a:pt x="1190" y="548"/>
                    </a:lnTo>
                    <a:lnTo>
                      <a:pt x="1209" y="533"/>
                    </a:lnTo>
                    <a:lnTo>
                      <a:pt x="1229" y="514"/>
                    </a:lnTo>
                    <a:lnTo>
                      <a:pt x="1246" y="496"/>
                    </a:lnTo>
                    <a:lnTo>
                      <a:pt x="1262" y="476"/>
                    </a:lnTo>
                    <a:lnTo>
                      <a:pt x="1276" y="454"/>
                    </a:lnTo>
                    <a:lnTo>
                      <a:pt x="1288" y="432"/>
                    </a:lnTo>
                    <a:lnTo>
                      <a:pt x="1422" y="34"/>
                    </a:lnTo>
                    <a:lnTo>
                      <a:pt x="1429" y="27"/>
                    </a:lnTo>
                    <a:lnTo>
                      <a:pt x="1437" y="19"/>
                    </a:lnTo>
                    <a:lnTo>
                      <a:pt x="1445" y="12"/>
                    </a:lnTo>
                    <a:lnTo>
                      <a:pt x="1453" y="6"/>
                    </a:lnTo>
                    <a:lnTo>
                      <a:pt x="1463" y="2"/>
                    </a:lnTo>
                    <a:lnTo>
                      <a:pt x="1473" y="0"/>
                    </a:lnTo>
                    <a:lnTo>
                      <a:pt x="1483" y="2"/>
                    </a:lnTo>
                    <a:lnTo>
                      <a:pt x="149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4" name="Freeform 109"/>
              <p:cNvSpPr>
                <a:spLocks/>
              </p:cNvSpPr>
              <p:nvPr/>
            </p:nvSpPr>
            <p:spPr bwMode="auto">
              <a:xfrm>
                <a:off x="3106" y="3227"/>
                <a:ext cx="361" cy="452"/>
              </a:xfrm>
              <a:custGeom>
                <a:avLst/>
                <a:gdLst>
                  <a:gd name="T0" fmla="*/ 171 w 722"/>
                  <a:gd name="T1" fmla="*/ 405 h 903"/>
                  <a:gd name="T2" fmla="*/ 205 w 722"/>
                  <a:gd name="T3" fmla="*/ 181 h 903"/>
                  <a:gd name="T4" fmla="*/ 243 w 722"/>
                  <a:gd name="T5" fmla="*/ 100 h 903"/>
                  <a:gd name="T6" fmla="*/ 287 w 722"/>
                  <a:gd name="T7" fmla="*/ 95 h 903"/>
                  <a:gd name="T8" fmla="*/ 288 w 722"/>
                  <a:gd name="T9" fmla="*/ 278 h 903"/>
                  <a:gd name="T10" fmla="*/ 322 w 722"/>
                  <a:gd name="T11" fmla="*/ 257 h 903"/>
                  <a:gd name="T12" fmla="*/ 340 w 722"/>
                  <a:gd name="T13" fmla="*/ 216 h 903"/>
                  <a:gd name="T14" fmla="*/ 349 w 722"/>
                  <a:gd name="T15" fmla="*/ 90 h 903"/>
                  <a:gd name="T16" fmla="*/ 339 w 722"/>
                  <a:gd name="T17" fmla="*/ 49 h 903"/>
                  <a:gd name="T18" fmla="*/ 305 w 722"/>
                  <a:gd name="T19" fmla="*/ 19 h 903"/>
                  <a:gd name="T20" fmla="*/ 249 w 722"/>
                  <a:gd name="T21" fmla="*/ 15 h 903"/>
                  <a:gd name="T22" fmla="*/ 194 w 722"/>
                  <a:gd name="T23" fmla="*/ 22 h 903"/>
                  <a:gd name="T24" fmla="*/ 141 w 722"/>
                  <a:gd name="T25" fmla="*/ 38 h 903"/>
                  <a:gd name="T26" fmla="*/ 85 w 722"/>
                  <a:gd name="T27" fmla="*/ 63 h 903"/>
                  <a:gd name="T28" fmla="*/ 50 w 722"/>
                  <a:gd name="T29" fmla="*/ 106 h 903"/>
                  <a:gd name="T30" fmla="*/ 23 w 722"/>
                  <a:gd name="T31" fmla="*/ 233 h 903"/>
                  <a:gd name="T32" fmla="*/ 28 w 722"/>
                  <a:gd name="T33" fmla="*/ 283 h 903"/>
                  <a:gd name="T34" fmla="*/ 56 w 722"/>
                  <a:gd name="T35" fmla="*/ 321 h 903"/>
                  <a:gd name="T36" fmla="*/ 87 w 722"/>
                  <a:gd name="T37" fmla="*/ 331 h 903"/>
                  <a:gd name="T38" fmla="*/ 114 w 722"/>
                  <a:gd name="T39" fmla="*/ 334 h 903"/>
                  <a:gd name="T40" fmla="*/ 138 w 722"/>
                  <a:gd name="T41" fmla="*/ 333 h 903"/>
                  <a:gd name="T42" fmla="*/ 165 w 722"/>
                  <a:gd name="T43" fmla="*/ 326 h 903"/>
                  <a:gd name="T44" fmla="*/ 165 w 722"/>
                  <a:gd name="T45" fmla="*/ 339 h 903"/>
                  <a:gd name="T46" fmla="*/ 138 w 722"/>
                  <a:gd name="T47" fmla="*/ 346 h 903"/>
                  <a:gd name="T48" fmla="*/ 113 w 722"/>
                  <a:gd name="T49" fmla="*/ 350 h 903"/>
                  <a:gd name="T50" fmla="*/ 88 w 722"/>
                  <a:gd name="T51" fmla="*/ 349 h 903"/>
                  <a:gd name="T52" fmla="*/ 62 w 722"/>
                  <a:gd name="T53" fmla="*/ 344 h 903"/>
                  <a:gd name="T54" fmla="*/ 28 w 722"/>
                  <a:gd name="T55" fmla="*/ 325 h 903"/>
                  <a:gd name="T56" fmla="*/ 5 w 722"/>
                  <a:gd name="T57" fmla="*/ 293 h 903"/>
                  <a:gd name="T58" fmla="*/ 4 w 722"/>
                  <a:gd name="T59" fmla="*/ 183 h 903"/>
                  <a:gd name="T60" fmla="*/ 31 w 722"/>
                  <a:gd name="T61" fmla="*/ 79 h 903"/>
                  <a:gd name="T62" fmla="*/ 50 w 722"/>
                  <a:gd name="T63" fmla="*/ 54 h 903"/>
                  <a:gd name="T64" fmla="*/ 72 w 722"/>
                  <a:gd name="T65" fmla="*/ 39 h 903"/>
                  <a:gd name="T66" fmla="*/ 100 w 722"/>
                  <a:gd name="T67" fmla="*/ 30 h 903"/>
                  <a:gd name="T68" fmla="*/ 137 w 722"/>
                  <a:gd name="T69" fmla="*/ 20 h 903"/>
                  <a:gd name="T70" fmla="*/ 152 w 722"/>
                  <a:gd name="T71" fmla="*/ 17 h 903"/>
                  <a:gd name="T72" fmla="*/ 188 w 722"/>
                  <a:gd name="T73" fmla="*/ 10 h 903"/>
                  <a:gd name="T74" fmla="*/ 231 w 722"/>
                  <a:gd name="T75" fmla="*/ 3 h 903"/>
                  <a:gd name="T76" fmla="*/ 266 w 722"/>
                  <a:gd name="T77" fmla="*/ 0 h 903"/>
                  <a:gd name="T78" fmla="*/ 315 w 722"/>
                  <a:gd name="T79" fmla="*/ 7 h 903"/>
                  <a:gd name="T80" fmla="*/ 350 w 722"/>
                  <a:gd name="T81" fmla="*/ 35 h 903"/>
                  <a:gd name="T82" fmla="*/ 361 w 722"/>
                  <a:gd name="T83" fmla="*/ 105 h 903"/>
                  <a:gd name="T84" fmla="*/ 360 w 722"/>
                  <a:gd name="T85" fmla="*/ 181 h 903"/>
                  <a:gd name="T86" fmla="*/ 354 w 722"/>
                  <a:gd name="T87" fmla="*/ 235 h 903"/>
                  <a:gd name="T88" fmla="*/ 325 w 722"/>
                  <a:gd name="T89" fmla="*/ 278 h 903"/>
                  <a:gd name="T90" fmla="*/ 301 w 722"/>
                  <a:gd name="T91" fmla="*/ 292 h 903"/>
                  <a:gd name="T92" fmla="*/ 277 w 722"/>
                  <a:gd name="T93" fmla="*/ 305 h 903"/>
                  <a:gd name="T94" fmla="*/ 289 w 722"/>
                  <a:gd name="T95" fmla="*/ 107 h 903"/>
                  <a:gd name="T96" fmla="*/ 250 w 722"/>
                  <a:gd name="T97" fmla="*/ 113 h 903"/>
                  <a:gd name="T98" fmla="*/ 178 w 722"/>
                  <a:gd name="T99" fmla="*/ 452 h 90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722" h="903">
                    <a:moveTo>
                      <a:pt x="356" y="903"/>
                    </a:moveTo>
                    <a:lnTo>
                      <a:pt x="328" y="903"/>
                    </a:lnTo>
                    <a:lnTo>
                      <a:pt x="332" y="878"/>
                    </a:lnTo>
                    <a:lnTo>
                      <a:pt x="341" y="809"/>
                    </a:lnTo>
                    <a:lnTo>
                      <a:pt x="354" y="710"/>
                    </a:lnTo>
                    <a:lnTo>
                      <a:pt x="371" y="593"/>
                    </a:lnTo>
                    <a:lnTo>
                      <a:pt x="389" y="474"/>
                    </a:lnTo>
                    <a:lnTo>
                      <a:pt x="409" y="362"/>
                    </a:lnTo>
                    <a:lnTo>
                      <a:pt x="428" y="272"/>
                    </a:lnTo>
                    <a:lnTo>
                      <a:pt x="446" y="215"/>
                    </a:lnTo>
                    <a:lnTo>
                      <a:pt x="464" y="207"/>
                    </a:lnTo>
                    <a:lnTo>
                      <a:pt x="485" y="199"/>
                    </a:lnTo>
                    <a:lnTo>
                      <a:pt x="507" y="194"/>
                    </a:lnTo>
                    <a:lnTo>
                      <a:pt x="529" y="189"/>
                    </a:lnTo>
                    <a:lnTo>
                      <a:pt x="551" y="188"/>
                    </a:lnTo>
                    <a:lnTo>
                      <a:pt x="574" y="189"/>
                    </a:lnTo>
                    <a:lnTo>
                      <a:pt x="594" y="194"/>
                    </a:lnTo>
                    <a:lnTo>
                      <a:pt x="615" y="203"/>
                    </a:lnTo>
                    <a:lnTo>
                      <a:pt x="559" y="561"/>
                    </a:lnTo>
                    <a:lnTo>
                      <a:pt x="575" y="555"/>
                    </a:lnTo>
                    <a:lnTo>
                      <a:pt x="592" y="547"/>
                    </a:lnTo>
                    <a:lnTo>
                      <a:pt x="609" y="538"/>
                    </a:lnTo>
                    <a:lnTo>
                      <a:pt x="628" y="527"/>
                    </a:lnTo>
                    <a:lnTo>
                      <a:pt x="644" y="513"/>
                    </a:lnTo>
                    <a:lnTo>
                      <a:pt x="658" y="499"/>
                    </a:lnTo>
                    <a:lnTo>
                      <a:pt x="669" y="483"/>
                    </a:lnTo>
                    <a:lnTo>
                      <a:pt x="676" y="467"/>
                    </a:lnTo>
                    <a:lnTo>
                      <a:pt x="679" y="431"/>
                    </a:lnTo>
                    <a:lnTo>
                      <a:pt x="688" y="348"/>
                    </a:lnTo>
                    <a:lnTo>
                      <a:pt x="696" y="258"/>
                    </a:lnTo>
                    <a:lnTo>
                      <a:pt x="699" y="197"/>
                    </a:lnTo>
                    <a:lnTo>
                      <a:pt x="698" y="180"/>
                    </a:lnTo>
                    <a:lnTo>
                      <a:pt x="696" y="160"/>
                    </a:lnTo>
                    <a:lnTo>
                      <a:pt x="691" y="139"/>
                    </a:lnTo>
                    <a:lnTo>
                      <a:pt x="685" y="119"/>
                    </a:lnTo>
                    <a:lnTo>
                      <a:pt x="677" y="98"/>
                    </a:lnTo>
                    <a:lnTo>
                      <a:pt x="667" y="77"/>
                    </a:lnTo>
                    <a:lnTo>
                      <a:pt x="653" y="60"/>
                    </a:lnTo>
                    <a:lnTo>
                      <a:pt x="637" y="44"/>
                    </a:lnTo>
                    <a:lnTo>
                      <a:pt x="609" y="38"/>
                    </a:lnTo>
                    <a:lnTo>
                      <a:pt x="580" y="33"/>
                    </a:lnTo>
                    <a:lnTo>
                      <a:pt x="553" y="31"/>
                    </a:lnTo>
                    <a:lnTo>
                      <a:pt x="525" y="30"/>
                    </a:lnTo>
                    <a:lnTo>
                      <a:pt x="498" y="30"/>
                    </a:lnTo>
                    <a:lnTo>
                      <a:pt x="470" y="31"/>
                    </a:lnTo>
                    <a:lnTo>
                      <a:pt x="441" y="35"/>
                    </a:lnTo>
                    <a:lnTo>
                      <a:pt x="415" y="38"/>
                    </a:lnTo>
                    <a:lnTo>
                      <a:pt x="387" y="44"/>
                    </a:lnTo>
                    <a:lnTo>
                      <a:pt x="360" y="50"/>
                    </a:lnTo>
                    <a:lnTo>
                      <a:pt x="333" y="58"/>
                    </a:lnTo>
                    <a:lnTo>
                      <a:pt x="307" y="66"/>
                    </a:lnTo>
                    <a:lnTo>
                      <a:pt x="281" y="75"/>
                    </a:lnTo>
                    <a:lnTo>
                      <a:pt x="256" y="84"/>
                    </a:lnTo>
                    <a:lnTo>
                      <a:pt x="230" y="94"/>
                    </a:lnTo>
                    <a:lnTo>
                      <a:pt x="206" y="106"/>
                    </a:lnTo>
                    <a:lnTo>
                      <a:pt x="170" y="126"/>
                    </a:lnTo>
                    <a:lnTo>
                      <a:pt x="143" y="146"/>
                    </a:lnTo>
                    <a:lnTo>
                      <a:pt x="123" y="167"/>
                    </a:lnTo>
                    <a:lnTo>
                      <a:pt x="109" y="189"/>
                    </a:lnTo>
                    <a:lnTo>
                      <a:pt x="99" y="211"/>
                    </a:lnTo>
                    <a:lnTo>
                      <a:pt x="91" y="235"/>
                    </a:lnTo>
                    <a:lnTo>
                      <a:pt x="83" y="259"/>
                    </a:lnTo>
                    <a:lnTo>
                      <a:pt x="73" y="285"/>
                    </a:lnTo>
                    <a:lnTo>
                      <a:pt x="45" y="465"/>
                    </a:lnTo>
                    <a:lnTo>
                      <a:pt x="46" y="491"/>
                    </a:lnTo>
                    <a:lnTo>
                      <a:pt x="48" y="516"/>
                    </a:lnTo>
                    <a:lnTo>
                      <a:pt x="52" y="541"/>
                    </a:lnTo>
                    <a:lnTo>
                      <a:pt x="56" y="566"/>
                    </a:lnTo>
                    <a:lnTo>
                      <a:pt x="64" y="588"/>
                    </a:lnTo>
                    <a:lnTo>
                      <a:pt x="76" y="608"/>
                    </a:lnTo>
                    <a:lnTo>
                      <a:pt x="91" y="627"/>
                    </a:lnTo>
                    <a:lnTo>
                      <a:pt x="111" y="641"/>
                    </a:lnTo>
                    <a:lnTo>
                      <a:pt x="128" y="647"/>
                    </a:lnTo>
                    <a:lnTo>
                      <a:pt x="144" y="653"/>
                    </a:lnTo>
                    <a:lnTo>
                      <a:pt x="160" y="658"/>
                    </a:lnTo>
                    <a:lnTo>
                      <a:pt x="174" y="661"/>
                    </a:lnTo>
                    <a:lnTo>
                      <a:pt x="188" y="665"/>
                    </a:lnTo>
                    <a:lnTo>
                      <a:pt x="202" y="667"/>
                    </a:lnTo>
                    <a:lnTo>
                      <a:pt x="214" y="668"/>
                    </a:lnTo>
                    <a:lnTo>
                      <a:pt x="227" y="668"/>
                    </a:lnTo>
                    <a:lnTo>
                      <a:pt x="238" y="668"/>
                    </a:lnTo>
                    <a:lnTo>
                      <a:pt x="251" y="668"/>
                    </a:lnTo>
                    <a:lnTo>
                      <a:pt x="263" y="667"/>
                    </a:lnTo>
                    <a:lnTo>
                      <a:pt x="275" y="665"/>
                    </a:lnTo>
                    <a:lnTo>
                      <a:pt x="288" y="662"/>
                    </a:lnTo>
                    <a:lnTo>
                      <a:pt x="301" y="659"/>
                    </a:lnTo>
                    <a:lnTo>
                      <a:pt x="314" y="656"/>
                    </a:lnTo>
                    <a:lnTo>
                      <a:pt x="329" y="652"/>
                    </a:lnTo>
                    <a:lnTo>
                      <a:pt x="333" y="657"/>
                    </a:lnTo>
                    <a:lnTo>
                      <a:pt x="333" y="664"/>
                    </a:lnTo>
                    <a:lnTo>
                      <a:pt x="331" y="672"/>
                    </a:lnTo>
                    <a:lnTo>
                      <a:pt x="329" y="677"/>
                    </a:lnTo>
                    <a:lnTo>
                      <a:pt x="316" y="682"/>
                    </a:lnTo>
                    <a:lnTo>
                      <a:pt x="302" y="686"/>
                    </a:lnTo>
                    <a:lnTo>
                      <a:pt x="289" y="690"/>
                    </a:lnTo>
                    <a:lnTo>
                      <a:pt x="276" y="692"/>
                    </a:lnTo>
                    <a:lnTo>
                      <a:pt x="264" y="695"/>
                    </a:lnTo>
                    <a:lnTo>
                      <a:pt x="251" y="697"/>
                    </a:lnTo>
                    <a:lnTo>
                      <a:pt x="238" y="699"/>
                    </a:lnTo>
                    <a:lnTo>
                      <a:pt x="226" y="699"/>
                    </a:lnTo>
                    <a:lnTo>
                      <a:pt x="213" y="700"/>
                    </a:lnTo>
                    <a:lnTo>
                      <a:pt x="202" y="700"/>
                    </a:lnTo>
                    <a:lnTo>
                      <a:pt x="189" y="699"/>
                    </a:lnTo>
                    <a:lnTo>
                      <a:pt x="176" y="698"/>
                    </a:lnTo>
                    <a:lnTo>
                      <a:pt x="164" y="696"/>
                    </a:lnTo>
                    <a:lnTo>
                      <a:pt x="150" y="694"/>
                    </a:lnTo>
                    <a:lnTo>
                      <a:pt x="137" y="690"/>
                    </a:lnTo>
                    <a:lnTo>
                      <a:pt x="123" y="687"/>
                    </a:lnTo>
                    <a:lnTo>
                      <a:pt x="106" y="680"/>
                    </a:lnTo>
                    <a:lnTo>
                      <a:pt x="88" y="672"/>
                    </a:lnTo>
                    <a:lnTo>
                      <a:pt x="71" y="661"/>
                    </a:lnTo>
                    <a:lnTo>
                      <a:pt x="55" y="650"/>
                    </a:lnTo>
                    <a:lnTo>
                      <a:pt x="40" y="636"/>
                    </a:lnTo>
                    <a:lnTo>
                      <a:pt x="28" y="621"/>
                    </a:lnTo>
                    <a:lnTo>
                      <a:pt x="18" y="605"/>
                    </a:lnTo>
                    <a:lnTo>
                      <a:pt x="10" y="586"/>
                    </a:lnTo>
                    <a:lnTo>
                      <a:pt x="2" y="531"/>
                    </a:lnTo>
                    <a:lnTo>
                      <a:pt x="0" y="476"/>
                    </a:lnTo>
                    <a:lnTo>
                      <a:pt x="1" y="421"/>
                    </a:lnTo>
                    <a:lnTo>
                      <a:pt x="7" y="365"/>
                    </a:lnTo>
                    <a:lnTo>
                      <a:pt x="16" y="311"/>
                    </a:lnTo>
                    <a:lnTo>
                      <a:pt x="29" y="258"/>
                    </a:lnTo>
                    <a:lnTo>
                      <a:pt x="44" y="206"/>
                    </a:lnTo>
                    <a:lnTo>
                      <a:pt x="62" y="157"/>
                    </a:lnTo>
                    <a:lnTo>
                      <a:pt x="71" y="142"/>
                    </a:lnTo>
                    <a:lnTo>
                      <a:pt x="81" y="129"/>
                    </a:lnTo>
                    <a:lnTo>
                      <a:pt x="90" y="118"/>
                    </a:lnTo>
                    <a:lnTo>
                      <a:pt x="99" y="107"/>
                    </a:lnTo>
                    <a:lnTo>
                      <a:pt x="109" y="99"/>
                    </a:lnTo>
                    <a:lnTo>
                      <a:pt x="120" y="91"/>
                    </a:lnTo>
                    <a:lnTo>
                      <a:pt x="131" y="84"/>
                    </a:lnTo>
                    <a:lnTo>
                      <a:pt x="143" y="78"/>
                    </a:lnTo>
                    <a:lnTo>
                      <a:pt x="155" y="73"/>
                    </a:lnTo>
                    <a:lnTo>
                      <a:pt x="169" y="68"/>
                    </a:lnTo>
                    <a:lnTo>
                      <a:pt x="183" y="63"/>
                    </a:lnTo>
                    <a:lnTo>
                      <a:pt x="199" y="59"/>
                    </a:lnTo>
                    <a:lnTo>
                      <a:pt x="215" y="54"/>
                    </a:lnTo>
                    <a:lnTo>
                      <a:pt x="233" y="50"/>
                    </a:lnTo>
                    <a:lnTo>
                      <a:pt x="252" y="45"/>
                    </a:lnTo>
                    <a:lnTo>
                      <a:pt x="273" y="39"/>
                    </a:lnTo>
                    <a:lnTo>
                      <a:pt x="275" y="39"/>
                    </a:lnTo>
                    <a:lnTo>
                      <a:pt x="281" y="38"/>
                    </a:lnTo>
                    <a:lnTo>
                      <a:pt x="290" y="36"/>
                    </a:lnTo>
                    <a:lnTo>
                      <a:pt x="303" y="33"/>
                    </a:lnTo>
                    <a:lnTo>
                      <a:pt x="319" y="30"/>
                    </a:lnTo>
                    <a:lnTo>
                      <a:pt x="336" y="26"/>
                    </a:lnTo>
                    <a:lnTo>
                      <a:pt x="355" y="23"/>
                    </a:lnTo>
                    <a:lnTo>
                      <a:pt x="375" y="20"/>
                    </a:lnTo>
                    <a:lnTo>
                      <a:pt x="397" y="16"/>
                    </a:lnTo>
                    <a:lnTo>
                      <a:pt x="418" y="13"/>
                    </a:lnTo>
                    <a:lnTo>
                      <a:pt x="440" y="9"/>
                    </a:lnTo>
                    <a:lnTo>
                      <a:pt x="461" y="6"/>
                    </a:lnTo>
                    <a:lnTo>
                      <a:pt x="481" y="3"/>
                    </a:lnTo>
                    <a:lnTo>
                      <a:pt x="500" y="1"/>
                    </a:lnTo>
                    <a:lnTo>
                      <a:pt x="516" y="0"/>
                    </a:lnTo>
                    <a:lnTo>
                      <a:pt x="531" y="0"/>
                    </a:lnTo>
                    <a:lnTo>
                      <a:pt x="556" y="0"/>
                    </a:lnTo>
                    <a:lnTo>
                      <a:pt x="582" y="2"/>
                    </a:lnTo>
                    <a:lnTo>
                      <a:pt x="606" y="7"/>
                    </a:lnTo>
                    <a:lnTo>
                      <a:pt x="629" y="13"/>
                    </a:lnTo>
                    <a:lnTo>
                      <a:pt x="650" y="22"/>
                    </a:lnTo>
                    <a:lnTo>
                      <a:pt x="668" y="33"/>
                    </a:lnTo>
                    <a:lnTo>
                      <a:pt x="685" y="50"/>
                    </a:lnTo>
                    <a:lnTo>
                      <a:pt x="699" y="69"/>
                    </a:lnTo>
                    <a:lnTo>
                      <a:pt x="711" y="98"/>
                    </a:lnTo>
                    <a:lnTo>
                      <a:pt x="718" y="131"/>
                    </a:lnTo>
                    <a:lnTo>
                      <a:pt x="721" y="169"/>
                    </a:lnTo>
                    <a:lnTo>
                      <a:pt x="722" y="209"/>
                    </a:lnTo>
                    <a:lnTo>
                      <a:pt x="722" y="249"/>
                    </a:lnTo>
                    <a:lnTo>
                      <a:pt x="720" y="289"/>
                    </a:lnTo>
                    <a:lnTo>
                      <a:pt x="719" y="327"/>
                    </a:lnTo>
                    <a:lnTo>
                      <a:pt x="719" y="362"/>
                    </a:lnTo>
                    <a:lnTo>
                      <a:pt x="716" y="391"/>
                    </a:lnTo>
                    <a:lnTo>
                      <a:pt x="715" y="417"/>
                    </a:lnTo>
                    <a:lnTo>
                      <a:pt x="713" y="445"/>
                    </a:lnTo>
                    <a:lnTo>
                      <a:pt x="708" y="470"/>
                    </a:lnTo>
                    <a:lnTo>
                      <a:pt x="700" y="494"/>
                    </a:lnTo>
                    <a:lnTo>
                      <a:pt x="689" y="516"/>
                    </a:lnTo>
                    <a:lnTo>
                      <a:pt x="673" y="537"/>
                    </a:lnTo>
                    <a:lnTo>
                      <a:pt x="650" y="555"/>
                    </a:lnTo>
                    <a:lnTo>
                      <a:pt x="638" y="562"/>
                    </a:lnTo>
                    <a:lnTo>
                      <a:pt x="625" y="570"/>
                    </a:lnTo>
                    <a:lnTo>
                      <a:pt x="614" y="577"/>
                    </a:lnTo>
                    <a:lnTo>
                      <a:pt x="602" y="584"/>
                    </a:lnTo>
                    <a:lnTo>
                      <a:pt x="590" y="592"/>
                    </a:lnTo>
                    <a:lnTo>
                      <a:pt x="578" y="598"/>
                    </a:lnTo>
                    <a:lnTo>
                      <a:pt x="565" y="604"/>
                    </a:lnTo>
                    <a:lnTo>
                      <a:pt x="553" y="609"/>
                    </a:lnTo>
                    <a:lnTo>
                      <a:pt x="503" y="903"/>
                    </a:lnTo>
                    <a:lnTo>
                      <a:pt x="478" y="903"/>
                    </a:lnTo>
                    <a:lnTo>
                      <a:pt x="589" y="215"/>
                    </a:lnTo>
                    <a:lnTo>
                      <a:pt x="577" y="213"/>
                    </a:lnTo>
                    <a:lnTo>
                      <a:pt x="561" y="213"/>
                    </a:lnTo>
                    <a:lnTo>
                      <a:pt x="542" y="215"/>
                    </a:lnTo>
                    <a:lnTo>
                      <a:pt x="522" y="219"/>
                    </a:lnTo>
                    <a:lnTo>
                      <a:pt x="500" y="225"/>
                    </a:lnTo>
                    <a:lnTo>
                      <a:pt x="481" y="230"/>
                    </a:lnTo>
                    <a:lnTo>
                      <a:pt x="465" y="235"/>
                    </a:lnTo>
                    <a:lnTo>
                      <a:pt x="454" y="241"/>
                    </a:lnTo>
                    <a:lnTo>
                      <a:pt x="356" y="9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5" name="Freeform 110"/>
              <p:cNvSpPr>
                <a:spLocks/>
              </p:cNvSpPr>
              <p:nvPr/>
            </p:nvSpPr>
            <p:spPr bwMode="auto">
              <a:xfrm>
                <a:off x="3162" y="3260"/>
                <a:ext cx="214" cy="263"/>
              </a:xfrm>
              <a:custGeom>
                <a:avLst/>
                <a:gdLst>
                  <a:gd name="T0" fmla="*/ 204 w 428"/>
                  <a:gd name="T1" fmla="*/ 3 h 526"/>
                  <a:gd name="T2" fmla="*/ 184 w 428"/>
                  <a:gd name="T3" fmla="*/ 9 h 526"/>
                  <a:gd name="T4" fmla="*/ 165 w 428"/>
                  <a:gd name="T5" fmla="*/ 14 h 526"/>
                  <a:gd name="T6" fmla="*/ 148 w 428"/>
                  <a:gd name="T7" fmla="*/ 21 h 526"/>
                  <a:gd name="T8" fmla="*/ 130 w 428"/>
                  <a:gd name="T9" fmla="*/ 27 h 526"/>
                  <a:gd name="T10" fmla="*/ 113 w 428"/>
                  <a:gd name="T11" fmla="*/ 33 h 526"/>
                  <a:gd name="T12" fmla="*/ 96 w 428"/>
                  <a:gd name="T13" fmla="*/ 39 h 526"/>
                  <a:gd name="T14" fmla="*/ 79 w 428"/>
                  <a:gd name="T15" fmla="*/ 46 h 526"/>
                  <a:gd name="T16" fmla="*/ 58 w 428"/>
                  <a:gd name="T17" fmla="*/ 58 h 526"/>
                  <a:gd name="T18" fmla="*/ 39 w 428"/>
                  <a:gd name="T19" fmla="*/ 84 h 526"/>
                  <a:gd name="T20" fmla="*/ 29 w 428"/>
                  <a:gd name="T21" fmla="*/ 114 h 526"/>
                  <a:gd name="T22" fmla="*/ 23 w 428"/>
                  <a:gd name="T23" fmla="*/ 146 h 526"/>
                  <a:gd name="T24" fmla="*/ 18 w 428"/>
                  <a:gd name="T25" fmla="*/ 263 h 526"/>
                  <a:gd name="T26" fmla="*/ 14 w 428"/>
                  <a:gd name="T27" fmla="*/ 263 h 526"/>
                  <a:gd name="T28" fmla="*/ 8 w 428"/>
                  <a:gd name="T29" fmla="*/ 262 h 526"/>
                  <a:gd name="T30" fmla="*/ 3 w 428"/>
                  <a:gd name="T31" fmla="*/ 260 h 526"/>
                  <a:gd name="T32" fmla="*/ 1 w 428"/>
                  <a:gd name="T33" fmla="*/ 259 h 526"/>
                  <a:gd name="T34" fmla="*/ 0 w 428"/>
                  <a:gd name="T35" fmla="*/ 206 h 526"/>
                  <a:gd name="T36" fmla="*/ 4 w 428"/>
                  <a:gd name="T37" fmla="*/ 153 h 526"/>
                  <a:gd name="T38" fmla="*/ 15 w 428"/>
                  <a:gd name="T39" fmla="*/ 103 h 526"/>
                  <a:gd name="T40" fmla="*/ 38 w 428"/>
                  <a:gd name="T41" fmla="*/ 58 h 526"/>
                  <a:gd name="T42" fmla="*/ 55 w 428"/>
                  <a:gd name="T43" fmla="*/ 47 h 526"/>
                  <a:gd name="T44" fmla="*/ 72 w 428"/>
                  <a:gd name="T45" fmla="*/ 39 h 526"/>
                  <a:gd name="T46" fmla="*/ 90 w 428"/>
                  <a:gd name="T47" fmla="*/ 31 h 526"/>
                  <a:gd name="T48" fmla="*/ 108 w 428"/>
                  <a:gd name="T49" fmla="*/ 24 h 526"/>
                  <a:gd name="T50" fmla="*/ 127 w 428"/>
                  <a:gd name="T51" fmla="*/ 19 h 526"/>
                  <a:gd name="T52" fmla="*/ 146 w 428"/>
                  <a:gd name="T53" fmla="*/ 13 h 526"/>
                  <a:gd name="T54" fmla="*/ 165 w 428"/>
                  <a:gd name="T55" fmla="*/ 8 h 526"/>
                  <a:gd name="T56" fmla="*/ 184 w 428"/>
                  <a:gd name="T57" fmla="*/ 4 h 526"/>
                  <a:gd name="T58" fmla="*/ 191 w 428"/>
                  <a:gd name="T59" fmla="*/ 2 h 526"/>
                  <a:gd name="T60" fmla="*/ 199 w 428"/>
                  <a:gd name="T61" fmla="*/ 2 h 526"/>
                  <a:gd name="T62" fmla="*/ 207 w 428"/>
                  <a:gd name="T63" fmla="*/ 1 h 526"/>
                  <a:gd name="T64" fmla="*/ 214 w 428"/>
                  <a:gd name="T65" fmla="*/ 0 h 5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28" h="526">
                    <a:moveTo>
                      <a:pt x="428" y="0"/>
                    </a:moveTo>
                    <a:lnTo>
                      <a:pt x="407" y="5"/>
                    </a:lnTo>
                    <a:lnTo>
                      <a:pt x="388" y="11"/>
                    </a:lnTo>
                    <a:lnTo>
                      <a:pt x="368" y="17"/>
                    </a:lnTo>
                    <a:lnTo>
                      <a:pt x="349" y="23"/>
                    </a:lnTo>
                    <a:lnTo>
                      <a:pt x="330" y="28"/>
                    </a:lnTo>
                    <a:lnTo>
                      <a:pt x="312" y="34"/>
                    </a:lnTo>
                    <a:lnTo>
                      <a:pt x="295" y="41"/>
                    </a:lnTo>
                    <a:lnTo>
                      <a:pt x="276" y="47"/>
                    </a:lnTo>
                    <a:lnTo>
                      <a:pt x="259" y="53"/>
                    </a:lnTo>
                    <a:lnTo>
                      <a:pt x="242" y="60"/>
                    </a:lnTo>
                    <a:lnTo>
                      <a:pt x="225" y="65"/>
                    </a:lnTo>
                    <a:lnTo>
                      <a:pt x="208" y="71"/>
                    </a:lnTo>
                    <a:lnTo>
                      <a:pt x="191" y="78"/>
                    </a:lnTo>
                    <a:lnTo>
                      <a:pt x="175" y="84"/>
                    </a:lnTo>
                    <a:lnTo>
                      <a:pt x="157" y="91"/>
                    </a:lnTo>
                    <a:lnTo>
                      <a:pt x="141" y="96"/>
                    </a:lnTo>
                    <a:lnTo>
                      <a:pt x="115" y="116"/>
                    </a:lnTo>
                    <a:lnTo>
                      <a:pt x="94" y="140"/>
                    </a:lnTo>
                    <a:lnTo>
                      <a:pt x="78" y="167"/>
                    </a:lnTo>
                    <a:lnTo>
                      <a:pt x="66" y="197"/>
                    </a:lnTo>
                    <a:lnTo>
                      <a:pt x="57" y="228"/>
                    </a:lnTo>
                    <a:lnTo>
                      <a:pt x="50" y="260"/>
                    </a:lnTo>
                    <a:lnTo>
                      <a:pt x="45" y="292"/>
                    </a:lnTo>
                    <a:lnTo>
                      <a:pt x="39" y="323"/>
                    </a:lnTo>
                    <a:lnTo>
                      <a:pt x="35" y="525"/>
                    </a:lnTo>
                    <a:lnTo>
                      <a:pt x="32" y="526"/>
                    </a:lnTo>
                    <a:lnTo>
                      <a:pt x="27" y="526"/>
                    </a:lnTo>
                    <a:lnTo>
                      <a:pt x="22" y="525"/>
                    </a:lnTo>
                    <a:lnTo>
                      <a:pt x="16" y="524"/>
                    </a:lnTo>
                    <a:lnTo>
                      <a:pt x="10" y="522"/>
                    </a:lnTo>
                    <a:lnTo>
                      <a:pt x="5" y="520"/>
                    </a:lnTo>
                    <a:lnTo>
                      <a:pt x="2" y="518"/>
                    </a:lnTo>
                    <a:lnTo>
                      <a:pt x="1" y="518"/>
                    </a:lnTo>
                    <a:lnTo>
                      <a:pt x="0" y="465"/>
                    </a:lnTo>
                    <a:lnTo>
                      <a:pt x="0" y="412"/>
                    </a:lnTo>
                    <a:lnTo>
                      <a:pt x="2" y="358"/>
                    </a:lnTo>
                    <a:lnTo>
                      <a:pt x="7" y="306"/>
                    </a:lnTo>
                    <a:lnTo>
                      <a:pt x="16" y="254"/>
                    </a:lnTo>
                    <a:lnTo>
                      <a:pt x="30" y="205"/>
                    </a:lnTo>
                    <a:lnTo>
                      <a:pt x="49" y="159"/>
                    </a:lnTo>
                    <a:lnTo>
                      <a:pt x="76" y="115"/>
                    </a:lnTo>
                    <a:lnTo>
                      <a:pt x="92" y="105"/>
                    </a:lnTo>
                    <a:lnTo>
                      <a:pt x="109" y="94"/>
                    </a:lnTo>
                    <a:lnTo>
                      <a:pt x="126" y="85"/>
                    </a:lnTo>
                    <a:lnTo>
                      <a:pt x="144" y="77"/>
                    </a:lnTo>
                    <a:lnTo>
                      <a:pt x="161" y="69"/>
                    </a:lnTo>
                    <a:lnTo>
                      <a:pt x="179" y="61"/>
                    </a:lnTo>
                    <a:lnTo>
                      <a:pt x="198" y="54"/>
                    </a:lnTo>
                    <a:lnTo>
                      <a:pt x="216" y="48"/>
                    </a:lnTo>
                    <a:lnTo>
                      <a:pt x="235" y="41"/>
                    </a:lnTo>
                    <a:lnTo>
                      <a:pt x="253" y="37"/>
                    </a:lnTo>
                    <a:lnTo>
                      <a:pt x="272" y="31"/>
                    </a:lnTo>
                    <a:lnTo>
                      <a:pt x="291" y="25"/>
                    </a:lnTo>
                    <a:lnTo>
                      <a:pt x="310" y="20"/>
                    </a:lnTo>
                    <a:lnTo>
                      <a:pt x="329" y="16"/>
                    </a:lnTo>
                    <a:lnTo>
                      <a:pt x="348" y="11"/>
                    </a:lnTo>
                    <a:lnTo>
                      <a:pt x="367" y="7"/>
                    </a:lnTo>
                    <a:lnTo>
                      <a:pt x="375" y="5"/>
                    </a:lnTo>
                    <a:lnTo>
                      <a:pt x="382" y="4"/>
                    </a:lnTo>
                    <a:lnTo>
                      <a:pt x="390" y="3"/>
                    </a:lnTo>
                    <a:lnTo>
                      <a:pt x="398" y="3"/>
                    </a:lnTo>
                    <a:lnTo>
                      <a:pt x="405" y="2"/>
                    </a:lnTo>
                    <a:lnTo>
                      <a:pt x="413" y="1"/>
                    </a:lnTo>
                    <a:lnTo>
                      <a:pt x="420" y="1"/>
                    </a:lnTo>
                    <a:lnTo>
                      <a:pt x="4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6" name="Freeform 111"/>
              <p:cNvSpPr>
                <a:spLocks/>
              </p:cNvSpPr>
              <p:nvPr/>
            </p:nvSpPr>
            <p:spPr bwMode="auto">
              <a:xfrm>
                <a:off x="3293" y="3347"/>
                <a:ext cx="64" cy="331"/>
              </a:xfrm>
              <a:custGeom>
                <a:avLst/>
                <a:gdLst>
                  <a:gd name="T0" fmla="*/ 0 w 128"/>
                  <a:gd name="T1" fmla="*/ 331 h 661"/>
                  <a:gd name="T2" fmla="*/ 37 w 128"/>
                  <a:gd name="T3" fmla="*/ 108 h 661"/>
                  <a:gd name="T4" fmla="*/ 57 w 128"/>
                  <a:gd name="T5" fmla="*/ 3 h 661"/>
                  <a:gd name="T6" fmla="*/ 57 w 128"/>
                  <a:gd name="T7" fmla="*/ 1 h 661"/>
                  <a:gd name="T8" fmla="*/ 59 w 128"/>
                  <a:gd name="T9" fmla="*/ 0 h 661"/>
                  <a:gd name="T10" fmla="*/ 62 w 128"/>
                  <a:gd name="T11" fmla="*/ 0 h 661"/>
                  <a:gd name="T12" fmla="*/ 64 w 128"/>
                  <a:gd name="T13" fmla="*/ 0 h 661"/>
                  <a:gd name="T14" fmla="*/ 46 w 128"/>
                  <a:gd name="T15" fmla="*/ 111 h 661"/>
                  <a:gd name="T16" fmla="*/ 10 w 128"/>
                  <a:gd name="T17" fmla="*/ 331 h 661"/>
                  <a:gd name="T18" fmla="*/ 0 w 128"/>
                  <a:gd name="T19" fmla="*/ 331 h 6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8" h="661">
                    <a:moveTo>
                      <a:pt x="0" y="661"/>
                    </a:moveTo>
                    <a:lnTo>
                      <a:pt x="74" y="215"/>
                    </a:lnTo>
                    <a:lnTo>
                      <a:pt x="113" y="6"/>
                    </a:lnTo>
                    <a:lnTo>
                      <a:pt x="114" y="1"/>
                    </a:lnTo>
                    <a:lnTo>
                      <a:pt x="118" y="0"/>
                    </a:lnTo>
                    <a:lnTo>
                      <a:pt x="124" y="0"/>
                    </a:lnTo>
                    <a:lnTo>
                      <a:pt x="128" y="0"/>
                    </a:lnTo>
                    <a:lnTo>
                      <a:pt x="92" y="222"/>
                    </a:lnTo>
                    <a:lnTo>
                      <a:pt x="20" y="661"/>
                    </a:lnTo>
                    <a:lnTo>
                      <a:pt x="0" y="6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7" name="Freeform 112"/>
              <p:cNvSpPr>
                <a:spLocks/>
              </p:cNvSpPr>
              <p:nvPr/>
            </p:nvSpPr>
            <p:spPr bwMode="auto">
              <a:xfrm>
                <a:off x="2649" y="2775"/>
                <a:ext cx="44" cy="198"/>
              </a:xfrm>
              <a:custGeom>
                <a:avLst/>
                <a:gdLst>
                  <a:gd name="T0" fmla="*/ 44 w 88"/>
                  <a:gd name="T1" fmla="*/ 197 h 395"/>
                  <a:gd name="T2" fmla="*/ 40 w 88"/>
                  <a:gd name="T3" fmla="*/ 0 h 395"/>
                  <a:gd name="T4" fmla="*/ 0 w 88"/>
                  <a:gd name="T5" fmla="*/ 1 h 395"/>
                  <a:gd name="T6" fmla="*/ 5 w 88"/>
                  <a:gd name="T7" fmla="*/ 198 h 395"/>
                  <a:gd name="T8" fmla="*/ 44 w 88"/>
                  <a:gd name="T9" fmla="*/ 197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395">
                    <a:moveTo>
                      <a:pt x="88" y="394"/>
                    </a:moveTo>
                    <a:lnTo>
                      <a:pt x="79" y="0"/>
                    </a:lnTo>
                    <a:lnTo>
                      <a:pt x="0" y="1"/>
                    </a:lnTo>
                    <a:lnTo>
                      <a:pt x="9" y="395"/>
                    </a:lnTo>
                    <a:lnTo>
                      <a:pt x="88" y="394"/>
                    </a:lnTo>
                    <a:close/>
                  </a:path>
                </a:pathLst>
              </a:custGeom>
              <a:solidFill>
                <a:srgbClr val="9E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8" name="Freeform 113"/>
              <p:cNvSpPr>
                <a:spLocks/>
              </p:cNvSpPr>
              <p:nvPr/>
            </p:nvSpPr>
            <p:spPr bwMode="auto">
              <a:xfrm>
                <a:off x="2705" y="2698"/>
                <a:ext cx="45" cy="273"/>
              </a:xfrm>
              <a:custGeom>
                <a:avLst/>
                <a:gdLst>
                  <a:gd name="T0" fmla="*/ 45 w 90"/>
                  <a:gd name="T1" fmla="*/ 272 h 545"/>
                  <a:gd name="T2" fmla="*/ 40 w 90"/>
                  <a:gd name="T3" fmla="*/ 0 h 545"/>
                  <a:gd name="T4" fmla="*/ 0 w 90"/>
                  <a:gd name="T5" fmla="*/ 1 h 545"/>
                  <a:gd name="T6" fmla="*/ 5 w 90"/>
                  <a:gd name="T7" fmla="*/ 273 h 545"/>
                  <a:gd name="T8" fmla="*/ 45 w 90"/>
                  <a:gd name="T9" fmla="*/ 272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545">
                    <a:moveTo>
                      <a:pt x="90" y="543"/>
                    </a:moveTo>
                    <a:lnTo>
                      <a:pt x="80" y="0"/>
                    </a:lnTo>
                    <a:lnTo>
                      <a:pt x="0" y="2"/>
                    </a:lnTo>
                    <a:lnTo>
                      <a:pt x="9" y="545"/>
                    </a:lnTo>
                    <a:lnTo>
                      <a:pt x="90" y="543"/>
                    </a:lnTo>
                    <a:close/>
                  </a:path>
                </a:pathLst>
              </a:custGeom>
              <a:solidFill>
                <a:srgbClr val="9E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9" name="Freeform 114"/>
              <p:cNvSpPr>
                <a:spLocks/>
              </p:cNvSpPr>
              <p:nvPr/>
            </p:nvSpPr>
            <p:spPr bwMode="auto">
              <a:xfrm>
                <a:off x="2760" y="2743"/>
                <a:ext cx="45" cy="225"/>
              </a:xfrm>
              <a:custGeom>
                <a:avLst/>
                <a:gdLst>
                  <a:gd name="T0" fmla="*/ 45 w 90"/>
                  <a:gd name="T1" fmla="*/ 224 h 450"/>
                  <a:gd name="T2" fmla="*/ 40 w 90"/>
                  <a:gd name="T3" fmla="*/ 0 h 450"/>
                  <a:gd name="T4" fmla="*/ 0 w 90"/>
                  <a:gd name="T5" fmla="*/ 2 h 450"/>
                  <a:gd name="T6" fmla="*/ 5 w 90"/>
                  <a:gd name="T7" fmla="*/ 225 h 450"/>
                  <a:gd name="T8" fmla="*/ 45 w 90"/>
                  <a:gd name="T9" fmla="*/ 224 h 4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450">
                    <a:moveTo>
                      <a:pt x="90" y="448"/>
                    </a:moveTo>
                    <a:lnTo>
                      <a:pt x="79" y="0"/>
                    </a:lnTo>
                    <a:lnTo>
                      <a:pt x="0" y="3"/>
                    </a:lnTo>
                    <a:lnTo>
                      <a:pt x="9" y="450"/>
                    </a:lnTo>
                    <a:lnTo>
                      <a:pt x="90" y="448"/>
                    </a:lnTo>
                    <a:close/>
                  </a:path>
                </a:pathLst>
              </a:custGeom>
              <a:solidFill>
                <a:srgbClr val="9E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188" name="Group 115"/>
            <p:cNvGrpSpPr>
              <a:grpSpLocks/>
            </p:cNvGrpSpPr>
            <p:nvPr/>
          </p:nvGrpSpPr>
          <p:grpSpPr bwMode="auto">
            <a:xfrm flipH="1">
              <a:off x="1367" y="1330"/>
              <a:ext cx="736" cy="737"/>
              <a:chOff x="1950" y="2534"/>
              <a:chExt cx="1547" cy="1277"/>
            </a:xfrm>
          </p:grpSpPr>
          <p:sp>
            <p:nvSpPr>
              <p:cNvPr id="7232" name="AutoShape 116"/>
              <p:cNvSpPr>
                <a:spLocks noChangeAspect="1" noChangeArrowheads="1" noTextEdit="1"/>
              </p:cNvSpPr>
              <p:nvPr/>
            </p:nvSpPr>
            <p:spPr bwMode="auto">
              <a:xfrm>
                <a:off x="1950" y="2537"/>
                <a:ext cx="1440" cy="1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3" name="AutoShape 117"/>
              <p:cNvSpPr>
                <a:spLocks noChangeAspect="1" noChangeArrowheads="1" noTextEdit="1"/>
              </p:cNvSpPr>
              <p:nvPr/>
            </p:nvSpPr>
            <p:spPr bwMode="auto">
              <a:xfrm>
                <a:off x="2366" y="2534"/>
                <a:ext cx="1131" cy="1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4" name="Freeform 118"/>
              <p:cNvSpPr>
                <a:spLocks/>
              </p:cNvSpPr>
              <p:nvPr/>
            </p:nvSpPr>
            <p:spPr bwMode="auto">
              <a:xfrm>
                <a:off x="2145" y="3062"/>
                <a:ext cx="921" cy="399"/>
              </a:xfrm>
              <a:custGeom>
                <a:avLst/>
                <a:gdLst>
                  <a:gd name="T0" fmla="*/ 0 w 921"/>
                  <a:gd name="T1" fmla="*/ 190 h 399"/>
                  <a:gd name="T2" fmla="*/ 522 w 921"/>
                  <a:gd name="T3" fmla="*/ 399 h 399"/>
                  <a:gd name="T4" fmla="*/ 913 w 921"/>
                  <a:gd name="T5" fmla="*/ 251 h 399"/>
                  <a:gd name="T6" fmla="*/ 921 w 921"/>
                  <a:gd name="T7" fmla="*/ 85 h 399"/>
                  <a:gd name="T8" fmla="*/ 680 w 921"/>
                  <a:gd name="T9" fmla="*/ 0 h 399"/>
                  <a:gd name="T10" fmla="*/ 0 w 921"/>
                  <a:gd name="T11" fmla="*/ 190 h 3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21" h="399">
                    <a:moveTo>
                      <a:pt x="0" y="190"/>
                    </a:moveTo>
                    <a:lnTo>
                      <a:pt x="522" y="399"/>
                    </a:lnTo>
                    <a:lnTo>
                      <a:pt x="913" y="251"/>
                    </a:lnTo>
                    <a:lnTo>
                      <a:pt x="921" y="85"/>
                    </a:lnTo>
                    <a:lnTo>
                      <a:pt x="680" y="0"/>
                    </a:lnTo>
                    <a:lnTo>
                      <a:pt x="0" y="190"/>
                    </a:lnTo>
                    <a:close/>
                  </a:path>
                </a:pathLst>
              </a:custGeom>
              <a:blipFill dpi="0" rotWithShape="1">
                <a:blip r:embed="rId4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5" name="Freeform 119"/>
              <p:cNvSpPr>
                <a:spLocks/>
              </p:cNvSpPr>
              <p:nvPr/>
            </p:nvSpPr>
            <p:spPr bwMode="auto">
              <a:xfrm>
                <a:off x="3002" y="2631"/>
                <a:ext cx="338" cy="438"/>
              </a:xfrm>
              <a:custGeom>
                <a:avLst/>
                <a:gdLst>
                  <a:gd name="T0" fmla="*/ 266 w 676"/>
                  <a:gd name="T1" fmla="*/ 217 h 876"/>
                  <a:gd name="T2" fmla="*/ 271 w 676"/>
                  <a:gd name="T3" fmla="*/ 184 h 876"/>
                  <a:gd name="T4" fmla="*/ 271 w 676"/>
                  <a:gd name="T5" fmla="*/ 150 h 876"/>
                  <a:gd name="T6" fmla="*/ 265 w 676"/>
                  <a:gd name="T7" fmla="*/ 118 h 876"/>
                  <a:gd name="T8" fmla="*/ 255 w 676"/>
                  <a:gd name="T9" fmla="*/ 88 h 876"/>
                  <a:gd name="T10" fmla="*/ 240 w 676"/>
                  <a:gd name="T11" fmla="*/ 61 h 876"/>
                  <a:gd name="T12" fmla="*/ 222 w 676"/>
                  <a:gd name="T13" fmla="*/ 38 h 876"/>
                  <a:gd name="T14" fmla="*/ 200 w 676"/>
                  <a:gd name="T15" fmla="*/ 20 h 876"/>
                  <a:gd name="T16" fmla="*/ 176 w 676"/>
                  <a:gd name="T17" fmla="*/ 8 h 876"/>
                  <a:gd name="T18" fmla="*/ 150 w 676"/>
                  <a:gd name="T19" fmla="*/ 1 h 876"/>
                  <a:gd name="T20" fmla="*/ 122 w 676"/>
                  <a:gd name="T21" fmla="*/ 1 h 876"/>
                  <a:gd name="T22" fmla="*/ 96 w 676"/>
                  <a:gd name="T23" fmla="*/ 8 h 876"/>
                  <a:gd name="T24" fmla="*/ 71 w 676"/>
                  <a:gd name="T25" fmla="*/ 20 h 876"/>
                  <a:gd name="T26" fmla="*/ 50 w 676"/>
                  <a:gd name="T27" fmla="*/ 38 h 876"/>
                  <a:gd name="T28" fmla="*/ 31 w 676"/>
                  <a:gd name="T29" fmla="*/ 61 h 876"/>
                  <a:gd name="T30" fmla="*/ 17 w 676"/>
                  <a:gd name="T31" fmla="*/ 88 h 876"/>
                  <a:gd name="T32" fmla="*/ 6 w 676"/>
                  <a:gd name="T33" fmla="*/ 118 h 876"/>
                  <a:gd name="T34" fmla="*/ 1 w 676"/>
                  <a:gd name="T35" fmla="*/ 150 h 876"/>
                  <a:gd name="T36" fmla="*/ 1 w 676"/>
                  <a:gd name="T37" fmla="*/ 185 h 876"/>
                  <a:gd name="T38" fmla="*/ 6 w 676"/>
                  <a:gd name="T39" fmla="*/ 217 h 876"/>
                  <a:gd name="T40" fmla="*/ 15 w 676"/>
                  <a:gd name="T41" fmla="*/ 247 h 876"/>
                  <a:gd name="T42" fmla="*/ 29 w 676"/>
                  <a:gd name="T43" fmla="*/ 274 h 876"/>
                  <a:gd name="T44" fmla="*/ 46 w 676"/>
                  <a:gd name="T45" fmla="*/ 297 h 876"/>
                  <a:gd name="T46" fmla="*/ 66 w 676"/>
                  <a:gd name="T47" fmla="*/ 315 h 876"/>
                  <a:gd name="T48" fmla="*/ 90 w 676"/>
                  <a:gd name="T49" fmla="*/ 328 h 876"/>
                  <a:gd name="T50" fmla="*/ 116 w 676"/>
                  <a:gd name="T51" fmla="*/ 334 h 876"/>
                  <a:gd name="T52" fmla="*/ 133 w 676"/>
                  <a:gd name="T53" fmla="*/ 335 h 876"/>
                  <a:gd name="T54" fmla="*/ 139 w 676"/>
                  <a:gd name="T55" fmla="*/ 335 h 876"/>
                  <a:gd name="T56" fmla="*/ 145 w 676"/>
                  <a:gd name="T57" fmla="*/ 334 h 876"/>
                  <a:gd name="T58" fmla="*/ 151 w 676"/>
                  <a:gd name="T59" fmla="*/ 332 h 876"/>
                  <a:gd name="T60" fmla="*/ 138 w 676"/>
                  <a:gd name="T61" fmla="*/ 389 h 876"/>
                  <a:gd name="T62" fmla="*/ 143 w 676"/>
                  <a:gd name="T63" fmla="*/ 393 h 876"/>
                  <a:gd name="T64" fmla="*/ 157 w 676"/>
                  <a:gd name="T65" fmla="*/ 404 h 876"/>
                  <a:gd name="T66" fmla="*/ 178 w 676"/>
                  <a:gd name="T67" fmla="*/ 419 h 876"/>
                  <a:gd name="T68" fmla="*/ 205 w 676"/>
                  <a:gd name="T69" fmla="*/ 433 h 876"/>
                  <a:gd name="T70" fmla="*/ 220 w 676"/>
                  <a:gd name="T71" fmla="*/ 438 h 876"/>
                  <a:gd name="T72" fmla="*/ 236 w 676"/>
                  <a:gd name="T73" fmla="*/ 438 h 876"/>
                  <a:gd name="T74" fmla="*/ 251 w 676"/>
                  <a:gd name="T75" fmla="*/ 435 h 876"/>
                  <a:gd name="T76" fmla="*/ 266 w 676"/>
                  <a:gd name="T77" fmla="*/ 430 h 876"/>
                  <a:gd name="T78" fmla="*/ 279 w 676"/>
                  <a:gd name="T79" fmla="*/ 423 h 876"/>
                  <a:gd name="T80" fmla="*/ 291 w 676"/>
                  <a:gd name="T81" fmla="*/ 417 h 876"/>
                  <a:gd name="T82" fmla="*/ 301 w 676"/>
                  <a:gd name="T83" fmla="*/ 412 h 876"/>
                  <a:gd name="T84" fmla="*/ 309 w 676"/>
                  <a:gd name="T85" fmla="*/ 408 h 876"/>
                  <a:gd name="T86" fmla="*/ 320 w 676"/>
                  <a:gd name="T87" fmla="*/ 400 h 876"/>
                  <a:gd name="T88" fmla="*/ 329 w 676"/>
                  <a:gd name="T89" fmla="*/ 385 h 876"/>
                  <a:gd name="T90" fmla="*/ 336 w 676"/>
                  <a:gd name="T91" fmla="*/ 372 h 876"/>
                  <a:gd name="T92" fmla="*/ 338 w 676"/>
                  <a:gd name="T93" fmla="*/ 366 h 87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76" h="876">
                    <a:moveTo>
                      <a:pt x="521" y="464"/>
                    </a:moveTo>
                    <a:lnTo>
                      <a:pt x="531" y="433"/>
                    </a:lnTo>
                    <a:lnTo>
                      <a:pt x="538" y="402"/>
                    </a:lnTo>
                    <a:lnTo>
                      <a:pt x="541" y="368"/>
                    </a:lnTo>
                    <a:lnTo>
                      <a:pt x="542" y="335"/>
                    </a:lnTo>
                    <a:lnTo>
                      <a:pt x="541" y="300"/>
                    </a:lnTo>
                    <a:lnTo>
                      <a:pt x="536" y="267"/>
                    </a:lnTo>
                    <a:lnTo>
                      <a:pt x="529" y="235"/>
                    </a:lnTo>
                    <a:lnTo>
                      <a:pt x="521" y="205"/>
                    </a:lnTo>
                    <a:lnTo>
                      <a:pt x="510" y="175"/>
                    </a:lnTo>
                    <a:lnTo>
                      <a:pt x="496" y="147"/>
                    </a:lnTo>
                    <a:lnTo>
                      <a:pt x="480" y="122"/>
                    </a:lnTo>
                    <a:lnTo>
                      <a:pt x="463" y="97"/>
                    </a:lnTo>
                    <a:lnTo>
                      <a:pt x="444" y="76"/>
                    </a:lnTo>
                    <a:lnTo>
                      <a:pt x="422" y="57"/>
                    </a:lnTo>
                    <a:lnTo>
                      <a:pt x="400" y="40"/>
                    </a:lnTo>
                    <a:lnTo>
                      <a:pt x="377" y="26"/>
                    </a:lnTo>
                    <a:lnTo>
                      <a:pt x="352" y="15"/>
                    </a:lnTo>
                    <a:lnTo>
                      <a:pt x="326" y="6"/>
                    </a:lnTo>
                    <a:lnTo>
                      <a:pt x="299" y="1"/>
                    </a:lnTo>
                    <a:lnTo>
                      <a:pt x="271" y="0"/>
                    </a:lnTo>
                    <a:lnTo>
                      <a:pt x="244" y="1"/>
                    </a:lnTo>
                    <a:lnTo>
                      <a:pt x="217" y="6"/>
                    </a:lnTo>
                    <a:lnTo>
                      <a:pt x="191" y="15"/>
                    </a:lnTo>
                    <a:lnTo>
                      <a:pt x="166" y="26"/>
                    </a:lnTo>
                    <a:lnTo>
                      <a:pt x="142" y="40"/>
                    </a:lnTo>
                    <a:lnTo>
                      <a:pt x="119" y="57"/>
                    </a:lnTo>
                    <a:lnTo>
                      <a:pt x="99" y="76"/>
                    </a:lnTo>
                    <a:lnTo>
                      <a:pt x="79" y="97"/>
                    </a:lnTo>
                    <a:lnTo>
                      <a:pt x="62" y="122"/>
                    </a:lnTo>
                    <a:lnTo>
                      <a:pt x="46" y="147"/>
                    </a:lnTo>
                    <a:lnTo>
                      <a:pt x="33" y="175"/>
                    </a:lnTo>
                    <a:lnTo>
                      <a:pt x="22" y="205"/>
                    </a:lnTo>
                    <a:lnTo>
                      <a:pt x="12" y="235"/>
                    </a:lnTo>
                    <a:lnTo>
                      <a:pt x="5" y="267"/>
                    </a:lnTo>
                    <a:lnTo>
                      <a:pt x="1" y="300"/>
                    </a:lnTo>
                    <a:lnTo>
                      <a:pt x="0" y="335"/>
                    </a:lnTo>
                    <a:lnTo>
                      <a:pt x="1" y="369"/>
                    </a:lnTo>
                    <a:lnTo>
                      <a:pt x="4" y="402"/>
                    </a:lnTo>
                    <a:lnTo>
                      <a:pt x="11" y="434"/>
                    </a:lnTo>
                    <a:lnTo>
                      <a:pt x="19" y="465"/>
                    </a:lnTo>
                    <a:lnTo>
                      <a:pt x="30" y="494"/>
                    </a:lnTo>
                    <a:lnTo>
                      <a:pt x="42" y="521"/>
                    </a:lnTo>
                    <a:lnTo>
                      <a:pt x="57" y="548"/>
                    </a:lnTo>
                    <a:lnTo>
                      <a:pt x="73" y="571"/>
                    </a:lnTo>
                    <a:lnTo>
                      <a:pt x="91" y="593"/>
                    </a:lnTo>
                    <a:lnTo>
                      <a:pt x="111" y="612"/>
                    </a:lnTo>
                    <a:lnTo>
                      <a:pt x="132" y="630"/>
                    </a:lnTo>
                    <a:lnTo>
                      <a:pt x="155" y="644"/>
                    </a:lnTo>
                    <a:lnTo>
                      <a:pt x="179" y="655"/>
                    </a:lnTo>
                    <a:lnTo>
                      <a:pt x="205" y="663"/>
                    </a:lnTo>
                    <a:lnTo>
                      <a:pt x="231" y="668"/>
                    </a:lnTo>
                    <a:lnTo>
                      <a:pt x="259" y="670"/>
                    </a:lnTo>
                    <a:lnTo>
                      <a:pt x="265" y="670"/>
                    </a:lnTo>
                    <a:lnTo>
                      <a:pt x="270" y="669"/>
                    </a:lnTo>
                    <a:lnTo>
                      <a:pt x="277" y="669"/>
                    </a:lnTo>
                    <a:lnTo>
                      <a:pt x="283" y="668"/>
                    </a:lnTo>
                    <a:lnTo>
                      <a:pt x="290" y="667"/>
                    </a:lnTo>
                    <a:lnTo>
                      <a:pt x="296" y="665"/>
                    </a:lnTo>
                    <a:lnTo>
                      <a:pt x="301" y="664"/>
                    </a:lnTo>
                    <a:lnTo>
                      <a:pt x="307" y="663"/>
                    </a:lnTo>
                    <a:lnTo>
                      <a:pt x="276" y="778"/>
                    </a:lnTo>
                    <a:lnTo>
                      <a:pt x="278" y="781"/>
                    </a:lnTo>
                    <a:lnTo>
                      <a:pt x="285" y="786"/>
                    </a:lnTo>
                    <a:lnTo>
                      <a:pt x="298" y="797"/>
                    </a:lnTo>
                    <a:lnTo>
                      <a:pt x="313" y="808"/>
                    </a:lnTo>
                    <a:lnTo>
                      <a:pt x="333" y="822"/>
                    </a:lnTo>
                    <a:lnTo>
                      <a:pt x="356" y="837"/>
                    </a:lnTo>
                    <a:lnTo>
                      <a:pt x="381" y="852"/>
                    </a:lnTo>
                    <a:lnTo>
                      <a:pt x="410" y="866"/>
                    </a:lnTo>
                    <a:lnTo>
                      <a:pt x="425" y="872"/>
                    </a:lnTo>
                    <a:lnTo>
                      <a:pt x="440" y="875"/>
                    </a:lnTo>
                    <a:lnTo>
                      <a:pt x="456" y="876"/>
                    </a:lnTo>
                    <a:lnTo>
                      <a:pt x="471" y="875"/>
                    </a:lnTo>
                    <a:lnTo>
                      <a:pt x="487" y="873"/>
                    </a:lnTo>
                    <a:lnTo>
                      <a:pt x="502" y="869"/>
                    </a:lnTo>
                    <a:lnTo>
                      <a:pt x="517" y="865"/>
                    </a:lnTo>
                    <a:lnTo>
                      <a:pt x="531" y="859"/>
                    </a:lnTo>
                    <a:lnTo>
                      <a:pt x="544" y="853"/>
                    </a:lnTo>
                    <a:lnTo>
                      <a:pt x="558" y="846"/>
                    </a:lnTo>
                    <a:lnTo>
                      <a:pt x="571" y="839"/>
                    </a:lnTo>
                    <a:lnTo>
                      <a:pt x="582" y="834"/>
                    </a:lnTo>
                    <a:lnTo>
                      <a:pt x="593" y="828"/>
                    </a:lnTo>
                    <a:lnTo>
                      <a:pt x="602" y="823"/>
                    </a:lnTo>
                    <a:lnTo>
                      <a:pt x="610" y="819"/>
                    </a:lnTo>
                    <a:lnTo>
                      <a:pt x="617" y="816"/>
                    </a:lnTo>
                    <a:lnTo>
                      <a:pt x="629" y="809"/>
                    </a:lnTo>
                    <a:lnTo>
                      <a:pt x="640" y="799"/>
                    </a:lnTo>
                    <a:lnTo>
                      <a:pt x="649" y="785"/>
                    </a:lnTo>
                    <a:lnTo>
                      <a:pt x="658" y="770"/>
                    </a:lnTo>
                    <a:lnTo>
                      <a:pt x="665" y="755"/>
                    </a:lnTo>
                    <a:lnTo>
                      <a:pt x="671" y="743"/>
                    </a:lnTo>
                    <a:lnTo>
                      <a:pt x="675" y="735"/>
                    </a:lnTo>
                    <a:lnTo>
                      <a:pt x="676" y="731"/>
                    </a:lnTo>
                    <a:lnTo>
                      <a:pt x="521" y="464"/>
                    </a:lnTo>
                    <a:close/>
                  </a:path>
                </a:pathLst>
              </a:custGeom>
              <a:solidFill>
                <a:srgbClr val="F2CC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6" name="Freeform 120"/>
              <p:cNvSpPr>
                <a:spLocks/>
              </p:cNvSpPr>
              <p:nvPr/>
            </p:nvSpPr>
            <p:spPr bwMode="auto">
              <a:xfrm>
                <a:off x="3005" y="2536"/>
                <a:ext cx="491" cy="398"/>
              </a:xfrm>
              <a:custGeom>
                <a:avLst/>
                <a:gdLst>
                  <a:gd name="T0" fmla="*/ 488 w 983"/>
                  <a:gd name="T1" fmla="*/ 180 h 798"/>
                  <a:gd name="T2" fmla="*/ 481 w 983"/>
                  <a:gd name="T3" fmla="*/ 151 h 798"/>
                  <a:gd name="T4" fmla="*/ 470 w 983"/>
                  <a:gd name="T5" fmla="*/ 129 h 798"/>
                  <a:gd name="T6" fmla="*/ 450 w 983"/>
                  <a:gd name="T7" fmla="*/ 100 h 798"/>
                  <a:gd name="T8" fmla="*/ 425 w 983"/>
                  <a:gd name="T9" fmla="*/ 79 h 798"/>
                  <a:gd name="T10" fmla="*/ 391 w 983"/>
                  <a:gd name="T11" fmla="*/ 71 h 798"/>
                  <a:gd name="T12" fmla="*/ 360 w 983"/>
                  <a:gd name="T13" fmla="*/ 75 h 798"/>
                  <a:gd name="T14" fmla="*/ 332 w 983"/>
                  <a:gd name="T15" fmla="*/ 81 h 798"/>
                  <a:gd name="T16" fmla="*/ 311 w 983"/>
                  <a:gd name="T17" fmla="*/ 62 h 798"/>
                  <a:gd name="T18" fmla="*/ 282 w 983"/>
                  <a:gd name="T19" fmla="*/ 35 h 798"/>
                  <a:gd name="T20" fmla="*/ 243 w 983"/>
                  <a:gd name="T21" fmla="*/ 13 h 798"/>
                  <a:gd name="T22" fmla="*/ 216 w 983"/>
                  <a:gd name="T23" fmla="*/ 4 h 798"/>
                  <a:gd name="T24" fmla="*/ 188 w 983"/>
                  <a:gd name="T25" fmla="*/ 0 h 798"/>
                  <a:gd name="T26" fmla="*/ 158 w 983"/>
                  <a:gd name="T27" fmla="*/ 1 h 798"/>
                  <a:gd name="T28" fmla="*/ 132 w 983"/>
                  <a:gd name="T29" fmla="*/ 5 h 798"/>
                  <a:gd name="T30" fmla="*/ 109 w 983"/>
                  <a:gd name="T31" fmla="*/ 8 h 798"/>
                  <a:gd name="T32" fmla="*/ 87 w 983"/>
                  <a:gd name="T33" fmla="*/ 13 h 798"/>
                  <a:gd name="T34" fmla="*/ 69 w 983"/>
                  <a:gd name="T35" fmla="*/ 18 h 798"/>
                  <a:gd name="T36" fmla="*/ 53 w 983"/>
                  <a:gd name="T37" fmla="*/ 25 h 798"/>
                  <a:gd name="T38" fmla="*/ 20 w 983"/>
                  <a:gd name="T39" fmla="*/ 48 h 798"/>
                  <a:gd name="T40" fmla="*/ 3 w 983"/>
                  <a:gd name="T41" fmla="*/ 79 h 798"/>
                  <a:gd name="T42" fmla="*/ 1 w 983"/>
                  <a:gd name="T43" fmla="*/ 115 h 798"/>
                  <a:gd name="T44" fmla="*/ 11 w 983"/>
                  <a:gd name="T45" fmla="*/ 144 h 798"/>
                  <a:gd name="T46" fmla="*/ 34 w 983"/>
                  <a:gd name="T47" fmla="*/ 166 h 798"/>
                  <a:gd name="T48" fmla="*/ 67 w 983"/>
                  <a:gd name="T49" fmla="*/ 182 h 798"/>
                  <a:gd name="T50" fmla="*/ 109 w 983"/>
                  <a:gd name="T51" fmla="*/ 194 h 798"/>
                  <a:gd name="T52" fmla="*/ 159 w 983"/>
                  <a:gd name="T53" fmla="*/ 202 h 798"/>
                  <a:gd name="T54" fmla="*/ 179 w 983"/>
                  <a:gd name="T55" fmla="*/ 209 h 798"/>
                  <a:gd name="T56" fmla="*/ 199 w 983"/>
                  <a:gd name="T57" fmla="*/ 222 h 798"/>
                  <a:gd name="T58" fmla="*/ 210 w 983"/>
                  <a:gd name="T59" fmla="*/ 301 h 798"/>
                  <a:gd name="T60" fmla="*/ 216 w 983"/>
                  <a:gd name="T61" fmla="*/ 316 h 798"/>
                  <a:gd name="T62" fmla="*/ 237 w 983"/>
                  <a:gd name="T63" fmla="*/ 350 h 798"/>
                  <a:gd name="T64" fmla="*/ 269 w 983"/>
                  <a:gd name="T65" fmla="*/ 382 h 798"/>
                  <a:gd name="T66" fmla="*/ 298 w 983"/>
                  <a:gd name="T67" fmla="*/ 398 h 798"/>
                  <a:gd name="T68" fmla="*/ 324 w 983"/>
                  <a:gd name="T69" fmla="*/ 393 h 798"/>
                  <a:gd name="T70" fmla="*/ 344 w 983"/>
                  <a:gd name="T71" fmla="*/ 368 h 798"/>
                  <a:gd name="T72" fmla="*/ 347 w 983"/>
                  <a:gd name="T73" fmla="*/ 341 h 798"/>
                  <a:gd name="T74" fmla="*/ 345 w 983"/>
                  <a:gd name="T75" fmla="*/ 328 h 798"/>
                  <a:gd name="T76" fmla="*/ 355 w 983"/>
                  <a:gd name="T77" fmla="*/ 336 h 798"/>
                  <a:gd name="T78" fmla="*/ 378 w 983"/>
                  <a:gd name="T79" fmla="*/ 347 h 798"/>
                  <a:gd name="T80" fmla="*/ 405 w 983"/>
                  <a:gd name="T81" fmla="*/ 349 h 798"/>
                  <a:gd name="T82" fmla="*/ 443 w 983"/>
                  <a:gd name="T83" fmla="*/ 330 h 798"/>
                  <a:gd name="T84" fmla="*/ 477 w 983"/>
                  <a:gd name="T85" fmla="*/ 291 h 798"/>
                  <a:gd name="T86" fmla="*/ 490 w 983"/>
                  <a:gd name="T87" fmla="*/ 236 h 79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83" h="798">
                    <a:moveTo>
                      <a:pt x="982" y="406"/>
                    </a:moveTo>
                    <a:lnTo>
                      <a:pt x="979" y="383"/>
                    </a:lnTo>
                    <a:lnTo>
                      <a:pt x="977" y="361"/>
                    </a:lnTo>
                    <a:lnTo>
                      <a:pt x="972" y="341"/>
                    </a:lnTo>
                    <a:lnTo>
                      <a:pt x="968" y="322"/>
                    </a:lnTo>
                    <a:lnTo>
                      <a:pt x="962" y="303"/>
                    </a:lnTo>
                    <a:lnTo>
                      <a:pt x="955" y="287"/>
                    </a:lnTo>
                    <a:lnTo>
                      <a:pt x="948" y="272"/>
                    </a:lnTo>
                    <a:lnTo>
                      <a:pt x="940" y="259"/>
                    </a:lnTo>
                    <a:lnTo>
                      <a:pt x="926" y="238"/>
                    </a:lnTo>
                    <a:lnTo>
                      <a:pt x="914" y="218"/>
                    </a:lnTo>
                    <a:lnTo>
                      <a:pt x="900" y="200"/>
                    </a:lnTo>
                    <a:lnTo>
                      <a:pt x="886" y="184"/>
                    </a:lnTo>
                    <a:lnTo>
                      <a:pt x="870" y="171"/>
                    </a:lnTo>
                    <a:lnTo>
                      <a:pt x="850" y="159"/>
                    </a:lnTo>
                    <a:lnTo>
                      <a:pt x="829" y="150"/>
                    </a:lnTo>
                    <a:lnTo>
                      <a:pt x="803" y="144"/>
                    </a:lnTo>
                    <a:lnTo>
                      <a:pt x="782" y="143"/>
                    </a:lnTo>
                    <a:lnTo>
                      <a:pt x="762" y="144"/>
                    </a:lnTo>
                    <a:lnTo>
                      <a:pt x="741" y="147"/>
                    </a:lnTo>
                    <a:lnTo>
                      <a:pt x="720" y="150"/>
                    </a:lnTo>
                    <a:lnTo>
                      <a:pt x="701" y="155"/>
                    </a:lnTo>
                    <a:lnTo>
                      <a:pt x="682" y="158"/>
                    </a:lnTo>
                    <a:lnTo>
                      <a:pt x="665" y="162"/>
                    </a:lnTo>
                    <a:lnTo>
                      <a:pt x="651" y="164"/>
                    </a:lnTo>
                    <a:lnTo>
                      <a:pt x="638" y="144"/>
                    </a:lnTo>
                    <a:lnTo>
                      <a:pt x="622" y="125"/>
                    </a:lnTo>
                    <a:lnTo>
                      <a:pt x="605" y="105"/>
                    </a:lnTo>
                    <a:lnTo>
                      <a:pt x="586" y="87"/>
                    </a:lnTo>
                    <a:lnTo>
                      <a:pt x="564" y="70"/>
                    </a:lnTo>
                    <a:lnTo>
                      <a:pt x="539" y="53"/>
                    </a:lnTo>
                    <a:lnTo>
                      <a:pt x="514" y="38"/>
                    </a:lnTo>
                    <a:lnTo>
                      <a:pt x="486" y="26"/>
                    </a:lnTo>
                    <a:lnTo>
                      <a:pt x="469" y="19"/>
                    </a:lnTo>
                    <a:lnTo>
                      <a:pt x="451" y="13"/>
                    </a:lnTo>
                    <a:lnTo>
                      <a:pt x="432" y="9"/>
                    </a:lnTo>
                    <a:lnTo>
                      <a:pt x="414" y="5"/>
                    </a:lnTo>
                    <a:lnTo>
                      <a:pt x="395" y="2"/>
                    </a:lnTo>
                    <a:lnTo>
                      <a:pt x="376" y="0"/>
                    </a:lnTo>
                    <a:lnTo>
                      <a:pt x="355" y="0"/>
                    </a:lnTo>
                    <a:lnTo>
                      <a:pt x="336" y="2"/>
                    </a:lnTo>
                    <a:lnTo>
                      <a:pt x="317" y="3"/>
                    </a:lnTo>
                    <a:lnTo>
                      <a:pt x="299" y="5"/>
                    </a:lnTo>
                    <a:lnTo>
                      <a:pt x="281" y="7"/>
                    </a:lnTo>
                    <a:lnTo>
                      <a:pt x="265" y="10"/>
                    </a:lnTo>
                    <a:lnTo>
                      <a:pt x="249" y="12"/>
                    </a:lnTo>
                    <a:lnTo>
                      <a:pt x="233" y="14"/>
                    </a:lnTo>
                    <a:lnTo>
                      <a:pt x="218" y="17"/>
                    </a:lnTo>
                    <a:lnTo>
                      <a:pt x="203" y="20"/>
                    </a:lnTo>
                    <a:lnTo>
                      <a:pt x="189" y="23"/>
                    </a:lnTo>
                    <a:lnTo>
                      <a:pt x="175" y="27"/>
                    </a:lnTo>
                    <a:lnTo>
                      <a:pt x="163" y="30"/>
                    </a:lnTo>
                    <a:lnTo>
                      <a:pt x="150" y="34"/>
                    </a:lnTo>
                    <a:lnTo>
                      <a:pt x="139" y="37"/>
                    </a:lnTo>
                    <a:lnTo>
                      <a:pt x="127" y="42"/>
                    </a:lnTo>
                    <a:lnTo>
                      <a:pt x="117" y="47"/>
                    </a:lnTo>
                    <a:lnTo>
                      <a:pt x="106" y="51"/>
                    </a:lnTo>
                    <a:lnTo>
                      <a:pt x="81" y="65"/>
                    </a:lnTo>
                    <a:lnTo>
                      <a:pt x="59" y="80"/>
                    </a:lnTo>
                    <a:lnTo>
                      <a:pt x="41" y="97"/>
                    </a:lnTo>
                    <a:lnTo>
                      <a:pt x="26" y="116"/>
                    </a:lnTo>
                    <a:lnTo>
                      <a:pt x="14" y="136"/>
                    </a:lnTo>
                    <a:lnTo>
                      <a:pt x="6" y="159"/>
                    </a:lnTo>
                    <a:lnTo>
                      <a:pt x="2" y="184"/>
                    </a:lnTo>
                    <a:lnTo>
                      <a:pt x="0" y="209"/>
                    </a:lnTo>
                    <a:lnTo>
                      <a:pt x="2" y="231"/>
                    </a:lnTo>
                    <a:lnTo>
                      <a:pt x="6" y="252"/>
                    </a:lnTo>
                    <a:lnTo>
                      <a:pt x="13" y="271"/>
                    </a:lnTo>
                    <a:lnTo>
                      <a:pt x="23" y="288"/>
                    </a:lnTo>
                    <a:lnTo>
                      <a:pt x="36" y="305"/>
                    </a:lnTo>
                    <a:lnTo>
                      <a:pt x="51" y="320"/>
                    </a:lnTo>
                    <a:lnTo>
                      <a:pt x="68" y="332"/>
                    </a:lnTo>
                    <a:lnTo>
                      <a:pt x="88" y="344"/>
                    </a:lnTo>
                    <a:lnTo>
                      <a:pt x="110" y="355"/>
                    </a:lnTo>
                    <a:lnTo>
                      <a:pt x="134" y="365"/>
                    </a:lnTo>
                    <a:lnTo>
                      <a:pt x="161" y="374"/>
                    </a:lnTo>
                    <a:lnTo>
                      <a:pt x="189" y="382"/>
                    </a:lnTo>
                    <a:lnTo>
                      <a:pt x="219" y="389"/>
                    </a:lnTo>
                    <a:lnTo>
                      <a:pt x="250" y="394"/>
                    </a:lnTo>
                    <a:lnTo>
                      <a:pt x="285" y="400"/>
                    </a:lnTo>
                    <a:lnTo>
                      <a:pt x="319" y="406"/>
                    </a:lnTo>
                    <a:lnTo>
                      <a:pt x="330" y="408"/>
                    </a:lnTo>
                    <a:lnTo>
                      <a:pt x="344" y="413"/>
                    </a:lnTo>
                    <a:lnTo>
                      <a:pt x="359" y="419"/>
                    </a:lnTo>
                    <a:lnTo>
                      <a:pt x="374" y="427"/>
                    </a:lnTo>
                    <a:lnTo>
                      <a:pt x="386" y="436"/>
                    </a:lnTo>
                    <a:lnTo>
                      <a:pt x="398" y="445"/>
                    </a:lnTo>
                    <a:lnTo>
                      <a:pt x="405" y="456"/>
                    </a:lnTo>
                    <a:lnTo>
                      <a:pt x="407" y="467"/>
                    </a:lnTo>
                    <a:lnTo>
                      <a:pt x="421" y="603"/>
                    </a:lnTo>
                    <a:lnTo>
                      <a:pt x="422" y="606"/>
                    </a:lnTo>
                    <a:lnTo>
                      <a:pt x="427" y="618"/>
                    </a:lnTo>
                    <a:lnTo>
                      <a:pt x="433" y="634"/>
                    </a:lnTo>
                    <a:lnTo>
                      <a:pt x="445" y="655"/>
                    </a:lnTo>
                    <a:lnTo>
                      <a:pt x="458" y="678"/>
                    </a:lnTo>
                    <a:lnTo>
                      <a:pt x="474" y="702"/>
                    </a:lnTo>
                    <a:lnTo>
                      <a:pt x="493" y="725"/>
                    </a:lnTo>
                    <a:lnTo>
                      <a:pt x="516" y="747"/>
                    </a:lnTo>
                    <a:lnTo>
                      <a:pt x="539" y="765"/>
                    </a:lnTo>
                    <a:lnTo>
                      <a:pt x="560" y="779"/>
                    </a:lnTo>
                    <a:lnTo>
                      <a:pt x="579" y="790"/>
                    </a:lnTo>
                    <a:lnTo>
                      <a:pt x="597" y="797"/>
                    </a:lnTo>
                    <a:lnTo>
                      <a:pt x="614" y="798"/>
                    </a:lnTo>
                    <a:lnTo>
                      <a:pt x="630" y="794"/>
                    </a:lnTo>
                    <a:lnTo>
                      <a:pt x="648" y="787"/>
                    </a:lnTo>
                    <a:lnTo>
                      <a:pt x="665" y="774"/>
                    </a:lnTo>
                    <a:lnTo>
                      <a:pt x="680" y="756"/>
                    </a:lnTo>
                    <a:lnTo>
                      <a:pt x="689" y="738"/>
                    </a:lnTo>
                    <a:lnTo>
                      <a:pt x="694" y="718"/>
                    </a:lnTo>
                    <a:lnTo>
                      <a:pt x="696" y="700"/>
                    </a:lnTo>
                    <a:lnTo>
                      <a:pt x="695" y="684"/>
                    </a:lnTo>
                    <a:lnTo>
                      <a:pt x="693" y="670"/>
                    </a:lnTo>
                    <a:lnTo>
                      <a:pt x="691" y="662"/>
                    </a:lnTo>
                    <a:lnTo>
                      <a:pt x="690" y="658"/>
                    </a:lnTo>
                    <a:lnTo>
                      <a:pt x="693" y="661"/>
                    </a:lnTo>
                    <a:lnTo>
                      <a:pt x="700" y="665"/>
                    </a:lnTo>
                    <a:lnTo>
                      <a:pt x="710" y="673"/>
                    </a:lnTo>
                    <a:lnTo>
                      <a:pt x="724" y="681"/>
                    </a:lnTo>
                    <a:lnTo>
                      <a:pt x="739" y="689"/>
                    </a:lnTo>
                    <a:lnTo>
                      <a:pt x="756" y="696"/>
                    </a:lnTo>
                    <a:lnTo>
                      <a:pt x="773" y="701"/>
                    </a:lnTo>
                    <a:lnTo>
                      <a:pt x="791" y="702"/>
                    </a:lnTo>
                    <a:lnTo>
                      <a:pt x="810" y="699"/>
                    </a:lnTo>
                    <a:lnTo>
                      <a:pt x="834" y="689"/>
                    </a:lnTo>
                    <a:lnTo>
                      <a:pt x="860" y="677"/>
                    </a:lnTo>
                    <a:lnTo>
                      <a:pt x="886" y="661"/>
                    </a:lnTo>
                    <a:lnTo>
                      <a:pt x="911" y="639"/>
                    </a:lnTo>
                    <a:lnTo>
                      <a:pt x="934" y="613"/>
                    </a:lnTo>
                    <a:lnTo>
                      <a:pt x="954" y="583"/>
                    </a:lnTo>
                    <a:lnTo>
                      <a:pt x="967" y="550"/>
                    </a:lnTo>
                    <a:lnTo>
                      <a:pt x="975" y="512"/>
                    </a:lnTo>
                    <a:lnTo>
                      <a:pt x="981" y="474"/>
                    </a:lnTo>
                    <a:lnTo>
                      <a:pt x="983" y="439"/>
                    </a:lnTo>
                    <a:lnTo>
                      <a:pt x="982" y="406"/>
                    </a:lnTo>
                    <a:close/>
                  </a:path>
                </a:pathLst>
              </a:custGeom>
              <a:solidFill>
                <a:srgbClr val="6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7" name="Freeform 121"/>
              <p:cNvSpPr>
                <a:spLocks/>
              </p:cNvSpPr>
              <p:nvPr/>
            </p:nvSpPr>
            <p:spPr bwMode="auto">
              <a:xfrm>
                <a:off x="2615" y="3448"/>
                <a:ext cx="675" cy="230"/>
              </a:xfrm>
              <a:custGeom>
                <a:avLst/>
                <a:gdLst>
                  <a:gd name="T0" fmla="*/ 10 w 1349"/>
                  <a:gd name="T1" fmla="*/ 230 h 461"/>
                  <a:gd name="T2" fmla="*/ 675 w 1349"/>
                  <a:gd name="T3" fmla="*/ 230 h 461"/>
                  <a:gd name="T4" fmla="*/ 529 w 1349"/>
                  <a:gd name="T5" fmla="*/ 41 h 461"/>
                  <a:gd name="T6" fmla="*/ 528 w 1349"/>
                  <a:gd name="T7" fmla="*/ 41 h 461"/>
                  <a:gd name="T8" fmla="*/ 525 w 1349"/>
                  <a:gd name="T9" fmla="*/ 41 h 461"/>
                  <a:gd name="T10" fmla="*/ 521 w 1349"/>
                  <a:gd name="T11" fmla="*/ 40 h 461"/>
                  <a:gd name="T12" fmla="*/ 516 w 1349"/>
                  <a:gd name="T13" fmla="*/ 39 h 461"/>
                  <a:gd name="T14" fmla="*/ 509 w 1349"/>
                  <a:gd name="T15" fmla="*/ 37 h 461"/>
                  <a:gd name="T16" fmla="*/ 501 w 1349"/>
                  <a:gd name="T17" fmla="*/ 36 h 461"/>
                  <a:gd name="T18" fmla="*/ 492 w 1349"/>
                  <a:gd name="T19" fmla="*/ 34 h 461"/>
                  <a:gd name="T20" fmla="*/ 482 w 1349"/>
                  <a:gd name="T21" fmla="*/ 32 h 461"/>
                  <a:gd name="T22" fmla="*/ 471 w 1349"/>
                  <a:gd name="T23" fmla="*/ 30 h 461"/>
                  <a:gd name="T24" fmla="*/ 458 w 1349"/>
                  <a:gd name="T25" fmla="*/ 28 h 461"/>
                  <a:gd name="T26" fmla="*/ 446 w 1349"/>
                  <a:gd name="T27" fmla="*/ 26 h 461"/>
                  <a:gd name="T28" fmla="*/ 432 w 1349"/>
                  <a:gd name="T29" fmla="*/ 23 h 461"/>
                  <a:gd name="T30" fmla="*/ 418 w 1349"/>
                  <a:gd name="T31" fmla="*/ 21 h 461"/>
                  <a:gd name="T32" fmla="*/ 403 w 1349"/>
                  <a:gd name="T33" fmla="*/ 19 h 461"/>
                  <a:gd name="T34" fmla="*/ 388 w 1349"/>
                  <a:gd name="T35" fmla="*/ 17 h 461"/>
                  <a:gd name="T36" fmla="*/ 372 w 1349"/>
                  <a:gd name="T37" fmla="*/ 14 h 461"/>
                  <a:gd name="T38" fmla="*/ 356 w 1349"/>
                  <a:gd name="T39" fmla="*/ 12 h 461"/>
                  <a:gd name="T40" fmla="*/ 340 w 1349"/>
                  <a:gd name="T41" fmla="*/ 10 h 461"/>
                  <a:gd name="T42" fmla="*/ 324 w 1349"/>
                  <a:gd name="T43" fmla="*/ 8 h 461"/>
                  <a:gd name="T44" fmla="*/ 308 w 1349"/>
                  <a:gd name="T45" fmla="*/ 6 h 461"/>
                  <a:gd name="T46" fmla="*/ 291 w 1349"/>
                  <a:gd name="T47" fmla="*/ 4 h 461"/>
                  <a:gd name="T48" fmla="*/ 275 w 1349"/>
                  <a:gd name="T49" fmla="*/ 3 h 461"/>
                  <a:gd name="T50" fmla="*/ 260 w 1349"/>
                  <a:gd name="T51" fmla="*/ 2 h 461"/>
                  <a:gd name="T52" fmla="*/ 244 w 1349"/>
                  <a:gd name="T53" fmla="*/ 1 h 461"/>
                  <a:gd name="T54" fmla="*/ 230 w 1349"/>
                  <a:gd name="T55" fmla="*/ 0 h 461"/>
                  <a:gd name="T56" fmla="*/ 215 w 1349"/>
                  <a:gd name="T57" fmla="*/ 0 h 461"/>
                  <a:gd name="T58" fmla="*/ 202 w 1349"/>
                  <a:gd name="T59" fmla="*/ 0 h 461"/>
                  <a:gd name="T60" fmla="*/ 188 w 1349"/>
                  <a:gd name="T61" fmla="*/ 0 h 461"/>
                  <a:gd name="T62" fmla="*/ 176 w 1349"/>
                  <a:gd name="T63" fmla="*/ 2 h 461"/>
                  <a:gd name="T64" fmla="*/ 165 w 1349"/>
                  <a:gd name="T65" fmla="*/ 3 h 461"/>
                  <a:gd name="T66" fmla="*/ 154 w 1349"/>
                  <a:gd name="T67" fmla="*/ 4 h 461"/>
                  <a:gd name="T68" fmla="*/ 145 w 1349"/>
                  <a:gd name="T69" fmla="*/ 7 h 461"/>
                  <a:gd name="T70" fmla="*/ 138 w 1349"/>
                  <a:gd name="T71" fmla="*/ 9 h 461"/>
                  <a:gd name="T72" fmla="*/ 131 w 1349"/>
                  <a:gd name="T73" fmla="*/ 11 h 461"/>
                  <a:gd name="T74" fmla="*/ 124 w 1349"/>
                  <a:gd name="T75" fmla="*/ 14 h 461"/>
                  <a:gd name="T76" fmla="*/ 116 w 1349"/>
                  <a:gd name="T77" fmla="*/ 17 h 461"/>
                  <a:gd name="T78" fmla="*/ 108 w 1349"/>
                  <a:gd name="T79" fmla="*/ 21 h 461"/>
                  <a:gd name="T80" fmla="*/ 99 w 1349"/>
                  <a:gd name="T81" fmla="*/ 25 h 461"/>
                  <a:gd name="T82" fmla="*/ 91 w 1349"/>
                  <a:gd name="T83" fmla="*/ 30 h 461"/>
                  <a:gd name="T84" fmla="*/ 82 w 1349"/>
                  <a:gd name="T85" fmla="*/ 34 h 461"/>
                  <a:gd name="T86" fmla="*/ 74 w 1349"/>
                  <a:gd name="T87" fmla="*/ 40 h 461"/>
                  <a:gd name="T88" fmla="*/ 66 w 1349"/>
                  <a:gd name="T89" fmla="*/ 45 h 461"/>
                  <a:gd name="T90" fmla="*/ 58 w 1349"/>
                  <a:gd name="T91" fmla="*/ 51 h 461"/>
                  <a:gd name="T92" fmla="*/ 50 w 1349"/>
                  <a:gd name="T93" fmla="*/ 57 h 461"/>
                  <a:gd name="T94" fmla="*/ 42 w 1349"/>
                  <a:gd name="T95" fmla="*/ 64 h 461"/>
                  <a:gd name="T96" fmla="*/ 35 w 1349"/>
                  <a:gd name="T97" fmla="*/ 71 h 461"/>
                  <a:gd name="T98" fmla="*/ 29 w 1349"/>
                  <a:gd name="T99" fmla="*/ 79 h 461"/>
                  <a:gd name="T100" fmla="*/ 23 w 1349"/>
                  <a:gd name="T101" fmla="*/ 87 h 461"/>
                  <a:gd name="T102" fmla="*/ 10 w 1349"/>
                  <a:gd name="T103" fmla="*/ 111 h 461"/>
                  <a:gd name="T104" fmla="*/ 3 w 1349"/>
                  <a:gd name="T105" fmla="*/ 135 h 461"/>
                  <a:gd name="T106" fmla="*/ 0 w 1349"/>
                  <a:gd name="T107" fmla="*/ 159 h 461"/>
                  <a:gd name="T108" fmla="*/ 0 w 1349"/>
                  <a:gd name="T109" fmla="*/ 182 h 461"/>
                  <a:gd name="T110" fmla="*/ 3 w 1349"/>
                  <a:gd name="T111" fmla="*/ 202 h 461"/>
                  <a:gd name="T112" fmla="*/ 6 w 1349"/>
                  <a:gd name="T113" fmla="*/ 216 h 461"/>
                  <a:gd name="T114" fmla="*/ 9 w 1349"/>
                  <a:gd name="T115" fmla="*/ 227 h 461"/>
                  <a:gd name="T116" fmla="*/ 10 w 1349"/>
                  <a:gd name="T117" fmla="*/ 230 h 46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349" h="461">
                    <a:moveTo>
                      <a:pt x="19" y="461"/>
                    </a:moveTo>
                    <a:lnTo>
                      <a:pt x="1349" y="461"/>
                    </a:lnTo>
                    <a:lnTo>
                      <a:pt x="1057" y="83"/>
                    </a:lnTo>
                    <a:lnTo>
                      <a:pt x="1056" y="83"/>
                    </a:lnTo>
                    <a:lnTo>
                      <a:pt x="1050" y="82"/>
                    </a:lnTo>
                    <a:lnTo>
                      <a:pt x="1042" y="80"/>
                    </a:lnTo>
                    <a:lnTo>
                      <a:pt x="1031" y="79"/>
                    </a:lnTo>
                    <a:lnTo>
                      <a:pt x="1018" y="75"/>
                    </a:lnTo>
                    <a:lnTo>
                      <a:pt x="1002" y="73"/>
                    </a:lnTo>
                    <a:lnTo>
                      <a:pt x="984" y="68"/>
                    </a:lnTo>
                    <a:lnTo>
                      <a:pt x="964" y="65"/>
                    </a:lnTo>
                    <a:lnTo>
                      <a:pt x="941" y="61"/>
                    </a:lnTo>
                    <a:lnTo>
                      <a:pt x="916" y="57"/>
                    </a:lnTo>
                    <a:lnTo>
                      <a:pt x="891" y="52"/>
                    </a:lnTo>
                    <a:lnTo>
                      <a:pt x="863" y="47"/>
                    </a:lnTo>
                    <a:lnTo>
                      <a:pt x="835" y="43"/>
                    </a:lnTo>
                    <a:lnTo>
                      <a:pt x="805" y="38"/>
                    </a:lnTo>
                    <a:lnTo>
                      <a:pt x="775" y="34"/>
                    </a:lnTo>
                    <a:lnTo>
                      <a:pt x="744" y="29"/>
                    </a:lnTo>
                    <a:lnTo>
                      <a:pt x="711" y="24"/>
                    </a:lnTo>
                    <a:lnTo>
                      <a:pt x="679" y="20"/>
                    </a:lnTo>
                    <a:lnTo>
                      <a:pt x="647" y="16"/>
                    </a:lnTo>
                    <a:lnTo>
                      <a:pt x="615" y="13"/>
                    </a:lnTo>
                    <a:lnTo>
                      <a:pt x="582" y="9"/>
                    </a:lnTo>
                    <a:lnTo>
                      <a:pt x="550" y="7"/>
                    </a:lnTo>
                    <a:lnTo>
                      <a:pt x="519" y="5"/>
                    </a:lnTo>
                    <a:lnTo>
                      <a:pt x="488" y="3"/>
                    </a:lnTo>
                    <a:lnTo>
                      <a:pt x="459" y="1"/>
                    </a:lnTo>
                    <a:lnTo>
                      <a:pt x="430" y="0"/>
                    </a:lnTo>
                    <a:lnTo>
                      <a:pt x="403" y="1"/>
                    </a:lnTo>
                    <a:lnTo>
                      <a:pt x="376" y="1"/>
                    </a:lnTo>
                    <a:lnTo>
                      <a:pt x="352" y="4"/>
                    </a:lnTo>
                    <a:lnTo>
                      <a:pt x="329" y="6"/>
                    </a:lnTo>
                    <a:lnTo>
                      <a:pt x="308" y="9"/>
                    </a:lnTo>
                    <a:lnTo>
                      <a:pt x="290" y="14"/>
                    </a:lnTo>
                    <a:lnTo>
                      <a:pt x="276" y="19"/>
                    </a:lnTo>
                    <a:lnTo>
                      <a:pt x="262" y="23"/>
                    </a:lnTo>
                    <a:lnTo>
                      <a:pt x="247" y="29"/>
                    </a:lnTo>
                    <a:lnTo>
                      <a:pt x="231" y="35"/>
                    </a:lnTo>
                    <a:lnTo>
                      <a:pt x="215" y="43"/>
                    </a:lnTo>
                    <a:lnTo>
                      <a:pt x="198" y="51"/>
                    </a:lnTo>
                    <a:lnTo>
                      <a:pt x="182" y="60"/>
                    </a:lnTo>
                    <a:lnTo>
                      <a:pt x="164" y="69"/>
                    </a:lnTo>
                    <a:lnTo>
                      <a:pt x="147" y="80"/>
                    </a:lnTo>
                    <a:lnTo>
                      <a:pt x="131" y="91"/>
                    </a:lnTo>
                    <a:lnTo>
                      <a:pt x="115" y="103"/>
                    </a:lnTo>
                    <a:lnTo>
                      <a:pt x="99" y="115"/>
                    </a:lnTo>
                    <a:lnTo>
                      <a:pt x="84" y="129"/>
                    </a:lnTo>
                    <a:lnTo>
                      <a:pt x="70" y="143"/>
                    </a:lnTo>
                    <a:lnTo>
                      <a:pt x="57" y="158"/>
                    </a:lnTo>
                    <a:lnTo>
                      <a:pt x="46" y="174"/>
                    </a:lnTo>
                    <a:lnTo>
                      <a:pt x="19" y="223"/>
                    </a:lnTo>
                    <a:lnTo>
                      <a:pt x="5" y="271"/>
                    </a:lnTo>
                    <a:lnTo>
                      <a:pt x="0" y="319"/>
                    </a:lnTo>
                    <a:lnTo>
                      <a:pt x="0" y="364"/>
                    </a:lnTo>
                    <a:lnTo>
                      <a:pt x="5" y="404"/>
                    </a:lnTo>
                    <a:lnTo>
                      <a:pt x="11" y="433"/>
                    </a:lnTo>
                    <a:lnTo>
                      <a:pt x="17" y="454"/>
                    </a:lnTo>
                    <a:lnTo>
                      <a:pt x="19" y="461"/>
                    </a:lnTo>
                    <a:close/>
                  </a:path>
                </a:pathLst>
              </a:custGeom>
              <a:solidFill>
                <a:srgbClr val="003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8" name="Freeform 122"/>
              <p:cNvSpPr>
                <a:spLocks/>
              </p:cNvSpPr>
              <p:nvPr/>
            </p:nvSpPr>
            <p:spPr bwMode="auto">
              <a:xfrm>
                <a:off x="2759" y="2982"/>
                <a:ext cx="688" cy="680"/>
              </a:xfrm>
              <a:custGeom>
                <a:avLst/>
                <a:gdLst>
                  <a:gd name="T0" fmla="*/ 381 w 1375"/>
                  <a:gd name="T1" fmla="*/ 23 h 1360"/>
                  <a:gd name="T2" fmla="*/ 361 w 1375"/>
                  <a:gd name="T3" fmla="*/ 28 h 1360"/>
                  <a:gd name="T4" fmla="*/ 330 w 1375"/>
                  <a:gd name="T5" fmla="*/ 38 h 1360"/>
                  <a:gd name="T6" fmla="*/ 295 w 1375"/>
                  <a:gd name="T7" fmla="*/ 56 h 1360"/>
                  <a:gd name="T8" fmla="*/ 263 w 1375"/>
                  <a:gd name="T9" fmla="*/ 81 h 1360"/>
                  <a:gd name="T10" fmla="*/ 236 w 1375"/>
                  <a:gd name="T11" fmla="*/ 120 h 1360"/>
                  <a:gd name="T12" fmla="*/ 217 w 1375"/>
                  <a:gd name="T13" fmla="*/ 169 h 1360"/>
                  <a:gd name="T14" fmla="*/ 204 w 1375"/>
                  <a:gd name="T15" fmla="*/ 230 h 1360"/>
                  <a:gd name="T16" fmla="*/ 195 w 1375"/>
                  <a:gd name="T17" fmla="*/ 313 h 1360"/>
                  <a:gd name="T18" fmla="*/ 185 w 1375"/>
                  <a:gd name="T19" fmla="*/ 380 h 1360"/>
                  <a:gd name="T20" fmla="*/ 158 w 1375"/>
                  <a:gd name="T21" fmla="*/ 412 h 1360"/>
                  <a:gd name="T22" fmla="*/ 116 w 1375"/>
                  <a:gd name="T23" fmla="*/ 389 h 1360"/>
                  <a:gd name="T24" fmla="*/ 91 w 1375"/>
                  <a:gd name="T25" fmla="*/ 343 h 1360"/>
                  <a:gd name="T26" fmla="*/ 0 w 1375"/>
                  <a:gd name="T27" fmla="*/ 374 h 1360"/>
                  <a:gd name="T28" fmla="*/ 4 w 1375"/>
                  <a:gd name="T29" fmla="*/ 388 h 1360"/>
                  <a:gd name="T30" fmla="*/ 16 w 1375"/>
                  <a:gd name="T31" fmla="*/ 426 h 1360"/>
                  <a:gd name="T32" fmla="*/ 32 w 1375"/>
                  <a:gd name="T33" fmla="*/ 469 h 1360"/>
                  <a:gd name="T34" fmla="*/ 49 w 1375"/>
                  <a:gd name="T35" fmla="*/ 496 h 1360"/>
                  <a:gd name="T36" fmla="*/ 71 w 1375"/>
                  <a:gd name="T37" fmla="*/ 523 h 1360"/>
                  <a:gd name="T38" fmla="*/ 97 w 1375"/>
                  <a:gd name="T39" fmla="*/ 547 h 1360"/>
                  <a:gd name="T40" fmla="*/ 121 w 1375"/>
                  <a:gd name="T41" fmla="*/ 563 h 1360"/>
                  <a:gd name="T42" fmla="*/ 142 w 1375"/>
                  <a:gd name="T43" fmla="*/ 571 h 1360"/>
                  <a:gd name="T44" fmla="*/ 164 w 1375"/>
                  <a:gd name="T45" fmla="*/ 574 h 1360"/>
                  <a:gd name="T46" fmla="*/ 180 w 1375"/>
                  <a:gd name="T47" fmla="*/ 571 h 1360"/>
                  <a:gd name="T48" fmla="*/ 209 w 1375"/>
                  <a:gd name="T49" fmla="*/ 566 h 1360"/>
                  <a:gd name="T50" fmla="*/ 219 w 1375"/>
                  <a:gd name="T51" fmla="*/ 572 h 1360"/>
                  <a:gd name="T52" fmla="*/ 227 w 1375"/>
                  <a:gd name="T53" fmla="*/ 587 h 1360"/>
                  <a:gd name="T54" fmla="*/ 238 w 1375"/>
                  <a:gd name="T55" fmla="*/ 609 h 1360"/>
                  <a:gd name="T56" fmla="*/ 261 w 1375"/>
                  <a:gd name="T57" fmla="*/ 633 h 1360"/>
                  <a:gd name="T58" fmla="*/ 302 w 1375"/>
                  <a:gd name="T59" fmla="*/ 657 h 1360"/>
                  <a:gd name="T60" fmla="*/ 367 w 1375"/>
                  <a:gd name="T61" fmla="*/ 676 h 1360"/>
                  <a:gd name="T62" fmla="*/ 427 w 1375"/>
                  <a:gd name="T63" fmla="*/ 680 h 1360"/>
                  <a:gd name="T64" fmla="*/ 478 w 1375"/>
                  <a:gd name="T65" fmla="*/ 675 h 1360"/>
                  <a:gd name="T66" fmla="*/ 515 w 1375"/>
                  <a:gd name="T67" fmla="*/ 666 h 1360"/>
                  <a:gd name="T68" fmla="*/ 536 w 1375"/>
                  <a:gd name="T69" fmla="*/ 658 h 1360"/>
                  <a:gd name="T70" fmla="*/ 547 w 1375"/>
                  <a:gd name="T71" fmla="*/ 638 h 1360"/>
                  <a:gd name="T72" fmla="*/ 576 w 1375"/>
                  <a:gd name="T73" fmla="*/ 563 h 1360"/>
                  <a:gd name="T74" fmla="*/ 615 w 1375"/>
                  <a:gd name="T75" fmla="*/ 456 h 1360"/>
                  <a:gd name="T76" fmla="*/ 654 w 1375"/>
                  <a:gd name="T77" fmla="*/ 344 h 1360"/>
                  <a:gd name="T78" fmla="*/ 681 w 1375"/>
                  <a:gd name="T79" fmla="*/ 255 h 1360"/>
                  <a:gd name="T80" fmla="*/ 688 w 1375"/>
                  <a:gd name="T81" fmla="*/ 204 h 1360"/>
                  <a:gd name="T82" fmla="*/ 682 w 1375"/>
                  <a:gd name="T83" fmla="*/ 146 h 1360"/>
                  <a:gd name="T84" fmla="*/ 667 w 1375"/>
                  <a:gd name="T85" fmla="*/ 95 h 1360"/>
                  <a:gd name="T86" fmla="*/ 644 w 1375"/>
                  <a:gd name="T87" fmla="*/ 59 h 1360"/>
                  <a:gd name="T88" fmla="*/ 601 w 1375"/>
                  <a:gd name="T89" fmla="*/ 16 h 1360"/>
                  <a:gd name="T90" fmla="*/ 572 w 1375"/>
                  <a:gd name="T91" fmla="*/ 2 h 1360"/>
                  <a:gd name="T92" fmla="*/ 527 w 1375"/>
                  <a:gd name="T93" fmla="*/ 49 h 1360"/>
                  <a:gd name="T94" fmla="*/ 480 w 1375"/>
                  <a:gd name="T95" fmla="*/ 62 h 1360"/>
                  <a:gd name="T96" fmla="*/ 437 w 1375"/>
                  <a:gd name="T97" fmla="*/ 53 h 1360"/>
                  <a:gd name="T98" fmla="*/ 404 w 1375"/>
                  <a:gd name="T99" fmla="*/ 36 h 1360"/>
                  <a:gd name="T100" fmla="*/ 387 w 1375"/>
                  <a:gd name="T101" fmla="*/ 23 h 13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375" h="1360">
                    <a:moveTo>
                      <a:pt x="771" y="44"/>
                    </a:moveTo>
                    <a:lnTo>
                      <a:pt x="769" y="44"/>
                    </a:lnTo>
                    <a:lnTo>
                      <a:pt x="762" y="45"/>
                    </a:lnTo>
                    <a:lnTo>
                      <a:pt x="752" y="48"/>
                    </a:lnTo>
                    <a:lnTo>
                      <a:pt x="738" y="51"/>
                    </a:lnTo>
                    <a:lnTo>
                      <a:pt x="722" y="56"/>
                    </a:lnTo>
                    <a:lnTo>
                      <a:pt x="702" y="61"/>
                    </a:lnTo>
                    <a:lnTo>
                      <a:pt x="681" y="68"/>
                    </a:lnTo>
                    <a:lnTo>
                      <a:pt x="660" y="76"/>
                    </a:lnTo>
                    <a:lnTo>
                      <a:pt x="635" y="87"/>
                    </a:lnTo>
                    <a:lnTo>
                      <a:pt x="612" y="98"/>
                    </a:lnTo>
                    <a:lnTo>
                      <a:pt x="589" y="111"/>
                    </a:lnTo>
                    <a:lnTo>
                      <a:pt x="566" y="126"/>
                    </a:lnTo>
                    <a:lnTo>
                      <a:pt x="544" y="143"/>
                    </a:lnTo>
                    <a:lnTo>
                      <a:pt x="525" y="162"/>
                    </a:lnTo>
                    <a:lnTo>
                      <a:pt x="506" y="182"/>
                    </a:lnTo>
                    <a:lnTo>
                      <a:pt x="491" y="205"/>
                    </a:lnTo>
                    <a:lnTo>
                      <a:pt x="472" y="240"/>
                    </a:lnTo>
                    <a:lnTo>
                      <a:pt x="456" y="272"/>
                    </a:lnTo>
                    <a:lnTo>
                      <a:pt x="443" y="305"/>
                    </a:lnTo>
                    <a:lnTo>
                      <a:pt x="433" y="338"/>
                    </a:lnTo>
                    <a:lnTo>
                      <a:pt x="423" y="374"/>
                    </a:lnTo>
                    <a:lnTo>
                      <a:pt x="415" y="414"/>
                    </a:lnTo>
                    <a:lnTo>
                      <a:pt x="408" y="460"/>
                    </a:lnTo>
                    <a:lnTo>
                      <a:pt x="400" y="514"/>
                    </a:lnTo>
                    <a:lnTo>
                      <a:pt x="394" y="571"/>
                    </a:lnTo>
                    <a:lnTo>
                      <a:pt x="389" y="626"/>
                    </a:lnTo>
                    <a:lnTo>
                      <a:pt x="384" y="677"/>
                    </a:lnTo>
                    <a:lnTo>
                      <a:pt x="379" y="722"/>
                    </a:lnTo>
                    <a:lnTo>
                      <a:pt x="369" y="760"/>
                    </a:lnTo>
                    <a:lnTo>
                      <a:pt x="357" y="791"/>
                    </a:lnTo>
                    <a:lnTo>
                      <a:pt x="339" y="813"/>
                    </a:lnTo>
                    <a:lnTo>
                      <a:pt x="315" y="823"/>
                    </a:lnTo>
                    <a:lnTo>
                      <a:pt x="285" y="821"/>
                    </a:lnTo>
                    <a:lnTo>
                      <a:pt x="258" y="803"/>
                    </a:lnTo>
                    <a:lnTo>
                      <a:pt x="232" y="777"/>
                    </a:lnTo>
                    <a:lnTo>
                      <a:pt x="212" y="746"/>
                    </a:lnTo>
                    <a:lnTo>
                      <a:pt x="194" y="714"/>
                    </a:lnTo>
                    <a:lnTo>
                      <a:pt x="182" y="685"/>
                    </a:lnTo>
                    <a:lnTo>
                      <a:pt x="174" y="665"/>
                    </a:lnTo>
                    <a:lnTo>
                      <a:pt x="171" y="657"/>
                    </a:lnTo>
                    <a:lnTo>
                      <a:pt x="0" y="747"/>
                    </a:lnTo>
                    <a:lnTo>
                      <a:pt x="1" y="750"/>
                    </a:lnTo>
                    <a:lnTo>
                      <a:pt x="3" y="761"/>
                    </a:lnTo>
                    <a:lnTo>
                      <a:pt x="7" y="776"/>
                    </a:lnTo>
                    <a:lnTo>
                      <a:pt x="13" y="796"/>
                    </a:lnTo>
                    <a:lnTo>
                      <a:pt x="20" y="822"/>
                    </a:lnTo>
                    <a:lnTo>
                      <a:pt x="31" y="852"/>
                    </a:lnTo>
                    <a:lnTo>
                      <a:pt x="41" y="884"/>
                    </a:lnTo>
                    <a:lnTo>
                      <a:pt x="55" y="919"/>
                    </a:lnTo>
                    <a:lnTo>
                      <a:pt x="63" y="937"/>
                    </a:lnTo>
                    <a:lnTo>
                      <a:pt x="72" y="955"/>
                    </a:lnTo>
                    <a:lnTo>
                      <a:pt x="84" y="974"/>
                    </a:lnTo>
                    <a:lnTo>
                      <a:pt x="98" y="992"/>
                    </a:lnTo>
                    <a:lnTo>
                      <a:pt x="111" y="1011"/>
                    </a:lnTo>
                    <a:lnTo>
                      <a:pt x="126" y="1028"/>
                    </a:lnTo>
                    <a:lnTo>
                      <a:pt x="142" y="1045"/>
                    </a:lnTo>
                    <a:lnTo>
                      <a:pt x="159" y="1063"/>
                    </a:lnTo>
                    <a:lnTo>
                      <a:pt x="176" y="1078"/>
                    </a:lnTo>
                    <a:lnTo>
                      <a:pt x="193" y="1093"/>
                    </a:lnTo>
                    <a:lnTo>
                      <a:pt x="209" y="1105"/>
                    </a:lnTo>
                    <a:lnTo>
                      <a:pt x="225" y="1117"/>
                    </a:lnTo>
                    <a:lnTo>
                      <a:pt x="241" y="1126"/>
                    </a:lnTo>
                    <a:lnTo>
                      <a:pt x="256" y="1133"/>
                    </a:lnTo>
                    <a:lnTo>
                      <a:pt x="270" y="1139"/>
                    </a:lnTo>
                    <a:lnTo>
                      <a:pt x="283" y="1142"/>
                    </a:lnTo>
                    <a:lnTo>
                      <a:pt x="304" y="1146"/>
                    </a:lnTo>
                    <a:lnTo>
                      <a:pt x="318" y="1147"/>
                    </a:lnTo>
                    <a:lnTo>
                      <a:pt x="328" y="1148"/>
                    </a:lnTo>
                    <a:lnTo>
                      <a:pt x="337" y="1147"/>
                    </a:lnTo>
                    <a:lnTo>
                      <a:pt x="346" y="1144"/>
                    </a:lnTo>
                    <a:lnTo>
                      <a:pt x="360" y="1142"/>
                    </a:lnTo>
                    <a:lnTo>
                      <a:pt x="379" y="1137"/>
                    </a:lnTo>
                    <a:lnTo>
                      <a:pt x="406" y="1132"/>
                    </a:lnTo>
                    <a:lnTo>
                      <a:pt x="418" y="1131"/>
                    </a:lnTo>
                    <a:lnTo>
                      <a:pt x="426" y="1133"/>
                    </a:lnTo>
                    <a:lnTo>
                      <a:pt x="433" y="1137"/>
                    </a:lnTo>
                    <a:lnTo>
                      <a:pt x="438" y="1143"/>
                    </a:lnTo>
                    <a:lnTo>
                      <a:pt x="443" y="1152"/>
                    </a:lnTo>
                    <a:lnTo>
                      <a:pt x="448" y="1163"/>
                    </a:lnTo>
                    <a:lnTo>
                      <a:pt x="453" y="1174"/>
                    </a:lnTo>
                    <a:lnTo>
                      <a:pt x="459" y="1188"/>
                    </a:lnTo>
                    <a:lnTo>
                      <a:pt x="467" y="1202"/>
                    </a:lnTo>
                    <a:lnTo>
                      <a:pt x="476" y="1218"/>
                    </a:lnTo>
                    <a:lnTo>
                      <a:pt x="488" y="1233"/>
                    </a:lnTo>
                    <a:lnTo>
                      <a:pt x="503" y="1249"/>
                    </a:lnTo>
                    <a:lnTo>
                      <a:pt x="521" y="1265"/>
                    </a:lnTo>
                    <a:lnTo>
                      <a:pt x="543" y="1282"/>
                    </a:lnTo>
                    <a:lnTo>
                      <a:pt x="571" y="1298"/>
                    </a:lnTo>
                    <a:lnTo>
                      <a:pt x="603" y="1313"/>
                    </a:lnTo>
                    <a:lnTo>
                      <a:pt x="648" y="1330"/>
                    </a:lnTo>
                    <a:lnTo>
                      <a:pt x="692" y="1343"/>
                    </a:lnTo>
                    <a:lnTo>
                      <a:pt x="734" y="1351"/>
                    </a:lnTo>
                    <a:lnTo>
                      <a:pt x="776" y="1356"/>
                    </a:lnTo>
                    <a:lnTo>
                      <a:pt x="816" y="1360"/>
                    </a:lnTo>
                    <a:lnTo>
                      <a:pt x="854" y="1360"/>
                    </a:lnTo>
                    <a:lnTo>
                      <a:pt x="890" y="1358"/>
                    </a:lnTo>
                    <a:lnTo>
                      <a:pt x="924" y="1354"/>
                    </a:lnTo>
                    <a:lnTo>
                      <a:pt x="956" y="1349"/>
                    </a:lnTo>
                    <a:lnTo>
                      <a:pt x="983" y="1344"/>
                    </a:lnTo>
                    <a:lnTo>
                      <a:pt x="1009" y="1338"/>
                    </a:lnTo>
                    <a:lnTo>
                      <a:pt x="1029" y="1331"/>
                    </a:lnTo>
                    <a:lnTo>
                      <a:pt x="1048" y="1325"/>
                    </a:lnTo>
                    <a:lnTo>
                      <a:pt x="1062" y="1320"/>
                    </a:lnTo>
                    <a:lnTo>
                      <a:pt x="1071" y="1315"/>
                    </a:lnTo>
                    <a:lnTo>
                      <a:pt x="1077" y="1313"/>
                    </a:lnTo>
                    <a:lnTo>
                      <a:pt x="1082" y="1302"/>
                    </a:lnTo>
                    <a:lnTo>
                      <a:pt x="1094" y="1276"/>
                    </a:lnTo>
                    <a:lnTo>
                      <a:pt x="1110" y="1237"/>
                    </a:lnTo>
                    <a:lnTo>
                      <a:pt x="1129" y="1186"/>
                    </a:lnTo>
                    <a:lnTo>
                      <a:pt x="1151" y="1126"/>
                    </a:lnTo>
                    <a:lnTo>
                      <a:pt x="1177" y="1059"/>
                    </a:lnTo>
                    <a:lnTo>
                      <a:pt x="1203" y="987"/>
                    </a:lnTo>
                    <a:lnTo>
                      <a:pt x="1230" y="911"/>
                    </a:lnTo>
                    <a:lnTo>
                      <a:pt x="1256" y="834"/>
                    </a:lnTo>
                    <a:lnTo>
                      <a:pt x="1283" y="758"/>
                    </a:lnTo>
                    <a:lnTo>
                      <a:pt x="1307" y="687"/>
                    </a:lnTo>
                    <a:lnTo>
                      <a:pt x="1328" y="619"/>
                    </a:lnTo>
                    <a:lnTo>
                      <a:pt x="1346" y="560"/>
                    </a:lnTo>
                    <a:lnTo>
                      <a:pt x="1361" y="510"/>
                    </a:lnTo>
                    <a:lnTo>
                      <a:pt x="1370" y="470"/>
                    </a:lnTo>
                    <a:lnTo>
                      <a:pt x="1375" y="445"/>
                    </a:lnTo>
                    <a:lnTo>
                      <a:pt x="1375" y="408"/>
                    </a:lnTo>
                    <a:lnTo>
                      <a:pt x="1374" y="369"/>
                    </a:lnTo>
                    <a:lnTo>
                      <a:pt x="1370" y="330"/>
                    </a:lnTo>
                    <a:lnTo>
                      <a:pt x="1364" y="292"/>
                    </a:lnTo>
                    <a:lnTo>
                      <a:pt x="1356" y="255"/>
                    </a:lnTo>
                    <a:lnTo>
                      <a:pt x="1346" y="220"/>
                    </a:lnTo>
                    <a:lnTo>
                      <a:pt x="1334" y="189"/>
                    </a:lnTo>
                    <a:lnTo>
                      <a:pt x="1322" y="163"/>
                    </a:lnTo>
                    <a:lnTo>
                      <a:pt x="1308" y="144"/>
                    </a:lnTo>
                    <a:lnTo>
                      <a:pt x="1287" y="118"/>
                    </a:lnTo>
                    <a:lnTo>
                      <a:pt x="1260" y="88"/>
                    </a:lnTo>
                    <a:lnTo>
                      <a:pt x="1231" y="58"/>
                    </a:lnTo>
                    <a:lnTo>
                      <a:pt x="1201" y="31"/>
                    </a:lnTo>
                    <a:lnTo>
                      <a:pt x="1174" y="11"/>
                    </a:lnTo>
                    <a:lnTo>
                      <a:pt x="1155" y="0"/>
                    </a:lnTo>
                    <a:lnTo>
                      <a:pt x="1143" y="3"/>
                    </a:lnTo>
                    <a:lnTo>
                      <a:pt x="1115" y="43"/>
                    </a:lnTo>
                    <a:lnTo>
                      <a:pt x="1085" y="74"/>
                    </a:lnTo>
                    <a:lnTo>
                      <a:pt x="1053" y="97"/>
                    </a:lnTo>
                    <a:lnTo>
                      <a:pt x="1022" y="112"/>
                    </a:lnTo>
                    <a:lnTo>
                      <a:pt x="990" y="120"/>
                    </a:lnTo>
                    <a:lnTo>
                      <a:pt x="960" y="124"/>
                    </a:lnTo>
                    <a:lnTo>
                      <a:pt x="930" y="121"/>
                    </a:lnTo>
                    <a:lnTo>
                      <a:pt x="901" y="114"/>
                    </a:lnTo>
                    <a:lnTo>
                      <a:pt x="874" y="106"/>
                    </a:lnTo>
                    <a:lnTo>
                      <a:pt x="850" y="96"/>
                    </a:lnTo>
                    <a:lnTo>
                      <a:pt x="828" y="83"/>
                    </a:lnTo>
                    <a:lnTo>
                      <a:pt x="808" y="72"/>
                    </a:lnTo>
                    <a:lnTo>
                      <a:pt x="793" y="61"/>
                    </a:lnTo>
                    <a:lnTo>
                      <a:pt x="782" y="52"/>
                    </a:lnTo>
                    <a:lnTo>
                      <a:pt x="774" y="46"/>
                    </a:lnTo>
                    <a:lnTo>
                      <a:pt x="771" y="44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9" name="Freeform 123"/>
              <p:cNvSpPr>
                <a:spLocks/>
              </p:cNvSpPr>
              <p:nvPr/>
            </p:nvSpPr>
            <p:spPr bwMode="auto">
              <a:xfrm>
                <a:off x="2430" y="2576"/>
                <a:ext cx="541" cy="663"/>
              </a:xfrm>
              <a:custGeom>
                <a:avLst/>
                <a:gdLst>
                  <a:gd name="T0" fmla="*/ 11 w 1081"/>
                  <a:gd name="T1" fmla="*/ 94 h 1326"/>
                  <a:gd name="T2" fmla="*/ 35 w 1081"/>
                  <a:gd name="T3" fmla="*/ 530 h 1326"/>
                  <a:gd name="T4" fmla="*/ 165 w 1081"/>
                  <a:gd name="T5" fmla="*/ 533 h 1326"/>
                  <a:gd name="T6" fmla="*/ 165 w 1081"/>
                  <a:gd name="T7" fmla="*/ 546 h 1326"/>
                  <a:gd name="T8" fmla="*/ 0 w 1081"/>
                  <a:gd name="T9" fmla="*/ 562 h 1326"/>
                  <a:gd name="T10" fmla="*/ 0 w 1081"/>
                  <a:gd name="T11" fmla="*/ 610 h 1326"/>
                  <a:gd name="T12" fmla="*/ 136 w 1081"/>
                  <a:gd name="T13" fmla="*/ 663 h 1326"/>
                  <a:gd name="T14" fmla="*/ 509 w 1081"/>
                  <a:gd name="T15" fmla="*/ 583 h 1326"/>
                  <a:gd name="T16" fmla="*/ 509 w 1081"/>
                  <a:gd name="T17" fmla="*/ 554 h 1326"/>
                  <a:gd name="T18" fmla="*/ 392 w 1081"/>
                  <a:gd name="T19" fmla="*/ 533 h 1326"/>
                  <a:gd name="T20" fmla="*/ 392 w 1081"/>
                  <a:gd name="T21" fmla="*/ 509 h 1326"/>
                  <a:gd name="T22" fmla="*/ 527 w 1081"/>
                  <a:gd name="T23" fmla="*/ 461 h 1326"/>
                  <a:gd name="T24" fmla="*/ 541 w 1081"/>
                  <a:gd name="T25" fmla="*/ 11 h 1326"/>
                  <a:gd name="T26" fmla="*/ 96 w 1081"/>
                  <a:gd name="T27" fmla="*/ 0 h 1326"/>
                  <a:gd name="T28" fmla="*/ 11 w 1081"/>
                  <a:gd name="T29" fmla="*/ 94 h 13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81" h="1326">
                    <a:moveTo>
                      <a:pt x="22" y="187"/>
                    </a:moveTo>
                    <a:lnTo>
                      <a:pt x="69" y="1060"/>
                    </a:lnTo>
                    <a:lnTo>
                      <a:pt x="330" y="1065"/>
                    </a:lnTo>
                    <a:lnTo>
                      <a:pt x="330" y="1091"/>
                    </a:lnTo>
                    <a:lnTo>
                      <a:pt x="0" y="1123"/>
                    </a:lnTo>
                    <a:lnTo>
                      <a:pt x="0" y="1219"/>
                    </a:lnTo>
                    <a:lnTo>
                      <a:pt x="272" y="1326"/>
                    </a:lnTo>
                    <a:lnTo>
                      <a:pt x="1017" y="1166"/>
                    </a:lnTo>
                    <a:lnTo>
                      <a:pt x="1017" y="1107"/>
                    </a:lnTo>
                    <a:lnTo>
                      <a:pt x="783" y="1065"/>
                    </a:lnTo>
                    <a:lnTo>
                      <a:pt x="783" y="1017"/>
                    </a:lnTo>
                    <a:lnTo>
                      <a:pt x="1054" y="921"/>
                    </a:lnTo>
                    <a:lnTo>
                      <a:pt x="1081" y="21"/>
                    </a:lnTo>
                    <a:lnTo>
                      <a:pt x="192" y="0"/>
                    </a:lnTo>
                    <a:lnTo>
                      <a:pt x="22" y="18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0" name="Freeform 124"/>
              <p:cNvSpPr>
                <a:spLocks/>
              </p:cNvSpPr>
              <p:nvPr/>
            </p:nvSpPr>
            <p:spPr bwMode="auto">
              <a:xfrm>
                <a:off x="2513" y="3149"/>
                <a:ext cx="476" cy="189"/>
              </a:xfrm>
              <a:custGeom>
                <a:avLst/>
                <a:gdLst>
                  <a:gd name="T0" fmla="*/ 2 w 952"/>
                  <a:gd name="T1" fmla="*/ 75 h 378"/>
                  <a:gd name="T2" fmla="*/ 0 w 952"/>
                  <a:gd name="T3" fmla="*/ 112 h 378"/>
                  <a:gd name="T4" fmla="*/ 184 w 952"/>
                  <a:gd name="T5" fmla="*/ 189 h 378"/>
                  <a:gd name="T6" fmla="*/ 465 w 952"/>
                  <a:gd name="T7" fmla="*/ 106 h 378"/>
                  <a:gd name="T8" fmla="*/ 476 w 952"/>
                  <a:gd name="T9" fmla="*/ 22 h 378"/>
                  <a:gd name="T10" fmla="*/ 412 w 952"/>
                  <a:gd name="T11" fmla="*/ 0 h 378"/>
                  <a:gd name="T12" fmla="*/ 2 w 952"/>
                  <a:gd name="T13" fmla="*/ 75 h 3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52" h="378">
                    <a:moveTo>
                      <a:pt x="4" y="149"/>
                    </a:moveTo>
                    <a:lnTo>
                      <a:pt x="0" y="224"/>
                    </a:lnTo>
                    <a:lnTo>
                      <a:pt x="367" y="378"/>
                    </a:lnTo>
                    <a:lnTo>
                      <a:pt x="930" y="212"/>
                    </a:lnTo>
                    <a:lnTo>
                      <a:pt x="952" y="43"/>
                    </a:lnTo>
                    <a:lnTo>
                      <a:pt x="824" y="0"/>
                    </a:lnTo>
                    <a:lnTo>
                      <a:pt x="4" y="14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1" name="Freeform 125"/>
              <p:cNvSpPr>
                <a:spLocks/>
              </p:cNvSpPr>
              <p:nvPr/>
            </p:nvSpPr>
            <p:spPr bwMode="auto">
              <a:xfrm>
                <a:off x="2897" y="3162"/>
                <a:ext cx="92" cy="125"/>
              </a:xfrm>
              <a:custGeom>
                <a:avLst/>
                <a:gdLst>
                  <a:gd name="T0" fmla="*/ 3 w 184"/>
                  <a:gd name="T1" fmla="*/ 35 h 250"/>
                  <a:gd name="T2" fmla="*/ 4 w 184"/>
                  <a:gd name="T3" fmla="*/ 38 h 250"/>
                  <a:gd name="T4" fmla="*/ 3 w 184"/>
                  <a:gd name="T5" fmla="*/ 42 h 250"/>
                  <a:gd name="T6" fmla="*/ 2 w 184"/>
                  <a:gd name="T7" fmla="*/ 47 h 250"/>
                  <a:gd name="T8" fmla="*/ 4 w 184"/>
                  <a:gd name="T9" fmla="*/ 51 h 250"/>
                  <a:gd name="T10" fmla="*/ 9 w 184"/>
                  <a:gd name="T11" fmla="*/ 58 h 250"/>
                  <a:gd name="T12" fmla="*/ 16 w 184"/>
                  <a:gd name="T13" fmla="*/ 64 h 250"/>
                  <a:gd name="T14" fmla="*/ 22 w 184"/>
                  <a:gd name="T15" fmla="*/ 69 h 250"/>
                  <a:gd name="T16" fmla="*/ 29 w 184"/>
                  <a:gd name="T17" fmla="*/ 74 h 250"/>
                  <a:gd name="T18" fmla="*/ 35 w 184"/>
                  <a:gd name="T19" fmla="*/ 79 h 250"/>
                  <a:gd name="T20" fmla="*/ 39 w 184"/>
                  <a:gd name="T21" fmla="*/ 83 h 250"/>
                  <a:gd name="T22" fmla="*/ 43 w 184"/>
                  <a:gd name="T23" fmla="*/ 85 h 250"/>
                  <a:gd name="T24" fmla="*/ 44 w 184"/>
                  <a:gd name="T25" fmla="*/ 85 h 250"/>
                  <a:gd name="T26" fmla="*/ 71 w 184"/>
                  <a:gd name="T27" fmla="*/ 125 h 250"/>
                  <a:gd name="T28" fmla="*/ 92 w 184"/>
                  <a:gd name="T29" fmla="*/ 21 h 250"/>
                  <a:gd name="T30" fmla="*/ 36 w 184"/>
                  <a:gd name="T31" fmla="*/ 0 h 250"/>
                  <a:gd name="T32" fmla="*/ 34 w 184"/>
                  <a:gd name="T33" fmla="*/ 1 h 250"/>
                  <a:gd name="T34" fmla="*/ 29 w 184"/>
                  <a:gd name="T35" fmla="*/ 2 h 250"/>
                  <a:gd name="T36" fmla="*/ 22 w 184"/>
                  <a:gd name="T37" fmla="*/ 6 h 250"/>
                  <a:gd name="T38" fmla="*/ 15 w 184"/>
                  <a:gd name="T39" fmla="*/ 10 h 250"/>
                  <a:gd name="T40" fmla="*/ 7 w 184"/>
                  <a:gd name="T41" fmla="*/ 15 h 250"/>
                  <a:gd name="T42" fmla="*/ 3 w 184"/>
                  <a:gd name="T43" fmla="*/ 21 h 250"/>
                  <a:gd name="T44" fmla="*/ 0 w 184"/>
                  <a:gd name="T45" fmla="*/ 28 h 250"/>
                  <a:gd name="T46" fmla="*/ 3 w 184"/>
                  <a:gd name="T47" fmla="*/ 35 h 25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4" h="250">
                    <a:moveTo>
                      <a:pt x="6" y="70"/>
                    </a:moveTo>
                    <a:lnTo>
                      <a:pt x="7" y="76"/>
                    </a:lnTo>
                    <a:lnTo>
                      <a:pt x="5" y="84"/>
                    </a:lnTo>
                    <a:lnTo>
                      <a:pt x="3" y="93"/>
                    </a:lnTo>
                    <a:lnTo>
                      <a:pt x="7" y="102"/>
                    </a:lnTo>
                    <a:lnTo>
                      <a:pt x="18" y="115"/>
                    </a:lnTo>
                    <a:lnTo>
                      <a:pt x="31" y="127"/>
                    </a:lnTo>
                    <a:lnTo>
                      <a:pt x="44" y="138"/>
                    </a:lnTo>
                    <a:lnTo>
                      <a:pt x="57" y="148"/>
                    </a:lnTo>
                    <a:lnTo>
                      <a:pt x="69" y="158"/>
                    </a:lnTo>
                    <a:lnTo>
                      <a:pt x="78" y="165"/>
                    </a:lnTo>
                    <a:lnTo>
                      <a:pt x="85" y="169"/>
                    </a:lnTo>
                    <a:lnTo>
                      <a:pt x="87" y="170"/>
                    </a:lnTo>
                    <a:lnTo>
                      <a:pt x="142" y="250"/>
                    </a:lnTo>
                    <a:lnTo>
                      <a:pt x="184" y="42"/>
                    </a:lnTo>
                    <a:lnTo>
                      <a:pt x="72" y="0"/>
                    </a:lnTo>
                    <a:lnTo>
                      <a:pt x="68" y="1"/>
                    </a:lnTo>
                    <a:lnTo>
                      <a:pt x="57" y="4"/>
                    </a:lnTo>
                    <a:lnTo>
                      <a:pt x="44" y="11"/>
                    </a:lnTo>
                    <a:lnTo>
                      <a:pt x="29" y="19"/>
                    </a:lnTo>
                    <a:lnTo>
                      <a:pt x="14" y="30"/>
                    </a:lnTo>
                    <a:lnTo>
                      <a:pt x="5" y="41"/>
                    </a:lnTo>
                    <a:lnTo>
                      <a:pt x="0" y="55"/>
                    </a:lnTo>
                    <a:lnTo>
                      <a:pt x="6" y="70"/>
                    </a:lnTo>
                    <a:close/>
                  </a:path>
                </a:pathLst>
              </a:custGeom>
              <a:solidFill>
                <a:srgbClr val="F2CC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2" name="Freeform 126"/>
              <p:cNvSpPr>
                <a:spLocks/>
              </p:cNvSpPr>
              <p:nvPr/>
            </p:nvSpPr>
            <p:spPr bwMode="auto">
              <a:xfrm>
                <a:off x="2728" y="3190"/>
                <a:ext cx="144" cy="160"/>
              </a:xfrm>
              <a:custGeom>
                <a:avLst/>
                <a:gdLst>
                  <a:gd name="T0" fmla="*/ 6 w 288"/>
                  <a:gd name="T1" fmla="*/ 38 h 322"/>
                  <a:gd name="T2" fmla="*/ 15 w 288"/>
                  <a:gd name="T3" fmla="*/ 61 h 322"/>
                  <a:gd name="T4" fmla="*/ 16 w 288"/>
                  <a:gd name="T5" fmla="*/ 85 h 322"/>
                  <a:gd name="T6" fmla="*/ 15 w 288"/>
                  <a:gd name="T7" fmla="*/ 107 h 322"/>
                  <a:gd name="T8" fmla="*/ 17 w 288"/>
                  <a:gd name="T9" fmla="*/ 131 h 322"/>
                  <a:gd name="T10" fmla="*/ 25 w 288"/>
                  <a:gd name="T11" fmla="*/ 151 h 322"/>
                  <a:gd name="T12" fmla="*/ 43 w 288"/>
                  <a:gd name="T13" fmla="*/ 160 h 322"/>
                  <a:gd name="T14" fmla="*/ 69 w 288"/>
                  <a:gd name="T15" fmla="*/ 151 h 322"/>
                  <a:gd name="T16" fmla="*/ 95 w 288"/>
                  <a:gd name="T17" fmla="*/ 134 h 322"/>
                  <a:gd name="T18" fmla="*/ 113 w 288"/>
                  <a:gd name="T19" fmla="*/ 120 h 322"/>
                  <a:gd name="T20" fmla="*/ 116 w 288"/>
                  <a:gd name="T21" fmla="*/ 116 h 322"/>
                  <a:gd name="T22" fmla="*/ 124 w 288"/>
                  <a:gd name="T23" fmla="*/ 104 h 322"/>
                  <a:gd name="T24" fmla="*/ 135 w 288"/>
                  <a:gd name="T25" fmla="*/ 85 h 322"/>
                  <a:gd name="T26" fmla="*/ 143 w 288"/>
                  <a:gd name="T27" fmla="*/ 70 h 322"/>
                  <a:gd name="T28" fmla="*/ 144 w 288"/>
                  <a:gd name="T29" fmla="*/ 52 h 322"/>
                  <a:gd name="T30" fmla="*/ 138 w 288"/>
                  <a:gd name="T31" fmla="*/ 11 h 322"/>
                  <a:gd name="T32" fmla="*/ 123 w 288"/>
                  <a:gd name="T33" fmla="*/ 2 h 322"/>
                  <a:gd name="T34" fmla="*/ 116 w 288"/>
                  <a:gd name="T35" fmla="*/ 10 h 322"/>
                  <a:gd name="T36" fmla="*/ 111 w 288"/>
                  <a:gd name="T37" fmla="*/ 22 h 322"/>
                  <a:gd name="T38" fmla="*/ 109 w 288"/>
                  <a:gd name="T39" fmla="*/ 31 h 322"/>
                  <a:gd name="T40" fmla="*/ 109 w 288"/>
                  <a:gd name="T41" fmla="*/ 32 h 322"/>
                  <a:gd name="T42" fmla="*/ 105 w 288"/>
                  <a:gd name="T43" fmla="*/ 25 h 322"/>
                  <a:gd name="T44" fmla="*/ 99 w 288"/>
                  <a:gd name="T45" fmla="*/ 14 h 322"/>
                  <a:gd name="T46" fmla="*/ 93 w 288"/>
                  <a:gd name="T47" fmla="*/ 4 h 322"/>
                  <a:gd name="T48" fmla="*/ 89 w 288"/>
                  <a:gd name="T49" fmla="*/ 0 h 322"/>
                  <a:gd name="T50" fmla="*/ 80 w 288"/>
                  <a:gd name="T51" fmla="*/ 0 h 322"/>
                  <a:gd name="T52" fmla="*/ 66 w 288"/>
                  <a:gd name="T53" fmla="*/ 2 h 322"/>
                  <a:gd name="T54" fmla="*/ 50 w 288"/>
                  <a:gd name="T55" fmla="*/ 6 h 322"/>
                  <a:gd name="T56" fmla="*/ 33 w 288"/>
                  <a:gd name="T57" fmla="*/ 10 h 322"/>
                  <a:gd name="T58" fmla="*/ 17 w 288"/>
                  <a:gd name="T59" fmla="*/ 15 h 322"/>
                  <a:gd name="T60" fmla="*/ 6 w 288"/>
                  <a:gd name="T61" fmla="*/ 20 h 322"/>
                  <a:gd name="T62" fmla="*/ 0 w 288"/>
                  <a:gd name="T63" fmla="*/ 26 h 32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88" h="322">
                    <a:moveTo>
                      <a:pt x="0" y="57"/>
                    </a:moveTo>
                    <a:lnTo>
                      <a:pt x="12" y="76"/>
                    </a:lnTo>
                    <a:lnTo>
                      <a:pt x="22" y="98"/>
                    </a:lnTo>
                    <a:lnTo>
                      <a:pt x="29" y="123"/>
                    </a:lnTo>
                    <a:lnTo>
                      <a:pt x="33" y="152"/>
                    </a:lnTo>
                    <a:lnTo>
                      <a:pt x="32" y="171"/>
                    </a:lnTo>
                    <a:lnTo>
                      <a:pt x="30" y="193"/>
                    </a:lnTo>
                    <a:lnTo>
                      <a:pt x="30" y="216"/>
                    </a:lnTo>
                    <a:lnTo>
                      <a:pt x="30" y="241"/>
                    </a:lnTo>
                    <a:lnTo>
                      <a:pt x="33" y="264"/>
                    </a:lnTo>
                    <a:lnTo>
                      <a:pt x="38" y="286"/>
                    </a:lnTo>
                    <a:lnTo>
                      <a:pt x="49" y="304"/>
                    </a:lnTo>
                    <a:lnTo>
                      <a:pt x="64" y="317"/>
                    </a:lnTo>
                    <a:lnTo>
                      <a:pt x="85" y="322"/>
                    </a:lnTo>
                    <a:lnTo>
                      <a:pt x="110" y="316"/>
                    </a:lnTo>
                    <a:lnTo>
                      <a:pt x="137" y="303"/>
                    </a:lnTo>
                    <a:lnTo>
                      <a:pt x="165" y="287"/>
                    </a:lnTo>
                    <a:lnTo>
                      <a:pt x="190" y="270"/>
                    </a:lnTo>
                    <a:lnTo>
                      <a:pt x="210" y="254"/>
                    </a:lnTo>
                    <a:lnTo>
                      <a:pt x="225" y="242"/>
                    </a:lnTo>
                    <a:lnTo>
                      <a:pt x="230" y="237"/>
                    </a:lnTo>
                    <a:lnTo>
                      <a:pt x="232" y="234"/>
                    </a:lnTo>
                    <a:lnTo>
                      <a:pt x="239" y="224"/>
                    </a:lnTo>
                    <a:lnTo>
                      <a:pt x="248" y="209"/>
                    </a:lnTo>
                    <a:lnTo>
                      <a:pt x="258" y="190"/>
                    </a:lnTo>
                    <a:lnTo>
                      <a:pt x="269" y="172"/>
                    </a:lnTo>
                    <a:lnTo>
                      <a:pt x="279" y="154"/>
                    </a:lnTo>
                    <a:lnTo>
                      <a:pt x="286" y="140"/>
                    </a:lnTo>
                    <a:lnTo>
                      <a:pt x="288" y="130"/>
                    </a:lnTo>
                    <a:lnTo>
                      <a:pt x="288" y="104"/>
                    </a:lnTo>
                    <a:lnTo>
                      <a:pt x="285" y="62"/>
                    </a:lnTo>
                    <a:lnTo>
                      <a:pt x="275" y="22"/>
                    </a:lnTo>
                    <a:lnTo>
                      <a:pt x="256" y="2"/>
                    </a:lnTo>
                    <a:lnTo>
                      <a:pt x="246" y="4"/>
                    </a:lnTo>
                    <a:lnTo>
                      <a:pt x="237" y="10"/>
                    </a:lnTo>
                    <a:lnTo>
                      <a:pt x="231" y="21"/>
                    </a:lnTo>
                    <a:lnTo>
                      <a:pt x="225" y="32"/>
                    </a:lnTo>
                    <a:lnTo>
                      <a:pt x="222" y="45"/>
                    </a:lnTo>
                    <a:lnTo>
                      <a:pt x="219" y="57"/>
                    </a:lnTo>
                    <a:lnTo>
                      <a:pt x="218" y="63"/>
                    </a:lnTo>
                    <a:lnTo>
                      <a:pt x="218" y="67"/>
                    </a:lnTo>
                    <a:lnTo>
                      <a:pt x="217" y="65"/>
                    </a:lnTo>
                    <a:lnTo>
                      <a:pt x="214" y="59"/>
                    </a:lnTo>
                    <a:lnTo>
                      <a:pt x="209" y="50"/>
                    </a:lnTo>
                    <a:lnTo>
                      <a:pt x="203" y="39"/>
                    </a:lnTo>
                    <a:lnTo>
                      <a:pt x="197" y="28"/>
                    </a:lnTo>
                    <a:lnTo>
                      <a:pt x="192" y="17"/>
                    </a:lnTo>
                    <a:lnTo>
                      <a:pt x="186" y="8"/>
                    </a:lnTo>
                    <a:lnTo>
                      <a:pt x="181" y="2"/>
                    </a:lnTo>
                    <a:lnTo>
                      <a:pt x="178" y="1"/>
                    </a:lnTo>
                    <a:lnTo>
                      <a:pt x="170" y="0"/>
                    </a:lnTo>
                    <a:lnTo>
                      <a:pt x="159" y="1"/>
                    </a:lnTo>
                    <a:lnTo>
                      <a:pt x="147" y="2"/>
                    </a:lnTo>
                    <a:lnTo>
                      <a:pt x="132" y="5"/>
                    </a:lnTo>
                    <a:lnTo>
                      <a:pt x="116" y="8"/>
                    </a:lnTo>
                    <a:lnTo>
                      <a:pt x="99" y="12"/>
                    </a:lnTo>
                    <a:lnTo>
                      <a:pt x="82" y="15"/>
                    </a:lnTo>
                    <a:lnTo>
                      <a:pt x="65" y="20"/>
                    </a:lnTo>
                    <a:lnTo>
                      <a:pt x="49" y="25"/>
                    </a:lnTo>
                    <a:lnTo>
                      <a:pt x="34" y="30"/>
                    </a:lnTo>
                    <a:lnTo>
                      <a:pt x="21" y="36"/>
                    </a:lnTo>
                    <a:lnTo>
                      <a:pt x="11" y="40"/>
                    </a:lnTo>
                    <a:lnTo>
                      <a:pt x="4" y="46"/>
                    </a:lnTo>
                    <a:lnTo>
                      <a:pt x="0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2CC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3" name="Freeform 127"/>
              <p:cNvSpPr>
                <a:spLocks/>
              </p:cNvSpPr>
              <p:nvPr/>
            </p:nvSpPr>
            <p:spPr bwMode="auto">
              <a:xfrm>
                <a:off x="3089" y="3216"/>
                <a:ext cx="394" cy="380"/>
              </a:xfrm>
              <a:custGeom>
                <a:avLst/>
                <a:gdLst>
                  <a:gd name="T0" fmla="*/ 58 w 787"/>
                  <a:gd name="T1" fmla="*/ 52 h 759"/>
                  <a:gd name="T2" fmla="*/ 40 w 787"/>
                  <a:gd name="T3" fmla="*/ 73 h 759"/>
                  <a:gd name="T4" fmla="*/ 25 w 787"/>
                  <a:gd name="T5" fmla="*/ 102 h 759"/>
                  <a:gd name="T6" fmla="*/ 16 w 787"/>
                  <a:gd name="T7" fmla="*/ 130 h 759"/>
                  <a:gd name="T8" fmla="*/ 8 w 787"/>
                  <a:gd name="T9" fmla="*/ 191 h 759"/>
                  <a:gd name="T10" fmla="*/ 1 w 787"/>
                  <a:gd name="T11" fmla="*/ 275 h 759"/>
                  <a:gd name="T12" fmla="*/ 1 w 787"/>
                  <a:gd name="T13" fmla="*/ 292 h 759"/>
                  <a:gd name="T14" fmla="*/ 6 w 787"/>
                  <a:gd name="T15" fmla="*/ 310 h 759"/>
                  <a:gd name="T16" fmla="*/ 18 w 787"/>
                  <a:gd name="T17" fmla="*/ 336 h 759"/>
                  <a:gd name="T18" fmla="*/ 43 w 787"/>
                  <a:gd name="T19" fmla="*/ 360 h 759"/>
                  <a:gd name="T20" fmla="*/ 73 w 787"/>
                  <a:gd name="T21" fmla="*/ 373 h 759"/>
                  <a:gd name="T22" fmla="*/ 99 w 787"/>
                  <a:gd name="T23" fmla="*/ 378 h 759"/>
                  <a:gd name="T24" fmla="*/ 122 w 787"/>
                  <a:gd name="T25" fmla="*/ 380 h 759"/>
                  <a:gd name="T26" fmla="*/ 143 w 787"/>
                  <a:gd name="T27" fmla="*/ 379 h 759"/>
                  <a:gd name="T28" fmla="*/ 160 w 787"/>
                  <a:gd name="T29" fmla="*/ 376 h 759"/>
                  <a:gd name="T30" fmla="*/ 175 w 787"/>
                  <a:gd name="T31" fmla="*/ 372 h 759"/>
                  <a:gd name="T32" fmla="*/ 184 w 787"/>
                  <a:gd name="T33" fmla="*/ 369 h 759"/>
                  <a:gd name="T34" fmla="*/ 189 w 787"/>
                  <a:gd name="T35" fmla="*/ 367 h 759"/>
                  <a:gd name="T36" fmla="*/ 192 w 787"/>
                  <a:gd name="T37" fmla="*/ 366 h 759"/>
                  <a:gd name="T38" fmla="*/ 206 w 787"/>
                  <a:gd name="T39" fmla="*/ 361 h 759"/>
                  <a:gd name="T40" fmla="*/ 229 w 787"/>
                  <a:gd name="T41" fmla="*/ 353 h 759"/>
                  <a:gd name="T42" fmla="*/ 259 w 787"/>
                  <a:gd name="T43" fmla="*/ 343 h 759"/>
                  <a:gd name="T44" fmla="*/ 290 w 787"/>
                  <a:gd name="T45" fmla="*/ 332 h 759"/>
                  <a:gd name="T46" fmla="*/ 321 w 787"/>
                  <a:gd name="T47" fmla="*/ 319 h 759"/>
                  <a:gd name="T48" fmla="*/ 346 w 787"/>
                  <a:gd name="T49" fmla="*/ 308 h 759"/>
                  <a:gd name="T50" fmla="*/ 362 w 787"/>
                  <a:gd name="T51" fmla="*/ 299 h 759"/>
                  <a:gd name="T52" fmla="*/ 375 w 787"/>
                  <a:gd name="T53" fmla="*/ 271 h 759"/>
                  <a:gd name="T54" fmla="*/ 389 w 787"/>
                  <a:gd name="T55" fmla="*/ 203 h 759"/>
                  <a:gd name="T56" fmla="*/ 394 w 787"/>
                  <a:gd name="T57" fmla="*/ 124 h 759"/>
                  <a:gd name="T58" fmla="*/ 387 w 787"/>
                  <a:gd name="T59" fmla="*/ 59 h 759"/>
                  <a:gd name="T60" fmla="*/ 366 w 787"/>
                  <a:gd name="T61" fmla="*/ 26 h 759"/>
                  <a:gd name="T62" fmla="*/ 344 w 787"/>
                  <a:gd name="T63" fmla="*/ 10 h 759"/>
                  <a:gd name="T64" fmla="*/ 326 w 787"/>
                  <a:gd name="T65" fmla="*/ 2 h 759"/>
                  <a:gd name="T66" fmla="*/ 316 w 787"/>
                  <a:gd name="T67" fmla="*/ 0 h 759"/>
                  <a:gd name="T68" fmla="*/ 313 w 787"/>
                  <a:gd name="T69" fmla="*/ 0 h 759"/>
                  <a:gd name="T70" fmla="*/ 306 w 787"/>
                  <a:gd name="T71" fmla="*/ 0 h 759"/>
                  <a:gd name="T72" fmla="*/ 291 w 787"/>
                  <a:gd name="T73" fmla="*/ 1 h 759"/>
                  <a:gd name="T74" fmla="*/ 272 w 787"/>
                  <a:gd name="T75" fmla="*/ 1 h 759"/>
                  <a:gd name="T76" fmla="*/ 249 w 787"/>
                  <a:gd name="T77" fmla="*/ 3 h 759"/>
                  <a:gd name="T78" fmla="*/ 223 w 787"/>
                  <a:gd name="T79" fmla="*/ 5 h 759"/>
                  <a:gd name="T80" fmla="*/ 196 w 787"/>
                  <a:gd name="T81" fmla="*/ 9 h 759"/>
                  <a:gd name="T82" fmla="*/ 169 w 787"/>
                  <a:gd name="T83" fmla="*/ 14 h 759"/>
                  <a:gd name="T84" fmla="*/ 139 w 787"/>
                  <a:gd name="T85" fmla="*/ 22 h 759"/>
                  <a:gd name="T86" fmla="*/ 111 w 787"/>
                  <a:gd name="T87" fmla="*/ 30 h 759"/>
                  <a:gd name="T88" fmla="*/ 90 w 787"/>
                  <a:gd name="T89" fmla="*/ 37 h 759"/>
                  <a:gd name="T90" fmla="*/ 74 w 787"/>
                  <a:gd name="T91" fmla="*/ 43 h 75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787" h="759">
                    <a:moveTo>
                      <a:pt x="132" y="91"/>
                    </a:moveTo>
                    <a:lnTo>
                      <a:pt x="115" y="103"/>
                    </a:lnTo>
                    <a:lnTo>
                      <a:pt x="97" y="121"/>
                    </a:lnTo>
                    <a:lnTo>
                      <a:pt x="80" y="146"/>
                    </a:lnTo>
                    <a:lnTo>
                      <a:pt x="64" y="174"/>
                    </a:lnTo>
                    <a:lnTo>
                      <a:pt x="50" y="204"/>
                    </a:lnTo>
                    <a:lnTo>
                      <a:pt x="39" y="234"/>
                    </a:lnTo>
                    <a:lnTo>
                      <a:pt x="31" y="260"/>
                    </a:lnTo>
                    <a:lnTo>
                      <a:pt x="26" y="282"/>
                    </a:lnTo>
                    <a:lnTo>
                      <a:pt x="16" y="381"/>
                    </a:lnTo>
                    <a:lnTo>
                      <a:pt x="8" y="477"/>
                    </a:lnTo>
                    <a:lnTo>
                      <a:pt x="2" y="549"/>
                    </a:lnTo>
                    <a:lnTo>
                      <a:pt x="0" y="577"/>
                    </a:lnTo>
                    <a:lnTo>
                      <a:pt x="1" y="583"/>
                    </a:lnTo>
                    <a:lnTo>
                      <a:pt x="4" y="597"/>
                    </a:lnTo>
                    <a:lnTo>
                      <a:pt x="11" y="619"/>
                    </a:lnTo>
                    <a:lnTo>
                      <a:pt x="21" y="644"/>
                    </a:lnTo>
                    <a:lnTo>
                      <a:pt x="36" y="672"/>
                    </a:lnTo>
                    <a:lnTo>
                      <a:pt x="57" y="698"/>
                    </a:lnTo>
                    <a:lnTo>
                      <a:pt x="85" y="720"/>
                    </a:lnTo>
                    <a:lnTo>
                      <a:pt x="118" y="737"/>
                    </a:lnTo>
                    <a:lnTo>
                      <a:pt x="145" y="746"/>
                    </a:lnTo>
                    <a:lnTo>
                      <a:pt x="171" y="752"/>
                    </a:lnTo>
                    <a:lnTo>
                      <a:pt x="197" y="756"/>
                    </a:lnTo>
                    <a:lnTo>
                      <a:pt x="221" y="758"/>
                    </a:lnTo>
                    <a:lnTo>
                      <a:pt x="243" y="759"/>
                    </a:lnTo>
                    <a:lnTo>
                      <a:pt x="264" y="759"/>
                    </a:lnTo>
                    <a:lnTo>
                      <a:pt x="285" y="757"/>
                    </a:lnTo>
                    <a:lnTo>
                      <a:pt x="304" y="755"/>
                    </a:lnTo>
                    <a:lnTo>
                      <a:pt x="320" y="751"/>
                    </a:lnTo>
                    <a:lnTo>
                      <a:pt x="335" y="748"/>
                    </a:lnTo>
                    <a:lnTo>
                      <a:pt x="349" y="744"/>
                    </a:lnTo>
                    <a:lnTo>
                      <a:pt x="359" y="741"/>
                    </a:lnTo>
                    <a:lnTo>
                      <a:pt x="368" y="737"/>
                    </a:lnTo>
                    <a:lnTo>
                      <a:pt x="374" y="735"/>
                    </a:lnTo>
                    <a:lnTo>
                      <a:pt x="378" y="734"/>
                    </a:lnTo>
                    <a:lnTo>
                      <a:pt x="380" y="733"/>
                    </a:lnTo>
                    <a:lnTo>
                      <a:pt x="383" y="732"/>
                    </a:lnTo>
                    <a:lnTo>
                      <a:pt x="393" y="728"/>
                    </a:lnTo>
                    <a:lnTo>
                      <a:pt x="411" y="722"/>
                    </a:lnTo>
                    <a:lnTo>
                      <a:pt x="431" y="716"/>
                    </a:lnTo>
                    <a:lnTo>
                      <a:pt x="457" y="706"/>
                    </a:lnTo>
                    <a:lnTo>
                      <a:pt x="486" y="697"/>
                    </a:lnTo>
                    <a:lnTo>
                      <a:pt x="517" y="686"/>
                    </a:lnTo>
                    <a:lnTo>
                      <a:pt x="548" y="674"/>
                    </a:lnTo>
                    <a:lnTo>
                      <a:pt x="580" y="663"/>
                    </a:lnTo>
                    <a:lnTo>
                      <a:pt x="611" y="650"/>
                    </a:lnTo>
                    <a:lnTo>
                      <a:pt x="641" y="638"/>
                    </a:lnTo>
                    <a:lnTo>
                      <a:pt x="668" y="627"/>
                    </a:lnTo>
                    <a:lnTo>
                      <a:pt x="692" y="615"/>
                    </a:lnTo>
                    <a:lnTo>
                      <a:pt x="710" y="605"/>
                    </a:lnTo>
                    <a:lnTo>
                      <a:pt x="724" y="597"/>
                    </a:lnTo>
                    <a:lnTo>
                      <a:pt x="731" y="589"/>
                    </a:lnTo>
                    <a:lnTo>
                      <a:pt x="749" y="542"/>
                    </a:lnTo>
                    <a:lnTo>
                      <a:pt x="764" y="478"/>
                    </a:lnTo>
                    <a:lnTo>
                      <a:pt x="777" y="405"/>
                    </a:lnTo>
                    <a:lnTo>
                      <a:pt x="785" y="325"/>
                    </a:lnTo>
                    <a:lnTo>
                      <a:pt x="787" y="247"/>
                    </a:lnTo>
                    <a:lnTo>
                      <a:pt x="784" y="175"/>
                    </a:lnTo>
                    <a:lnTo>
                      <a:pt x="774" y="118"/>
                    </a:lnTo>
                    <a:lnTo>
                      <a:pt x="756" y="78"/>
                    </a:lnTo>
                    <a:lnTo>
                      <a:pt x="732" y="52"/>
                    </a:lnTo>
                    <a:lnTo>
                      <a:pt x="709" y="32"/>
                    </a:lnTo>
                    <a:lnTo>
                      <a:pt x="687" y="19"/>
                    </a:lnTo>
                    <a:lnTo>
                      <a:pt x="669" y="9"/>
                    </a:lnTo>
                    <a:lnTo>
                      <a:pt x="651" y="4"/>
                    </a:lnTo>
                    <a:lnTo>
                      <a:pt x="639" y="1"/>
                    </a:lnTo>
                    <a:lnTo>
                      <a:pt x="631" y="0"/>
                    </a:lnTo>
                    <a:lnTo>
                      <a:pt x="628" y="0"/>
                    </a:lnTo>
                    <a:lnTo>
                      <a:pt x="626" y="0"/>
                    </a:lnTo>
                    <a:lnTo>
                      <a:pt x="620" y="0"/>
                    </a:lnTo>
                    <a:lnTo>
                      <a:pt x="611" y="0"/>
                    </a:lnTo>
                    <a:lnTo>
                      <a:pt x="598" y="0"/>
                    </a:lnTo>
                    <a:lnTo>
                      <a:pt x="582" y="1"/>
                    </a:lnTo>
                    <a:lnTo>
                      <a:pt x="564" y="1"/>
                    </a:lnTo>
                    <a:lnTo>
                      <a:pt x="544" y="2"/>
                    </a:lnTo>
                    <a:lnTo>
                      <a:pt x="521" y="4"/>
                    </a:lnTo>
                    <a:lnTo>
                      <a:pt x="497" y="6"/>
                    </a:lnTo>
                    <a:lnTo>
                      <a:pt x="472" y="7"/>
                    </a:lnTo>
                    <a:lnTo>
                      <a:pt x="445" y="10"/>
                    </a:lnTo>
                    <a:lnTo>
                      <a:pt x="419" y="14"/>
                    </a:lnTo>
                    <a:lnTo>
                      <a:pt x="391" y="17"/>
                    </a:lnTo>
                    <a:lnTo>
                      <a:pt x="364" y="23"/>
                    </a:lnTo>
                    <a:lnTo>
                      <a:pt x="337" y="28"/>
                    </a:lnTo>
                    <a:lnTo>
                      <a:pt x="311" y="35"/>
                    </a:lnTo>
                    <a:lnTo>
                      <a:pt x="277" y="44"/>
                    </a:lnTo>
                    <a:lnTo>
                      <a:pt x="247" y="52"/>
                    </a:lnTo>
                    <a:lnTo>
                      <a:pt x="222" y="60"/>
                    </a:lnTo>
                    <a:lnTo>
                      <a:pt x="199" y="67"/>
                    </a:lnTo>
                    <a:lnTo>
                      <a:pt x="179" y="73"/>
                    </a:lnTo>
                    <a:lnTo>
                      <a:pt x="162" y="80"/>
                    </a:lnTo>
                    <a:lnTo>
                      <a:pt x="147" y="85"/>
                    </a:lnTo>
                    <a:lnTo>
                      <a:pt x="132" y="91"/>
                    </a:lnTo>
                    <a:close/>
                  </a:path>
                </a:pathLst>
              </a:custGeom>
              <a:solidFill>
                <a:srgbClr val="59A3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4" name="Freeform 128"/>
              <p:cNvSpPr>
                <a:spLocks/>
              </p:cNvSpPr>
              <p:nvPr/>
            </p:nvSpPr>
            <p:spPr bwMode="auto">
              <a:xfrm>
                <a:off x="3255" y="3312"/>
                <a:ext cx="168" cy="366"/>
              </a:xfrm>
              <a:custGeom>
                <a:avLst/>
                <a:gdLst>
                  <a:gd name="T0" fmla="*/ 50 w 336"/>
                  <a:gd name="T1" fmla="*/ 24 h 733"/>
                  <a:gd name="T2" fmla="*/ 0 w 336"/>
                  <a:gd name="T3" fmla="*/ 366 h 733"/>
                  <a:gd name="T4" fmla="*/ 115 w 336"/>
                  <a:gd name="T5" fmla="*/ 366 h 733"/>
                  <a:gd name="T6" fmla="*/ 168 w 336"/>
                  <a:gd name="T7" fmla="*/ 15 h 733"/>
                  <a:gd name="T8" fmla="*/ 168 w 336"/>
                  <a:gd name="T9" fmla="*/ 14 h 733"/>
                  <a:gd name="T10" fmla="*/ 168 w 336"/>
                  <a:gd name="T11" fmla="*/ 13 h 733"/>
                  <a:gd name="T12" fmla="*/ 168 w 336"/>
                  <a:gd name="T13" fmla="*/ 11 h 733"/>
                  <a:gd name="T14" fmla="*/ 166 w 336"/>
                  <a:gd name="T15" fmla="*/ 8 h 733"/>
                  <a:gd name="T16" fmla="*/ 161 w 336"/>
                  <a:gd name="T17" fmla="*/ 6 h 733"/>
                  <a:gd name="T18" fmla="*/ 155 w 336"/>
                  <a:gd name="T19" fmla="*/ 3 h 733"/>
                  <a:gd name="T20" fmla="*/ 144 w 336"/>
                  <a:gd name="T21" fmla="*/ 1 h 733"/>
                  <a:gd name="T22" fmla="*/ 130 w 336"/>
                  <a:gd name="T23" fmla="*/ 0 h 733"/>
                  <a:gd name="T24" fmla="*/ 114 w 336"/>
                  <a:gd name="T25" fmla="*/ 1 h 733"/>
                  <a:gd name="T26" fmla="*/ 99 w 336"/>
                  <a:gd name="T27" fmla="*/ 3 h 733"/>
                  <a:gd name="T28" fmla="*/ 86 w 336"/>
                  <a:gd name="T29" fmla="*/ 7 h 733"/>
                  <a:gd name="T30" fmla="*/ 74 w 336"/>
                  <a:gd name="T31" fmla="*/ 11 h 733"/>
                  <a:gd name="T32" fmla="*/ 64 w 336"/>
                  <a:gd name="T33" fmla="*/ 16 h 733"/>
                  <a:gd name="T34" fmla="*/ 56 w 336"/>
                  <a:gd name="T35" fmla="*/ 20 h 733"/>
                  <a:gd name="T36" fmla="*/ 52 w 336"/>
                  <a:gd name="T37" fmla="*/ 23 h 733"/>
                  <a:gd name="T38" fmla="*/ 50 w 336"/>
                  <a:gd name="T39" fmla="*/ 24 h 73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36" h="733">
                    <a:moveTo>
                      <a:pt x="99" y="49"/>
                    </a:moveTo>
                    <a:lnTo>
                      <a:pt x="0" y="733"/>
                    </a:lnTo>
                    <a:lnTo>
                      <a:pt x="229" y="733"/>
                    </a:lnTo>
                    <a:lnTo>
                      <a:pt x="336" y="30"/>
                    </a:lnTo>
                    <a:lnTo>
                      <a:pt x="336" y="29"/>
                    </a:lnTo>
                    <a:lnTo>
                      <a:pt x="336" y="26"/>
                    </a:lnTo>
                    <a:lnTo>
                      <a:pt x="335" y="22"/>
                    </a:lnTo>
                    <a:lnTo>
                      <a:pt x="331" y="16"/>
                    </a:lnTo>
                    <a:lnTo>
                      <a:pt x="321" y="12"/>
                    </a:lnTo>
                    <a:lnTo>
                      <a:pt x="309" y="6"/>
                    </a:lnTo>
                    <a:lnTo>
                      <a:pt x="288" y="3"/>
                    </a:lnTo>
                    <a:lnTo>
                      <a:pt x="260" y="0"/>
                    </a:lnTo>
                    <a:lnTo>
                      <a:pt x="228" y="2"/>
                    </a:lnTo>
                    <a:lnTo>
                      <a:pt x="198" y="6"/>
                    </a:lnTo>
                    <a:lnTo>
                      <a:pt x="172" y="14"/>
                    </a:lnTo>
                    <a:lnTo>
                      <a:pt x="148" y="22"/>
                    </a:lnTo>
                    <a:lnTo>
                      <a:pt x="128" y="33"/>
                    </a:lnTo>
                    <a:lnTo>
                      <a:pt x="112" y="41"/>
                    </a:lnTo>
                    <a:lnTo>
                      <a:pt x="103" y="46"/>
                    </a:lnTo>
                    <a:lnTo>
                      <a:pt x="99" y="49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5" name="Freeform 129"/>
              <p:cNvSpPr>
                <a:spLocks/>
              </p:cNvSpPr>
              <p:nvPr/>
            </p:nvSpPr>
            <p:spPr bwMode="auto">
              <a:xfrm>
                <a:off x="2437" y="2926"/>
                <a:ext cx="989" cy="499"/>
              </a:xfrm>
              <a:custGeom>
                <a:avLst/>
                <a:gdLst>
                  <a:gd name="T0" fmla="*/ 501 w 1977"/>
                  <a:gd name="T1" fmla="*/ 463 h 999"/>
                  <a:gd name="T2" fmla="*/ 444 w 1977"/>
                  <a:gd name="T3" fmla="*/ 456 h 999"/>
                  <a:gd name="T4" fmla="*/ 419 w 1977"/>
                  <a:gd name="T5" fmla="*/ 411 h 999"/>
                  <a:gd name="T6" fmla="*/ 468 w 1977"/>
                  <a:gd name="T7" fmla="*/ 387 h 999"/>
                  <a:gd name="T8" fmla="*/ 396 w 1977"/>
                  <a:gd name="T9" fmla="*/ 378 h 999"/>
                  <a:gd name="T10" fmla="*/ 423 w 1977"/>
                  <a:gd name="T11" fmla="*/ 459 h 999"/>
                  <a:gd name="T12" fmla="*/ 495 w 1977"/>
                  <a:gd name="T13" fmla="*/ 498 h 999"/>
                  <a:gd name="T14" fmla="*/ 532 w 1977"/>
                  <a:gd name="T15" fmla="*/ 454 h 999"/>
                  <a:gd name="T16" fmla="*/ 564 w 1977"/>
                  <a:gd name="T17" fmla="*/ 242 h 999"/>
                  <a:gd name="T18" fmla="*/ 613 w 1977"/>
                  <a:gd name="T19" fmla="*/ 158 h 999"/>
                  <a:gd name="T20" fmla="*/ 699 w 1977"/>
                  <a:gd name="T21" fmla="*/ 107 h 999"/>
                  <a:gd name="T22" fmla="*/ 767 w 1977"/>
                  <a:gd name="T23" fmla="*/ 147 h 999"/>
                  <a:gd name="T24" fmla="*/ 834 w 1977"/>
                  <a:gd name="T25" fmla="*/ 150 h 999"/>
                  <a:gd name="T26" fmla="*/ 885 w 1977"/>
                  <a:gd name="T27" fmla="*/ 119 h 999"/>
                  <a:gd name="T28" fmla="*/ 972 w 1977"/>
                  <a:gd name="T29" fmla="*/ 228 h 999"/>
                  <a:gd name="T30" fmla="*/ 988 w 1977"/>
                  <a:gd name="T31" fmla="*/ 215 h 999"/>
                  <a:gd name="T32" fmla="*/ 955 w 1977"/>
                  <a:gd name="T33" fmla="*/ 132 h 999"/>
                  <a:gd name="T34" fmla="*/ 898 w 1977"/>
                  <a:gd name="T35" fmla="*/ 85 h 999"/>
                  <a:gd name="T36" fmla="*/ 877 w 1977"/>
                  <a:gd name="T37" fmla="*/ 92 h 999"/>
                  <a:gd name="T38" fmla="*/ 832 w 1977"/>
                  <a:gd name="T39" fmla="*/ 125 h 999"/>
                  <a:gd name="T40" fmla="*/ 785 w 1977"/>
                  <a:gd name="T41" fmla="*/ 127 h 999"/>
                  <a:gd name="T42" fmla="*/ 741 w 1977"/>
                  <a:gd name="T43" fmla="*/ 108 h 999"/>
                  <a:gd name="T44" fmla="*/ 749 w 1977"/>
                  <a:gd name="T45" fmla="*/ 58 h 999"/>
                  <a:gd name="T46" fmla="*/ 729 w 1977"/>
                  <a:gd name="T47" fmla="*/ 25 h 999"/>
                  <a:gd name="T48" fmla="*/ 674 w 1977"/>
                  <a:gd name="T49" fmla="*/ 92 h 999"/>
                  <a:gd name="T50" fmla="*/ 597 w 1977"/>
                  <a:gd name="T51" fmla="*/ 134 h 999"/>
                  <a:gd name="T52" fmla="*/ 550 w 1977"/>
                  <a:gd name="T53" fmla="*/ 205 h 999"/>
                  <a:gd name="T54" fmla="*/ 520 w 1977"/>
                  <a:gd name="T55" fmla="*/ 245 h 999"/>
                  <a:gd name="T56" fmla="*/ 441 w 1977"/>
                  <a:gd name="T57" fmla="*/ 235 h 999"/>
                  <a:gd name="T58" fmla="*/ 208 w 1977"/>
                  <a:gd name="T59" fmla="*/ 274 h 999"/>
                  <a:gd name="T60" fmla="*/ 109 w 1977"/>
                  <a:gd name="T61" fmla="*/ 279 h 999"/>
                  <a:gd name="T62" fmla="*/ 46 w 1977"/>
                  <a:gd name="T63" fmla="*/ 257 h 999"/>
                  <a:gd name="T64" fmla="*/ 5 w 1977"/>
                  <a:gd name="T65" fmla="*/ 254 h 999"/>
                  <a:gd name="T66" fmla="*/ 75 w 1977"/>
                  <a:gd name="T67" fmla="*/ 281 h 999"/>
                  <a:gd name="T68" fmla="*/ 107 w 1977"/>
                  <a:gd name="T69" fmla="*/ 294 h 999"/>
                  <a:gd name="T70" fmla="*/ 249 w 1977"/>
                  <a:gd name="T71" fmla="*/ 372 h 999"/>
                  <a:gd name="T72" fmla="*/ 193 w 1977"/>
                  <a:gd name="T73" fmla="*/ 291 h 999"/>
                  <a:gd name="T74" fmla="*/ 433 w 1977"/>
                  <a:gd name="T75" fmla="*/ 247 h 999"/>
                  <a:gd name="T76" fmla="*/ 512 w 1977"/>
                  <a:gd name="T77" fmla="*/ 252 h 999"/>
                  <a:gd name="T78" fmla="*/ 528 w 1977"/>
                  <a:gd name="T79" fmla="*/ 325 h 999"/>
                  <a:gd name="T80" fmla="*/ 494 w 1977"/>
                  <a:gd name="T81" fmla="*/ 291 h 999"/>
                  <a:gd name="T82" fmla="*/ 526 w 1977"/>
                  <a:gd name="T83" fmla="*/ 300 h 999"/>
                  <a:gd name="T84" fmla="*/ 478 w 1977"/>
                  <a:gd name="T85" fmla="*/ 258 h 999"/>
                  <a:gd name="T86" fmla="*/ 514 w 1977"/>
                  <a:gd name="T87" fmla="*/ 268 h 999"/>
                  <a:gd name="T88" fmla="*/ 532 w 1977"/>
                  <a:gd name="T89" fmla="*/ 275 h 999"/>
                  <a:gd name="T90" fmla="*/ 490 w 1977"/>
                  <a:gd name="T91" fmla="*/ 251 h 999"/>
                  <a:gd name="T92" fmla="*/ 478 w 1977"/>
                  <a:gd name="T93" fmla="*/ 257 h 999"/>
                  <a:gd name="T94" fmla="*/ 484 w 1977"/>
                  <a:gd name="T95" fmla="*/ 271 h 999"/>
                  <a:gd name="T96" fmla="*/ 486 w 1977"/>
                  <a:gd name="T97" fmla="*/ 280 h 999"/>
                  <a:gd name="T98" fmla="*/ 485 w 1977"/>
                  <a:gd name="T99" fmla="*/ 301 h 999"/>
                  <a:gd name="T100" fmla="*/ 465 w 1977"/>
                  <a:gd name="T101" fmla="*/ 331 h 999"/>
                  <a:gd name="T102" fmla="*/ 427 w 1977"/>
                  <a:gd name="T103" fmla="*/ 286 h 999"/>
                  <a:gd name="T104" fmla="*/ 399 w 1977"/>
                  <a:gd name="T105" fmla="*/ 306 h 999"/>
                  <a:gd name="T106" fmla="*/ 389 w 1977"/>
                  <a:gd name="T107" fmla="*/ 310 h 999"/>
                  <a:gd name="T108" fmla="*/ 412 w 1977"/>
                  <a:gd name="T109" fmla="*/ 317 h 999"/>
                  <a:gd name="T110" fmla="*/ 410 w 1977"/>
                  <a:gd name="T111" fmla="*/ 344 h 999"/>
                  <a:gd name="T112" fmla="*/ 423 w 1977"/>
                  <a:gd name="T113" fmla="*/ 361 h 999"/>
                  <a:gd name="T114" fmla="*/ 501 w 1977"/>
                  <a:gd name="T115" fmla="*/ 336 h 999"/>
                  <a:gd name="T116" fmla="*/ 476 w 1977"/>
                  <a:gd name="T117" fmla="*/ 384 h 999"/>
                  <a:gd name="T118" fmla="*/ 518 w 1977"/>
                  <a:gd name="T119" fmla="*/ 395 h 99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977" h="999">
                    <a:moveTo>
                      <a:pt x="949" y="853"/>
                    </a:moveTo>
                    <a:lnTo>
                      <a:pt x="1027" y="827"/>
                    </a:lnTo>
                    <a:lnTo>
                      <a:pt x="1026" y="843"/>
                    </a:lnTo>
                    <a:lnTo>
                      <a:pt x="1024" y="860"/>
                    </a:lnTo>
                    <a:lnTo>
                      <a:pt x="1021" y="877"/>
                    </a:lnTo>
                    <a:lnTo>
                      <a:pt x="1017" y="894"/>
                    </a:lnTo>
                    <a:lnTo>
                      <a:pt x="1010" y="912"/>
                    </a:lnTo>
                    <a:lnTo>
                      <a:pt x="1001" y="927"/>
                    </a:lnTo>
                    <a:lnTo>
                      <a:pt x="989" y="941"/>
                    </a:lnTo>
                    <a:lnTo>
                      <a:pt x="974" y="952"/>
                    </a:lnTo>
                    <a:lnTo>
                      <a:pt x="959" y="954"/>
                    </a:lnTo>
                    <a:lnTo>
                      <a:pt x="944" y="952"/>
                    </a:lnTo>
                    <a:lnTo>
                      <a:pt x="929" y="946"/>
                    </a:lnTo>
                    <a:lnTo>
                      <a:pt x="914" y="937"/>
                    </a:lnTo>
                    <a:lnTo>
                      <a:pt x="900" y="926"/>
                    </a:lnTo>
                    <a:lnTo>
                      <a:pt x="888" y="913"/>
                    </a:lnTo>
                    <a:lnTo>
                      <a:pt x="876" y="897"/>
                    </a:lnTo>
                    <a:lnTo>
                      <a:pt x="867" y="881"/>
                    </a:lnTo>
                    <a:lnTo>
                      <a:pt x="949" y="853"/>
                    </a:lnTo>
                    <a:lnTo>
                      <a:pt x="942" y="822"/>
                    </a:lnTo>
                    <a:lnTo>
                      <a:pt x="857" y="852"/>
                    </a:lnTo>
                    <a:lnTo>
                      <a:pt x="848" y="845"/>
                    </a:lnTo>
                    <a:lnTo>
                      <a:pt x="842" y="835"/>
                    </a:lnTo>
                    <a:lnTo>
                      <a:pt x="837" y="823"/>
                    </a:lnTo>
                    <a:lnTo>
                      <a:pt x="830" y="812"/>
                    </a:lnTo>
                    <a:lnTo>
                      <a:pt x="843" y="806"/>
                    </a:lnTo>
                    <a:lnTo>
                      <a:pt x="858" y="801"/>
                    </a:lnTo>
                    <a:lnTo>
                      <a:pt x="873" y="795"/>
                    </a:lnTo>
                    <a:lnTo>
                      <a:pt x="889" y="790"/>
                    </a:lnTo>
                    <a:lnTo>
                      <a:pt x="905" y="784"/>
                    </a:lnTo>
                    <a:lnTo>
                      <a:pt x="921" y="779"/>
                    </a:lnTo>
                    <a:lnTo>
                      <a:pt x="935" y="775"/>
                    </a:lnTo>
                    <a:lnTo>
                      <a:pt x="949" y="770"/>
                    </a:lnTo>
                    <a:lnTo>
                      <a:pt x="941" y="740"/>
                    </a:lnTo>
                    <a:lnTo>
                      <a:pt x="836" y="775"/>
                    </a:lnTo>
                    <a:lnTo>
                      <a:pt x="835" y="772"/>
                    </a:lnTo>
                    <a:lnTo>
                      <a:pt x="835" y="769"/>
                    </a:lnTo>
                    <a:lnTo>
                      <a:pt x="835" y="765"/>
                    </a:lnTo>
                    <a:lnTo>
                      <a:pt x="835" y="761"/>
                    </a:lnTo>
                    <a:lnTo>
                      <a:pt x="792" y="757"/>
                    </a:lnTo>
                    <a:lnTo>
                      <a:pt x="792" y="779"/>
                    </a:lnTo>
                    <a:lnTo>
                      <a:pt x="794" y="800"/>
                    </a:lnTo>
                    <a:lnTo>
                      <a:pt x="799" y="822"/>
                    </a:lnTo>
                    <a:lnTo>
                      <a:pt x="806" y="841"/>
                    </a:lnTo>
                    <a:lnTo>
                      <a:pt x="814" y="862"/>
                    </a:lnTo>
                    <a:lnTo>
                      <a:pt x="823" y="882"/>
                    </a:lnTo>
                    <a:lnTo>
                      <a:pt x="835" y="900"/>
                    </a:lnTo>
                    <a:lnTo>
                      <a:pt x="846" y="919"/>
                    </a:lnTo>
                    <a:lnTo>
                      <a:pt x="860" y="936"/>
                    </a:lnTo>
                    <a:lnTo>
                      <a:pt x="875" y="953"/>
                    </a:lnTo>
                    <a:lnTo>
                      <a:pt x="891" y="968"/>
                    </a:lnTo>
                    <a:lnTo>
                      <a:pt x="908" y="980"/>
                    </a:lnTo>
                    <a:lnTo>
                      <a:pt x="927" y="990"/>
                    </a:lnTo>
                    <a:lnTo>
                      <a:pt x="946" y="996"/>
                    </a:lnTo>
                    <a:lnTo>
                      <a:pt x="967" y="999"/>
                    </a:lnTo>
                    <a:lnTo>
                      <a:pt x="989" y="997"/>
                    </a:lnTo>
                    <a:lnTo>
                      <a:pt x="1005" y="992"/>
                    </a:lnTo>
                    <a:lnTo>
                      <a:pt x="1019" y="986"/>
                    </a:lnTo>
                    <a:lnTo>
                      <a:pt x="1030" y="976"/>
                    </a:lnTo>
                    <a:lnTo>
                      <a:pt x="1041" y="965"/>
                    </a:lnTo>
                    <a:lnTo>
                      <a:pt x="1048" y="952"/>
                    </a:lnTo>
                    <a:lnTo>
                      <a:pt x="1055" y="938"/>
                    </a:lnTo>
                    <a:lnTo>
                      <a:pt x="1060" y="923"/>
                    </a:lnTo>
                    <a:lnTo>
                      <a:pt x="1064" y="908"/>
                    </a:lnTo>
                    <a:lnTo>
                      <a:pt x="1098" y="629"/>
                    </a:lnTo>
                    <a:lnTo>
                      <a:pt x="1101" y="609"/>
                    </a:lnTo>
                    <a:lnTo>
                      <a:pt x="1104" y="587"/>
                    </a:lnTo>
                    <a:lnTo>
                      <a:pt x="1108" y="566"/>
                    </a:lnTo>
                    <a:lnTo>
                      <a:pt x="1112" y="545"/>
                    </a:lnTo>
                    <a:lnTo>
                      <a:pt x="1117" y="525"/>
                    </a:lnTo>
                    <a:lnTo>
                      <a:pt x="1121" y="505"/>
                    </a:lnTo>
                    <a:lnTo>
                      <a:pt x="1128" y="485"/>
                    </a:lnTo>
                    <a:lnTo>
                      <a:pt x="1135" y="466"/>
                    </a:lnTo>
                    <a:lnTo>
                      <a:pt x="1143" y="443"/>
                    </a:lnTo>
                    <a:lnTo>
                      <a:pt x="1154" y="420"/>
                    </a:lnTo>
                    <a:lnTo>
                      <a:pt x="1165" y="398"/>
                    </a:lnTo>
                    <a:lnTo>
                      <a:pt x="1179" y="376"/>
                    </a:lnTo>
                    <a:lnTo>
                      <a:pt x="1194" y="355"/>
                    </a:lnTo>
                    <a:lnTo>
                      <a:pt x="1209" y="335"/>
                    </a:lnTo>
                    <a:lnTo>
                      <a:pt x="1226" y="316"/>
                    </a:lnTo>
                    <a:lnTo>
                      <a:pt x="1245" y="298"/>
                    </a:lnTo>
                    <a:lnTo>
                      <a:pt x="1264" y="282"/>
                    </a:lnTo>
                    <a:lnTo>
                      <a:pt x="1284" y="265"/>
                    </a:lnTo>
                    <a:lnTo>
                      <a:pt x="1306" y="252"/>
                    </a:lnTo>
                    <a:lnTo>
                      <a:pt x="1328" y="240"/>
                    </a:lnTo>
                    <a:lnTo>
                      <a:pt x="1351" y="230"/>
                    </a:lnTo>
                    <a:lnTo>
                      <a:pt x="1374" y="220"/>
                    </a:lnTo>
                    <a:lnTo>
                      <a:pt x="1398" y="215"/>
                    </a:lnTo>
                    <a:lnTo>
                      <a:pt x="1423" y="210"/>
                    </a:lnTo>
                    <a:lnTo>
                      <a:pt x="1437" y="226"/>
                    </a:lnTo>
                    <a:lnTo>
                      <a:pt x="1450" y="240"/>
                    </a:lnTo>
                    <a:lnTo>
                      <a:pt x="1462" y="254"/>
                    </a:lnTo>
                    <a:lnTo>
                      <a:pt x="1476" y="265"/>
                    </a:lnTo>
                    <a:lnTo>
                      <a:pt x="1492" y="276"/>
                    </a:lnTo>
                    <a:lnTo>
                      <a:pt x="1511" y="285"/>
                    </a:lnTo>
                    <a:lnTo>
                      <a:pt x="1534" y="294"/>
                    </a:lnTo>
                    <a:lnTo>
                      <a:pt x="1561" y="302"/>
                    </a:lnTo>
                    <a:lnTo>
                      <a:pt x="1578" y="306"/>
                    </a:lnTo>
                    <a:lnTo>
                      <a:pt x="1593" y="307"/>
                    </a:lnTo>
                    <a:lnTo>
                      <a:pt x="1609" y="308"/>
                    </a:lnTo>
                    <a:lnTo>
                      <a:pt x="1624" y="308"/>
                    </a:lnTo>
                    <a:lnTo>
                      <a:pt x="1639" y="306"/>
                    </a:lnTo>
                    <a:lnTo>
                      <a:pt x="1652" y="303"/>
                    </a:lnTo>
                    <a:lnTo>
                      <a:pt x="1667" y="300"/>
                    </a:lnTo>
                    <a:lnTo>
                      <a:pt x="1681" y="294"/>
                    </a:lnTo>
                    <a:lnTo>
                      <a:pt x="1695" y="290"/>
                    </a:lnTo>
                    <a:lnTo>
                      <a:pt x="1708" y="283"/>
                    </a:lnTo>
                    <a:lnTo>
                      <a:pt x="1722" y="276"/>
                    </a:lnTo>
                    <a:lnTo>
                      <a:pt x="1734" y="268"/>
                    </a:lnTo>
                    <a:lnTo>
                      <a:pt x="1746" y="259"/>
                    </a:lnTo>
                    <a:lnTo>
                      <a:pt x="1758" y="249"/>
                    </a:lnTo>
                    <a:lnTo>
                      <a:pt x="1770" y="239"/>
                    </a:lnTo>
                    <a:lnTo>
                      <a:pt x="1781" y="229"/>
                    </a:lnTo>
                    <a:lnTo>
                      <a:pt x="1818" y="249"/>
                    </a:lnTo>
                    <a:lnTo>
                      <a:pt x="1850" y="275"/>
                    </a:lnTo>
                    <a:lnTo>
                      <a:pt x="1878" y="305"/>
                    </a:lnTo>
                    <a:lnTo>
                      <a:pt x="1902" y="339"/>
                    </a:lnTo>
                    <a:lnTo>
                      <a:pt x="1921" y="376"/>
                    </a:lnTo>
                    <a:lnTo>
                      <a:pt x="1936" y="416"/>
                    </a:lnTo>
                    <a:lnTo>
                      <a:pt x="1944" y="457"/>
                    </a:lnTo>
                    <a:lnTo>
                      <a:pt x="1947" y="499"/>
                    </a:lnTo>
                    <a:lnTo>
                      <a:pt x="1950" y="528"/>
                    </a:lnTo>
                    <a:lnTo>
                      <a:pt x="1953" y="560"/>
                    </a:lnTo>
                    <a:lnTo>
                      <a:pt x="1956" y="585"/>
                    </a:lnTo>
                    <a:lnTo>
                      <a:pt x="1960" y="591"/>
                    </a:lnTo>
                    <a:lnTo>
                      <a:pt x="1973" y="540"/>
                    </a:lnTo>
                    <a:lnTo>
                      <a:pt x="1977" y="485"/>
                    </a:lnTo>
                    <a:lnTo>
                      <a:pt x="1976" y="430"/>
                    </a:lnTo>
                    <a:lnTo>
                      <a:pt x="1967" y="378"/>
                    </a:lnTo>
                    <a:lnTo>
                      <a:pt x="1962" y="361"/>
                    </a:lnTo>
                    <a:lnTo>
                      <a:pt x="1956" y="344"/>
                    </a:lnTo>
                    <a:lnTo>
                      <a:pt x="1950" y="326"/>
                    </a:lnTo>
                    <a:lnTo>
                      <a:pt x="1940" y="310"/>
                    </a:lnTo>
                    <a:lnTo>
                      <a:pt x="1931" y="295"/>
                    </a:lnTo>
                    <a:lnTo>
                      <a:pt x="1921" y="280"/>
                    </a:lnTo>
                    <a:lnTo>
                      <a:pt x="1909" y="265"/>
                    </a:lnTo>
                    <a:lnTo>
                      <a:pt x="1897" y="252"/>
                    </a:lnTo>
                    <a:lnTo>
                      <a:pt x="1884" y="239"/>
                    </a:lnTo>
                    <a:lnTo>
                      <a:pt x="1870" y="226"/>
                    </a:lnTo>
                    <a:lnTo>
                      <a:pt x="1856" y="214"/>
                    </a:lnTo>
                    <a:lnTo>
                      <a:pt x="1841" y="202"/>
                    </a:lnTo>
                    <a:lnTo>
                      <a:pt x="1826" y="191"/>
                    </a:lnTo>
                    <a:lnTo>
                      <a:pt x="1810" y="180"/>
                    </a:lnTo>
                    <a:lnTo>
                      <a:pt x="1795" y="171"/>
                    </a:lnTo>
                    <a:lnTo>
                      <a:pt x="1779" y="162"/>
                    </a:lnTo>
                    <a:lnTo>
                      <a:pt x="1776" y="163"/>
                    </a:lnTo>
                    <a:lnTo>
                      <a:pt x="1773" y="164"/>
                    </a:lnTo>
                    <a:lnTo>
                      <a:pt x="1771" y="165"/>
                    </a:lnTo>
                    <a:lnTo>
                      <a:pt x="1769" y="167"/>
                    </a:lnTo>
                    <a:lnTo>
                      <a:pt x="1765" y="171"/>
                    </a:lnTo>
                    <a:lnTo>
                      <a:pt x="1761" y="177"/>
                    </a:lnTo>
                    <a:lnTo>
                      <a:pt x="1753" y="185"/>
                    </a:lnTo>
                    <a:lnTo>
                      <a:pt x="1743" y="195"/>
                    </a:lnTo>
                    <a:lnTo>
                      <a:pt x="1730" y="208"/>
                    </a:lnTo>
                    <a:lnTo>
                      <a:pt x="1717" y="218"/>
                    </a:lnTo>
                    <a:lnTo>
                      <a:pt x="1705" y="227"/>
                    </a:lnTo>
                    <a:lnTo>
                      <a:pt x="1694" y="235"/>
                    </a:lnTo>
                    <a:lnTo>
                      <a:pt x="1683" y="241"/>
                    </a:lnTo>
                    <a:lnTo>
                      <a:pt x="1673" y="247"/>
                    </a:lnTo>
                    <a:lnTo>
                      <a:pt x="1664" y="250"/>
                    </a:lnTo>
                    <a:lnTo>
                      <a:pt x="1654" y="254"/>
                    </a:lnTo>
                    <a:lnTo>
                      <a:pt x="1643" y="255"/>
                    </a:lnTo>
                    <a:lnTo>
                      <a:pt x="1633" y="256"/>
                    </a:lnTo>
                    <a:lnTo>
                      <a:pt x="1622" y="257"/>
                    </a:lnTo>
                    <a:lnTo>
                      <a:pt x="1611" y="257"/>
                    </a:lnTo>
                    <a:lnTo>
                      <a:pt x="1598" y="256"/>
                    </a:lnTo>
                    <a:lnTo>
                      <a:pt x="1584" y="256"/>
                    </a:lnTo>
                    <a:lnTo>
                      <a:pt x="1569" y="255"/>
                    </a:lnTo>
                    <a:lnTo>
                      <a:pt x="1553" y="254"/>
                    </a:lnTo>
                    <a:lnTo>
                      <a:pt x="1543" y="249"/>
                    </a:lnTo>
                    <a:lnTo>
                      <a:pt x="1531" y="246"/>
                    </a:lnTo>
                    <a:lnTo>
                      <a:pt x="1521" y="241"/>
                    </a:lnTo>
                    <a:lnTo>
                      <a:pt x="1510" y="237"/>
                    </a:lnTo>
                    <a:lnTo>
                      <a:pt x="1499" y="232"/>
                    </a:lnTo>
                    <a:lnTo>
                      <a:pt x="1489" y="225"/>
                    </a:lnTo>
                    <a:lnTo>
                      <a:pt x="1481" y="217"/>
                    </a:lnTo>
                    <a:lnTo>
                      <a:pt x="1473" y="208"/>
                    </a:lnTo>
                    <a:lnTo>
                      <a:pt x="1476" y="204"/>
                    </a:lnTo>
                    <a:lnTo>
                      <a:pt x="1480" y="200"/>
                    </a:lnTo>
                    <a:lnTo>
                      <a:pt x="1482" y="195"/>
                    </a:lnTo>
                    <a:lnTo>
                      <a:pt x="1485" y="191"/>
                    </a:lnTo>
                    <a:lnTo>
                      <a:pt x="1493" y="166"/>
                    </a:lnTo>
                    <a:lnTo>
                      <a:pt x="1497" y="141"/>
                    </a:lnTo>
                    <a:lnTo>
                      <a:pt x="1497" y="116"/>
                    </a:lnTo>
                    <a:lnTo>
                      <a:pt x="1495" y="91"/>
                    </a:lnTo>
                    <a:lnTo>
                      <a:pt x="1489" y="66"/>
                    </a:lnTo>
                    <a:lnTo>
                      <a:pt x="1480" y="43"/>
                    </a:lnTo>
                    <a:lnTo>
                      <a:pt x="1468" y="21"/>
                    </a:lnTo>
                    <a:lnTo>
                      <a:pt x="1454" y="0"/>
                    </a:lnTo>
                    <a:lnTo>
                      <a:pt x="1453" y="6"/>
                    </a:lnTo>
                    <a:lnTo>
                      <a:pt x="1454" y="25"/>
                    </a:lnTo>
                    <a:lnTo>
                      <a:pt x="1457" y="50"/>
                    </a:lnTo>
                    <a:lnTo>
                      <a:pt x="1458" y="80"/>
                    </a:lnTo>
                    <a:lnTo>
                      <a:pt x="1455" y="112"/>
                    </a:lnTo>
                    <a:lnTo>
                      <a:pt x="1450" y="141"/>
                    </a:lnTo>
                    <a:lnTo>
                      <a:pt x="1437" y="164"/>
                    </a:lnTo>
                    <a:lnTo>
                      <a:pt x="1416" y="178"/>
                    </a:lnTo>
                    <a:lnTo>
                      <a:pt x="1393" y="178"/>
                    </a:lnTo>
                    <a:lnTo>
                      <a:pt x="1370" y="180"/>
                    </a:lnTo>
                    <a:lnTo>
                      <a:pt x="1348" y="185"/>
                    </a:lnTo>
                    <a:lnTo>
                      <a:pt x="1326" y="191"/>
                    </a:lnTo>
                    <a:lnTo>
                      <a:pt x="1306" y="197"/>
                    </a:lnTo>
                    <a:lnTo>
                      <a:pt x="1285" y="207"/>
                    </a:lnTo>
                    <a:lnTo>
                      <a:pt x="1265" y="216"/>
                    </a:lnTo>
                    <a:lnTo>
                      <a:pt x="1246" y="227"/>
                    </a:lnTo>
                    <a:lnTo>
                      <a:pt x="1227" y="240"/>
                    </a:lnTo>
                    <a:lnTo>
                      <a:pt x="1209" y="254"/>
                    </a:lnTo>
                    <a:lnTo>
                      <a:pt x="1193" y="269"/>
                    </a:lnTo>
                    <a:lnTo>
                      <a:pt x="1177" y="285"/>
                    </a:lnTo>
                    <a:lnTo>
                      <a:pt x="1162" y="301"/>
                    </a:lnTo>
                    <a:lnTo>
                      <a:pt x="1148" y="320"/>
                    </a:lnTo>
                    <a:lnTo>
                      <a:pt x="1134" y="338"/>
                    </a:lnTo>
                    <a:lnTo>
                      <a:pt x="1123" y="356"/>
                    </a:lnTo>
                    <a:lnTo>
                      <a:pt x="1113" y="374"/>
                    </a:lnTo>
                    <a:lnTo>
                      <a:pt x="1105" y="392"/>
                    </a:lnTo>
                    <a:lnTo>
                      <a:pt x="1100" y="411"/>
                    </a:lnTo>
                    <a:lnTo>
                      <a:pt x="1095" y="429"/>
                    </a:lnTo>
                    <a:lnTo>
                      <a:pt x="1090" y="447"/>
                    </a:lnTo>
                    <a:lnTo>
                      <a:pt x="1086" y="467"/>
                    </a:lnTo>
                    <a:lnTo>
                      <a:pt x="1081" y="485"/>
                    </a:lnTo>
                    <a:lnTo>
                      <a:pt x="1077" y="504"/>
                    </a:lnTo>
                    <a:lnTo>
                      <a:pt x="1067" y="499"/>
                    </a:lnTo>
                    <a:lnTo>
                      <a:pt x="1055" y="495"/>
                    </a:lnTo>
                    <a:lnTo>
                      <a:pt x="1039" y="490"/>
                    </a:lnTo>
                    <a:lnTo>
                      <a:pt x="1022" y="484"/>
                    </a:lnTo>
                    <a:lnTo>
                      <a:pt x="1006" y="477"/>
                    </a:lnTo>
                    <a:lnTo>
                      <a:pt x="991" y="471"/>
                    </a:lnTo>
                    <a:lnTo>
                      <a:pt x="981" y="464"/>
                    </a:lnTo>
                    <a:lnTo>
                      <a:pt x="976" y="456"/>
                    </a:lnTo>
                    <a:lnTo>
                      <a:pt x="956" y="459"/>
                    </a:lnTo>
                    <a:lnTo>
                      <a:pt x="923" y="465"/>
                    </a:lnTo>
                    <a:lnTo>
                      <a:pt x="882" y="471"/>
                    </a:lnTo>
                    <a:lnTo>
                      <a:pt x="832" y="480"/>
                    </a:lnTo>
                    <a:lnTo>
                      <a:pt x="777" y="489"/>
                    </a:lnTo>
                    <a:lnTo>
                      <a:pt x="717" y="498"/>
                    </a:lnTo>
                    <a:lnTo>
                      <a:pt x="655" y="509"/>
                    </a:lnTo>
                    <a:lnTo>
                      <a:pt x="592" y="519"/>
                    </a:lnTo>
                    <a:lnTo>
                      <a:pt x="529" y="529"/>
                    </a:lnTo>
                    <a:lnTo>
                      <a:pt x="471" y="540"/>
                    </a:lnTo>
                    <a:lnTo>
                      <a:pt x="415" y="549"/>
                    </a:lnTo>
                    <a:lnTo>
                      <a:pt x="366" y="557"/>
                    </a:lnTo>
                    <a:lnTo>
                      <a:pt x="324" y="564"/>
                    </a:lnTo>
                    <a:lnTo>
                      <a:pt x="293" y="568"/>
                    </a:lnTo>
                    <a:lnTo>
                      <a:pt x="273" y="572"/>
                    </a:lnTo>
                    <a:lnTo>
                      <a:pt x="266" y="573"/>
                    </a:lnTo>
                    <a:lnTo>
                      <a:pt x="250" y="568"/>
                    </a:lnTo>
                    <a:lnTo>
                      <a:pt x="233" y="563"/>
                    </a:lnTo>
                    <a:lnTo>
                      <a:pt x="218" y="558"/>
                    </a:lnTo>
                    <a:lnTo>
                      <a:pt x="202" y="552"/>
                    </a:lnTo>
                    <a:lnTo>
                      <a:pt x="186" y="547"/>
                    </a:lnTo>
                    <a:lnTo>
                      <a:pt x="170" y="541"/>
                    </a:lnTo>
                    <a:lnTo>
                      <a:pt x="155" y="536"/>
                    </a:lnTo>
                    <a:lnTo>
                      <a:pt x="139" y="530"/>
                    </a:lnTo>
                    <a:lnTo>
                      <a:pt x="123" y="525"/>
                    </a:lnTo>
                    <a:lnTo>
                      <a:pt x="107" y="520"/>
                    </a:lnTo>
                    <a:lnTo>
                      <a:pt x="92" y="514"/>
                    </a:lnTo>
                    <a:lnTo>
                      <a:pt x="76" y="510"/>
                    </a:lnTo>
                    <a:lnTo>
                      <a:pt x="60" y="505"/>
                    </a:lnTo>
                    <a:lnTo>
                      <a:pt x="43" y="500"/>
                    </a:lnTo>
                    <a:lnTo>
                      <a:pt x="27" y="496"/>
                    </a:lnTo>
                    <a:lnTo>
                      <a:pt x="11" y="491"/>
                    </a:lnTo>
                    <a:lnTo>
                      <a:pt x="0" y="503"/>
                    </a:lnTo>
                    <a:lnTo>
                      <a:pt x="3" y="505"/>
                    </a:lnTo>
                    <a:lnTo>
                      <a:pt x="10" y="509"/>
                    </a:lnTo>
                    <a:lnTo>
                      <a:pt x="22" y="513"/>
                    </a:lnTo>
                    <a:lnTo>
                      <a:pt x="35" y="519"/>
                    </a:lnTo>
                    <a:lnTo>
                      <a:pt x="53" y="525"/>
                    </a:lnTo>
                    <a:lnTo>
                      <a:pt x="71" y="532"/>
                    </a:lnTo>
                    <a:lnTo>
                      <a:pt x="91" y="540"/>
                    </a:lnTo>
                    <a:lnTo>
                      <a:pt x="110" y="547"/>
                    </a:lnTo>
                    <a:lnTo>
                      <a:pt x="130" y="555"/>
                    </a:lnTo>
                    <a:lnTo>
                      <a:pt x="149" y="562"/>
                    </a:lnTo>
                    <a:lnTo>
                      <a:pt x="168" y="568"/>
                    </a:lnTo>
                    <a:lnTo>
                      <a:pt x="184" y="574"/>
                    </a:lnTo>
                    <a:lnTo>
                      <a:pt x="198" y="580"/>
                    </a:lnTo>
                    <a:lnTo>
                      <a:pt x="208" y="583"/>
                    </a:lnTo>
                    <a:lnTo>
                      <a:pt x="215" y="586"/>
                    </a:lnTo>
                    <a:lnTo>
                      <a:pt x="217" y="587"/>
                    </a:lnTo>
                    <a:lnTo>
                      <a:pt x="216" y="587"/>
                    </a:lnTo>
                    <a:lnTo>
                      <a:pt x="213" y="588"/>
                    </a:lnTo>
                    <a:lnTo>
                      <a:pt x="208" y="590"/>
                    </a:lnTo>
                    <a:lnTo>
                      <a:pt x="202" y="593"/>
                    </a:lnTo>
                    <a:lnTo>
                      <a:pt x="195" y="595"/>
                    </a:lnTo>
                    <a:lnTo>
                      <a:pt x="190" y="598"/>
                    </a:lnTo>
                    <a:lnTo>
                      <a:pt x="184" y="601"/>
                    </a:lnTo>
                    <a:lnTo>
                      <a:pt x="179" y="604"/>
                    </a:lnTo>
                    <a:lnTo>
                      <a:pt x="491" y="741"/>
                    </a:lnTo>
                    <a:lnTo>
                      <a:pt x="497" y="744"/>
                    </a:lnTo>
                    <a:lnTo>
                      <a:pt x="503" y="745"/>
                    </a:lnTo>
                    <a:lnTo>
                      <a:pt x="509" y="745"/>
                    </a:lnTo>
                    <a:lnTo>
                      <a:pt x="514" y="740"/>
                    </a:lnTo>
                    <a:lnTo>
                      <a:pt x="246" y="612"/>
                    </a:lnTo>
                    <a:lnTo>
                      <a:pt x="265" y="608"/>
                    </a:lnTo>
                    <a:lnTo>
                      <a:pt x="296" y="602"/>
                    </a:lnTo>
                    <a:lnTo>
                      <a:pt x="336" y="593"/>
                    </a:lnTo>
                    <a:lnTo>
                      <a:pt x="385" y="583"/>
                    </a:lnTo>
                    <a:lnTo>
                      <a:pt x="442" y="573"/>
                    </a:lnTo>
                    <a:lnTo>
                      <a:pt x="503" y="562"/>
                    </a:lnTo>
                    <a:lnTo>
                      <a:pt x="567" y="549"/>
                    </a:lnTo>
                    <a:lnTo>
                      <a:pt x="632" y="537"/>
                    </a:lnTo>
                    <a:lnTo>
                      <a:pt x="696" y="526"/>
                    </a:lnTo>
                    <a:lnTo>
                      <a:pt x="758" y="514"/>
                    </a:lnTo>
                    <a:lnTo>
                      <a:pt x="815" y="504"/>
                    </a:lnTo>
                    <a:lnTo>
                      <a:pt x="866" y="494"/>
                    </a:lnTo>
                    <a:lnTo>
                      <a:pt x="910" y="487"/>
                    </a:lnTo>
                    <a:lnTo>
                      <a:pt x="942" y="480"/>
                    </a:lnTo>
                    <a:lnTo>
                      <a:pt x="964" y="476"/>
                    </a:lnTo>
                    <a:lnTo>
                      <a:pt x="971" y="475"/>
                    </a:lnTo>
                    <a:lnTo>
                      <a:pt x="983" y="482"/>
                    </a:lnTo>
                    <a:lnTo>
                      <a:pt x="996" y="489"/>
                    </a:lnTo>
                    <a:lnTo>
                      <a:pt x="1010" y="496"/>
                    </a:lnTo>
                    <a:lnTo>
                      <a:pt x="1024" y="504"/>
                    </a:lnTo>
                    <a:lnTo>
                      <a:pt x="1036" y="512"/>
                    </a:lnTo>
                    <a:lnTo>
                      <a:pt x="1049" y="520"/>
                    </a:lnTo>
                    <a:lnTo>
                      <a:pt x="1062" y="528"/>
                    </a:lnTo>
                    <a:lnTo>
                      <a:pt x="1073" y="537"/>
                    </a:lnTo>
                    <a:lnTo>
                      <a:pt x="1072" y="567"/>
                    </a:lnTo>
                    <a:lnTo>
                      <a:pt x="1067" y="595"/>
                    </a:lnTo>
                    <a:lnTo>
                      <a:pt x="1062" y="624"/>
                    </a:lnTo>
                    <a:lnTo>
                      <a:pt x="1055" y="650"/>
                    </a:lnTo>
                    <a:lnTo>
                      <a:pt x="1047" y="641"/>
                    </a:lnTo>
                    <a:lnTo>
                      <a:pt x="1039" y="632"/>
                    </a:lnTo>
                    <a:lnTo>
                      <a:pt x="1030" y="623"/>
                    </a:lnTo>
                    <a:lnTo>
                      <a:pt x="1022" y="615"/>
                    </a:lnTo>
                    <a:lnTo>
                      <a:pt x="1014" y="606"/>
                    </a:lnTo>
                    <a:lnTo>
                      <a:pt x="1006" y="598"/>
                    </a:lnTo>
                    <a:lnTo>
                      <a:pt x="997" y="590"/>
                    </a:lnTo>
                    <a:lnTo>
                      <a:pt x="987" y="583"/>
                    </a:lnTo>
                    <a:lnTo>
                      <a:pt x="995" y="583"/>
                    </a:lnTo>
                    <a:lnTo>
                      <a:pt x="1003" y="586"/>
                    </a:lnTo>
                    <a:lnTo>
                      <a:pt x="1011" y="591"/>
                    </a:lnTo>
                    <a:lnTo>
                      <a:pt x="1018" y="597"/>
                    </a:lnTo>
                    <a:lnTo>
                      <a:pt x="1026" y="603"/>
                    </a:lnTo>
                    <a:lnTo>
                      <a:pt x="1034" y="605"/>
                    </a:lnTo>
                    <a:lnTo>
                      <a:pt x="1042" y="605"/>
                    </a:lnTo>
                    <a:lnTo>
                      <a:pt x="1051" y="601"/>
                    </a:lnTo>
                    <a:lnTo>
                      <a:pt x="1043" y="587"/>
                    </a:lnTo>
                    <a:lnTo>
                      <a:pt x="1033" y="574"/>
                    </a:lnTo>
                    <a:lnTo>
                      <a:pt x="1022" y="563"/>
                    </a:lnTo>
                    <a:lnTo>
                      <a:pt x="1010" y="551"/>
                    </a:lnTo>
                    <a:lnTo>
                      <a:pt x="997" y="541"/>
                    </a:lnTo>
                    <a:lnTo>
                      <a:pt x="983" y="532"/>
                    </a:lnTo>
                    <a:lnTo>
                      <a:pt x="969" y="524"/>
                    </a:lnTo>
                    <a:lnTo>
                      <a:pt x="956" y="517"/>
                    </a:lnTo>
                    <a:lnTo>
                      <a:pt x="965" y="518"/>
                    </a:lnTo>
                    <a:lnTo>
                      <a:pt x="974" y="519"/>
                    </a:lnTo>
                    <a:lnTo>
                      <a:pt x="983" y="521"/>
                    </a:lnTo>
                    <a:lnTo>
                      <a:pt x="992" y="524"/>
                    </a:lnTo>
                    <a:lnTo>
                      <a:pt x="1002" y="526"/>
                    </a:lnTo>
                    <a:lnTo>
                      <a:pt x="1011" y="529"/>
                    </a:lnTo>
                    <a:lnTo>
                      <a:pt x="1019" y="533"/>
                    </a:lnTo>
                    <a:lnTo>
                      <a:pt x="1027" y="537"/>
                    </a:lnTo>
                    <a:lnTo>
                      <a:pt x="1032" y="538"/>
                    </a:lnTo>
                    <a:lnTo>
                      <a:pt x="1036" y="542"/>
                    </a:lnTo>
                    <a:lnTo>
                      <a:pt x="1041" y="547"/>
                    </a:lnTo>
                    <a:lnTo>
                      <a:pt x="1044" y="550"/>
                    </a:lnTo>
                    <a:lnTo>
                      <a:pt x="1049" y="555"/>
                    </a:lnTo>
                    <a:lnTo>
                      <a:pt x="1053" y="556"/>
                    </a:lnTo>
                    <a:lnTo>
                      <a:pt x="1058" y="555"/>
                    </a:lnTo>
                    <a:lnTo>
                      <a:pt x="1064" y="550"/>
                    </a:lnTo>
                    <a:lnTo>
                      <a:pt x="1056" y="540"/>
                    </a:lnTo>
                    <a:lnTo>
                      <a:pt x="1047" y="532"/>
                    </a:lnTo>
                    <a:lnTo>
                      <a:pt x="1036" y="525"/>
                    </a:lnTo>
                    <a:lnTo>
                      <a:pt x="1026" y="519"/>
                    </a:lnTo>
                    <a:lnTo>
                      <a:pt x="1014" y="514"/>
                    </a:lnTo>
                    <a:lnTo>
                      <a:pt x="1003" y="511"/>
                    </a:lnTo>
                    <a:lnTo>
                      <a:pt x="990" y="506"/>
                    </a:lnTo>
                    <a:lnTo>
                      <a:pt x="979" y="503"/>
                    </a:lnTo>
                    <a:lnTo>
                      <a:pt x="972" y="500"/>
                    </a:lnTo>
                    <a:lnTo>
                      <a:pt x="964" y="499"/>
                    </a:lnTo>
                    <a:lnTo>
                      <a:pt x="957" y="499"/>
                    </a:lnTo>
                    <a:lnTo>
                      <a:pt x="951" y="504"/>
                    </a:lnTo>
                    <a:lnTo>
                      <a:pt x="951" y="507"/>
                    </a:lnTo>
                    <a:lnTo>
                      <a:pt x="952" y="511"/>
                    </a:lnTo>
                    <a:lnTo>
                      <a:pt x="953" y="513"/>
                    </a:lnTo>
                    <a:lnTo>
                      <a:pt x="956" y="515"/>
                    </a:lnTo>
                    <a:lnTo>
                      <a:pt x="948" y="518"/>
                    </a:lnTo>
                    <a:lnTo>
                      <a:pt x="938" y="519"/>
                    </a:lnTo>
                    <a:lnTo>
                      <a:pt x="931" y="521"/>
                    </a:lnTo>
                    <a:lnTo>
                      <a:pt x="930" y="530"/>
                    </a:lnTo>
                    <a:lnTo>
                      <a:pt x="939" y="534"/>
                    </a:lnTo>
                    <a:lnTo>
                      <a:pt x="949" y="537"/>
                    </a:lnTo>
                    <a:lnTo>
                      <a:pt x="958" y="541"/>
                    </a:lnTo>
                    <a:lnTo>
                      <a:pt x="968" y="543"/>
                    </a:lnTo>
                    <a:lnTo>
                      <a:pt x="976" y="547"/>
                    </a:lnTo>
                    <a:lnTo>
                      <a:pt x="986" y="551"/>
                    </a:lnTo>
                    <a:lnTo>
                      <a:pt x="994" y="557"/>
                    </a:lnTo>
                    <a:lnTo>
                      <a:pt x="1002" y="563"/>
                    </a:lnTo>
                    <a:lnTo>
                      <a:pt x="995" y="564"/>
                    </a:lnTo>
                    <a:lnTo>
                      <a:pt x="987" y="564"/>
                    </a:lnTo>
                    <a:lnTo>
                      <a:pt x="980" y="563"/>
                    </a:lnTo>
                    <a:lnTo>
                      <a:pt x="972" y="560"/>
                    </a:lnTo>
                    <a:lnTo>
                      <a:pt x="964" y="558"/>
                    </a:lnTo>
                    <a:lnTo>
                      <a:pt x="956" y="557"/>
                    </a:lnTo>
                    <a:lnTo>
                      <a:pt x="949" y="559"/>
                    </a:lnTo>
                    <a:lnTo>
                      <a:pt x="941" y="563"/>
                    </a:lnTo>
                    <a:lnTo>
                      <a:pt x="944" y="575"/>
                    </a:lnTo>
                    <a:lnTo>
                      <a:pt x="951" y="586"/>
                    </a:lnTo>
                    <a:lnTo>
                      <a:pt x="959" y="594"/>
                    </a:lnTo>
                    <a:lnTo>
                      <a:pt x="969" y="602"/>
                    </a:lnTo>
                    <a:lnTo>
                      <a:pt x="979" y="610"/>
                    </a:lnTo>
                    <a:lnTo>
                      <a:pt x="989" y="619"/>
                    </a:lnTo>
                    <a:lnTo>
                      <a:pt x="997" y="631"/>
                    </a:lnTo>
                    <a:lnTo>
                      <a:pt x="1004" y="643"/>
                    </a:lnTo>
                    <a:lnTo>
                      <a:pt x="986" y="647"/>
                    </a:lnTo>
                    <a:lnTo>
                      <a:pt x="966" y="651"/>
                    </a:lnTo>
                    <a:lnTo>
                      <a:pt x="948" y="657"/>
                    </a:lnTo>
                    <a:lnTo>
                      <a:pt x="929" y="663"/>
                    </a:lnTo>
                    <a:lnTo>
                      <a:pt x="911" y="669"/>
                    </a:lnTo>
                    <a:lnTo>
                      <a:pt x="892" y="673"/>
                    </a:lnTo>
                    <a:lnTo>
                      <a:pt x="873" y="677"/>
                    </a:lnTo>
                    <a:lnTo>
                      <a:pt x="854" y="678"/>
                    </a:lnTo>
                    <a:lnTo>
                      <a:pt x="858" y="653"/>
                    </a:lnTo>
                    <a:lnTo>
                      <a:pt x="860" y="625"/>
                    </a:lnTo>
                    <a:lnTo>
                      <a:pt x="858" y="598"/>
                    </a:lnTo>
                    <a:lnTo>
                      <a:pt x="854" y="573"/>
                    </a:lnTo>
                    <a:lnTo>
                      <a:pt x="848" y="565"/>
                    </a:lnTo>
                    <a:lnTo>
                      <a:pt x="844" y="556"/>
                    </a:lnTo>
                    <a:lnTo>
                      <a:pt x="838" y="548"/>
                    </a:lnTo>
                    <a:lnTo>
                      <a:pt x="829" y="545"/>
                    </a:lnTo>
                    <a:lnTo>
                      <a:pt x="820" y="562"/>
                    </a:lnTo>
                    <a:lnTo>
                      <a:pt x="814" y="579"/>
                    </a:lnTo>
                    <a:lnTo>
                      <a:pt x="808" y="596"/>
                    </a:lnTo>
                    <a:lnTo>
                      <a:pt x="798" y="612"/>
                    </a:lnTo>
                    <a:lnTo>
                      <a:pt x="758" y="545"/>
                    </a:lnTo>
                    <a:lnTo>
                      <a:pt x="746" y="545"/>
                    </a:lnTo>
                    <a:lnTo>
                      <a:pt x="746" y="556"/>
                    </a:lnTo>
                    <a:lnTo>
                      <a:pt x="754" y="568"/>
                    </a:lnTo>
                    <a:lnTo>
                      <a:pt x="761" y="581"/>
                    </a:lnTo>
                    <a:lnTo>
                      <a:pt x="767" y="594"/>
                    </a:lnTo>
                    <a:lnTo>
                      <a:pt x="772" y="608"/>
                    </a:lnTo>
                    <a:lnTo>
                      <a:pt x="778" y="620"/>
                    </a:lnTo>
                    <a:lnTo>
                      <a:pt x="783" y="634"/>
                    </a:lnTo>
                    <a:lnTo>
                      <a:pt x="786" y="649"/>
                    </a:lnTo>
                    <a:lnTo>
                      <a:pt x="790" y="663"/>
                    </a:lnTo>
                    <a:lnTo>
                      <a:pt x="799" y="661"/>
                    </a:lnTo>
                    <a:lnTo>
                      <a:pt x="807" y="655"/>
                    </a:lnTo>
                    <a:lnTo>
                      <a:pt x="813" y="649"/>
                    </a:lnTo>
                    <a:lnTo>
                      <a:pt x="819" y="642"/>
                    </a:lnTo>
                    <a:lnTo>
                      <a:pt x="823" y="634"/>
                    </a:lnTo>
                    <a:lnTo>
                      <a:pt x="827" y="625"/>
                    </a:lnTo>
                    <a:lnTo>
                      <a:pt x="830" y="617"/>
                    </a:lnTo>
                    <a:lnTo>
                      <a:pt x="834" y="609"/>
                    </a:lnTo>
                    <a:lnTo>
                      <a:pt x="838" y="617"/>
                    </a:lnTo>
                    <a:lnTo>
                      <a:pt x="836" y="635"/>
                    </a:lnTo>
                    <a:lnTo>
                      <a:pt x="831" y="654"/>
                    </a:lnTo>
                    <a:lnTo>
                      <a:pt x="827" y="671"/>
                    </a:lnTo>
                    <a:lnTo>
                      <a:pt x="820" y="689"/>
                    </a:lnTo>
                    <a:lnTo>
                      <a:pt x="813" y="707"/>
                    </a:lnTo>
                    <a:lnTo>
                      <a:pt x="806" y="724"/>
                    </a:lnTo>
                    <a:lnTo>
                      <a:pt x="799" y="741"/>
                    </a:lnTo>
                    <a:lnTo>
                      <a:pt x="792" y="757"/>
                    </a:lnTo>
                    <a:lnTo>
                      <a:pt x="835" y="761"/>
                    </a:lnTo>
                    <a:lnTo>
                      <a:pt x="838" y="750"/>
                    </a:lnTo>
                    <a:lnTo>
                      <a:pt x="842" y="735"/>
                    </a:lnTo>
                    <a:lnTo>
                      <a:pt x="845" y="722"/>
                    </a:lnTo>
                    <a:lnTo>
                      <a:pt x="848" y="711"/>
                    </a:lnTo>
                    <a:lnTo>
                      <a:pt x="870" y="708"/>
                    </a:lnTo>
                    <a:lnTo>
                      <a:pt x="892" y="702"/>
                    </a:lnTo>
                    <a:lnTo>
                      <a:pt x="914" y="696"/>
                    </a:lnTo>
                    <a:lnTo>
                      <a:pt x="936" y="691"/>
                    </a:lnTo>
                    <a:lnTo>
                      <a:pt x="958" y="685"/>
                    </a:lnTo>
                    <a:lnTo>
                      <a:pt x="979" y="679"/>
                    </a:lnTo>
                    <a:lnTo>
                      <a:pt x="1001" y="673"/>
                    </a:lnTo>
                    <a:lnTo>
                      <a:pt x="1022" y="669"/>
                    </a:lnTo>
                    <a:lnTo>
                      <a:pt x="1029" y="678"/>
                    </a:lnTo>
                    <a:lnTo>
                      <a:pt x="1036" y="687"/>
                    </a:lnTo>
                    <a:lnTo>
                      <a:pt x="1041" y="696"/>
                    </a:lnTo>
                    <a:lnTo>
                      <a:pt x="1045" y="707"/>
                    </a:lnTo>
                    <a:lnTo>
                      <a:pt x="941" y="740"/>
                    </a:lnTo>
                    <a:lnTo>
                      <a:pt x="949" y="770"/>
                    </a:lnTo>
                    <a:lnTo>
                      <a:pt x="951" y="769"/>
                    </a:lnTo>
                    <a:lnTo>
                      <a:pt x="959" y="767"/>
                    </a:lnTo>
                    <a:lnTo>
                      <a:pt x="969" y="763"/>
                    </a:lnTo>
                    <a:lnTo>
                      <a:pt x="983" y="759"/>
                    </a:lnTo>
                    <a:lnTo>
                      <a:pt x="998" y="753"/>
                    </a:lnTo>
                    <a:lnTo>
                      <a:pt x="1013" y="747"/>
                    </a:lnTo>
                    <a:lnTo>
                      <a:pt x="1027" y="741"/>
                    </a:lnTo>
                    <a:lnTo>
                      <a:pt x="1040" y="737"/>
                    </a:lnTo>
                    <a:lnTo>
                      <a:pt x="1035" y="791"/>
                    </a:lnTo>
                    <a:lnTo>
                      <a:pt x="942" y="822"/>
                    </a:lnTo>
                    <a:lnTo>
                      <a:pt x="949" y="8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6" name="Freeform 130"/>
              <p:cNvSpPr>
                <a:spLocks/>
              </p:cNvSpPr>
              <p:nvPr/>
            </p:nvSpPr>
            <p:spPr bwMode="auto">
              <a:xfrm>
                <a:off x="3078" y="2549"/>
                <a:ext cx="256" cy="77"/>
              </a:xfrm>
              <a:custGeom>
                <a:avLst/>
                <a:gdLst>
                  <a:gd name="T0" fmla="*/ 256 w 511"/>
                  <a:gd name="T1" fmla="*/ 77 h 154"/>
                  <a:gd name="T2" fmla="*/ 252 w 511"/>
                  <a:gd name="T3" fmla="*/ 77 h 154"/>
                  <a:gd name="T4" fmla="*/ 248 w 511"/>
                  <a:gd name="T5" fmla="*/ 76 h 154"/>
                  <a:gd name="T6" fmla="*/ 245 w 511"/>
                  <a:gd name="T7" fmla="*/ 73 h 154"/>
                  <a:gd name="T8" fmla="*/ 242 w 511"/>
                  <a:gd name="T9" fmla="*/ 71 h 154"/>
                  <a:gd name="T10" fmla="*/ 230 w 511"/>
                  <a:gd name="T11" fmla="*/ 60 h 154"/>
                  <a:gd name="T12" fmla="*/ 217 w 511"/>
                  <a:gd name="T13" fmla="*/ 51 h 154"/>
                  <a:gd name="T14" fmla="*/ 204 w 511"/>
                  <a:gd name="T15" fmla="*/ 43 h 154"/>
                  <a:gd name="T16" fmla="*/ 190 w 511"/>
                  <a:gd name="T17" fmla="*/ 37 h 154"/>
                  <a:gd name="T18" fmla="*/ 175 w 511"/>
                  <a:gd name="T19" fmla="*/ 32 h 154"/>
                  <a:gd name="T20" fmla="*/ 160 w 511"/>
                  <a:gd name="T21" fmla="*/ 28 h 154"/>
                  <a:gd name="T22" fmla="*/ 144 w 511"/>
                  <a:gd name="T23" fmla="*/ 26 h 154"/>
                  <a:gd name="T24" fmla="*/ 128 w 511"/>
                  <a:gd name="T25" fmla="*/ 24 h 154"/>
                  <a:gd name="T26" fmla="*/ 112 w 511"/>
                  <a:gd name="T27" fmla="*/ 24 h 154"/>
                  <a:gd name="T28" fmla="*/ 96 w 511"/>
                  <a:gd name="T29" fmla="*/ 24 h 154"/>
                  <a:gd name="T30" fmla="*/ 80 w 511"/>
                  <a:gd name="T31" fmla="*/ 26 h 154"/>
                  <a:gd name="T32" fmla="*/ 65 w 511"/>
                  <a:gd name="T33" fmla="*/ 28 h 154"/>
                  <a:gd name="T34" fmla="*/ 49 w 511"/>
                  <a:gd name="T35" fmla="*/ 31 h 154"/>
                  <a:gd name="T36" fmla="*/ 34 w 511"/>
                  <a:gd name="T37" fmla="*/ 34 h 154"/>
                  <a:gd name="T38" fmla="*/ 19 w 511"/>
                  <a:gd name="T39" fmla="*/ 39 h 154"/>
                  <a:gd name="T40" fmla="*/ 5 w 511"/>
                  <a:gd name="T41" fmla="*/ 44 h 154"/>
                  <a:gd name="T42" fmla="*/ 3 w 511"/>
                  <a:gd name="T43" fmla="*/ 42 h 154"/>
                  <a:gd name="T44" fmla="*/ 1 w 511"/>
                  <a:gd name="T45" fmla="*/ 39 h 154"/>
                  <a:gd name="T46" fmla="*/ 0 w 511"/>
                  <a:gd name="T47" fmla="*/ 36 h 154"/>
                  <a:gd name="T48" fmla="*/ 0 w 511"/>
                  <a:gd name="T49" fmla="*/ 32 h 154"/>
                  <a:gd name="T50" fmla="*/ 8 w 511"/>
                  <a:gd name="T51" fmla="*/ 26 h 154"/>
                  <a:gd name="T52" fmla="*/ 16 w 511"/>
                  <a:gd name="T53" fmla="*/ 21 h 154"/>
                  <a:gd name="T54" fmla="*/ 24 w 511"/>
                  <a:gd name="T55" fmla="*/ 16 h 154"/>
                  <a:gd name="T56" fmla="*/ 32 w 511"/>
                  <a:gd name="T57" fmla="*/ 12 h 154"/>
                  <a:gd name="T58" fmla="*/ 41 w 511"/>
                  <a:gd name="T59" fmla="*/ 9 h 154"/>
                  <a:gd name="T60" fmla="*/ 50 w 511"/>
                  <a:gd name="T61" fmla="*/ 6 h 154"/>
                  <a:gd name="T62" fmla="*/ 59 w 511"/>
                  <a:gd name="T63" fmla="*/ 4 h 154"/>
                  <a:gd name="T64" fmla="*/ 69 w 511"/>
                  <a:gd name="T65" fmla="*/ 3 h 154"/>
                  <a:gd name="T66" fmla="*/ 78 w 511"/>
                  <a:gd name="T67" fmla="*/ 1 h 154"/>
                  <a:gd name="T68" fmla="*/ 88 w 511"/>
                  <a:gd name="T69" fmla="*/ 1 h 154"/>
                  <a:gd name="T70" fmla="*/ 97 w 511"/>
                  <a:gd name="T71" fmla="*/ 0 h 154"/>
                  <a:gd name="T72" fmla="*/ 107 w 511"/>
                  <a:gd name="T73" fmla="*/ 1 h 154"/>
                  <a:gd name="T74" fmla="*/ 117 w 511"/>
                  <a:gd name="T75" fmla="*/ 1 h 154"/>
                  <a:gd name="T76" fmla="*/ 127 w 511"/>
                  <a:gd name="T77" fmla="*/ 3 h 154"/>
                  <a:gd name="T78" fmla="*/ 137 w 511"/>
                  <a:gd name="T79" fmla="*/ 4 h 154"/>
                  <a:gd name="T80" fmla="*/ 146 w 511"/>
                  <a:gd name="T81" fmla="*/ 5 h 154"/>
                  <a:gd name="T82" fmla="*/ 154 w 511"/>
                  <a:gd name="T83" fmla="*/ 7 h 154"/>
                  <a:gd name="T84" fmla="*/ 162 w 511"/>
                  <a:gd name="T85" fmla="*/ 9 h 154"/>
                  <a:gd name="T86" fmla="*/ 170 w 511"/>
                  <a:gd name="T87" fmla="*/ 11 h 154"/>
                  <a:gd name="T88" fmla="*/ 178 w 511"/>
                  <a:gd name="T89" fmla="*/ 14 h 154"/>
                  <a:gd name="T90" fmla="*/ 186 w 511"/>
                  <a:gd name="T91" fmla="*/ 17 h 154"/>
                  <a:gd name="T92" fmla="*/ 194 w 511"/>
                  <a:gd name="T93" fmla="*/ 20 h 154"/>
                  <a:gd name="T94" fmla="*/ 202 w 511"/>
                  <a:gd name="T95" fmla="*/ 24 h 154"/>
                  <a:gd name="T96" fmla="*/ 209 w 511"/>
                  <a:gd name="T97" fmla="*/ 29 h 154"/>
                  <a:gd name="T98" fmla="*/ 216 w 511"/>
                  <a:gd name="T99" fmla="*/ 34 h 154"/>
                  <a:gd name="T100" fmla="*/ 223 w 511"/>
                  <a:gd name="T101" fmla="*/ 38 h 154"/>
                  <a:gd name="T102" fmla="*/ 229 w 511"/>
                  <a:gd name="T103" fmla="*/ 44 h 154"/>
                  <a:gd name="T104" fmla="*/ 236 w 511"/>
                  <a:gd name="T105" fmla="*/ 50 h 154"/>
                  <a:gd name="T106" fmla="*/ 241 w 511"/>
                  <a:gd name="T107" fmla="*/ 56 h 154"/>
                  <a:gd name="T108" fmla="*/ 247 w 511"/>
                  <a:gd name="T109" fmla="*/ 62 h 154"/>
                  <a:gd name="T110" fmla="*/ 251 w 511"/>
                  <a:gd name="T111" fmla="*/ 69 h 154"/>
                  <a:gd name="T112" fmla="*/ 256 w 511"/>
                  <a:gd name="T113" fmla="*/ 77 h 15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511" h="154">
                    <a:moveTo>
                      <a:pt x="511" y="153"/>
                    </a:moveTo>
                    <a:lnTo>
                      <a:pt x="503" y="154"/>
                    </a:lnTo>
                    <a:lnTo>
                      <a:pt x="496" y="151"/>
                    </a:lnTo>
                    <a:lnTo>
                      <a:pt x="489" y="145"/>
                    </a:lnTo>
                    <a:lnTo>
                      <a:pt x="483" y="141"/>
                    </a:lnTo>
                    <a:lnTo>
                      <a:pt x="459" y="120"/>
                    </a:lnTo>
                    <a:lnTo>
                      <a:pt x="434" y="101"/>
                    </a:lnTo>
                    <a:lnTo>
                      <a:pt x="407" y="86"/>
                    </a:lnTo>
                    <a:lnTo>
                      <a:pt x="379" y="74"/>
                    </a:lnTo>
                    <a:lnTo>
                      <a:pt x="350" y="64"/>
                    </a:lnTo>
                    <a:lnTo>
                      <a:pt x="319" y="56"/>
                    </a:lnTo>
                    <a:lnTo>
                      <a:pt x="288" y="51"/>
                    </a:lnTo>
                    <a:lnTo>
                      <a:pt x="255" y="48"/>
                    </a:lnTo>
                    <a:lnTo>
                      <a:pt x="224" y="47"/>
                    </a:lnTo>
                    <a:lnTo>
                      <a:pt x="192" y="47"/>
                    </a:lnTo>
                    <a:lnTo>
                      <a:pt x="160" y="51"/>
                    </a:lnTo>
                    <a:lnTo>
                      <a:pt x="129" y="55"/>
                    </a:lnTo>
                    <a:lnTo>
                      <a:pt x="98" y="61"/>
                    </a:lnTo>
                    <a:lnTo>
                      <a:pt x="68" y="68"/>
                    </a:lnTo>
                    <a:lnTo>
                      <a:pt x="38" y="77"/>
                    </a:lnTo>
                    <a:lnTo>
                      <a:pt x="10" y="88"/>
                    </a:lnTo>
                    <a:lnTo>
                      <a:pt x="5" y="83"/>
                    </a:lnTo>
                    <a:lnTo>
                      <a:pt x="2" y="78"/>
                    </a:lnTo>
                    <a:lnTo>
                      <a:pt x="0" y="71"/>
                    </a:lnTo>
                    <a:lnTo>
                      <a:pt x="0" y="63"/>
                    </a:lnTo>
                    <a:lnTo>
                      <a:pt x="15" y="52"/>
                    </a:lnTo>
                    <a:lnTo>
                      <a:pt x="31" y="41"/>
                    </a:lnTo>
                    <a:lnTo>
                      <a:pt x="47" y="32"/>
                    </a:lnTo>
                    <a:lnTo>
                      <a:pt x="64" y="24"/>
                    </a:lnTo>
                    <a:lnTo>
                      <a:pt x="81" y="17"/>
                    </a:lnTo>
                    <a:lnTo>
                      <a:pt x="100" y="11"/>
                    </a:lnTo>
                    <a:lnTo>
                      <a:pt x="118" y="8"/>
                    </a:lnTo>
                    <a:lnTo>
                      <a:pt x="137" y="5"/>
                    </a:lnTo>
                    <a:lnTo>
                      <a:pt x="156" y="2"/>
                    </a:lnTo>
                    <a:lnTo>
                      <a:pt x="175" y="1"/>
                    </a:lnTo>
                    <a:lnTo>
                      <a:pt x="194" y="0"/>
                    </a:lnTo>
                    <a:lnTo>
                      <a:pt x="214" y="1"/>
                    </a:lnTo>
                    <a:lnTo>
                      <a:pt x="233" y="2"/>
                    </a:lnTo>
                    <a:lnTo>
                      <a:pt x="253" y="5"/>
                    </a:lnTo>
                    <a:lnTo>
                      <a:pt x="273" y="7"/>
                    </a:lnTo>
                    <a:lnTo>
                      <a:pt x="291" y="10"/>
                    </a:lnTo>
                    <a:lnTo>
                      <a:pt x="307" y="14"/>
                    </a:lnTo>
                    <a:lnTo>
                      <a:pt x="323" y="17"/>
                    </a:lnTo>
                    <a:lnTo>
                      <a:pt x="339" y="22"/>
                    </a:lnTo>
                    <a:lnTo>
                      <a:pt x="356" y="28"/>
                    </a:lnTo>
                    <a:lnTo>
                      <a:pt x="372" y="33"/>
                    </a:lnTo>
                    <a:lnTo>
                      <a:pt x="387" y="40"/>
                    </a:lnTo>
                    <a:lnTo>
                      <a:pt x="403" y="48"/>
                    </a:lnTo>
                    <a:lnTo>
                      <a:pt x="417" y="58"/>
                    </a:lnTo>
                    <a:lnTo>
                      <a:pt x="432" y="67"/>
                    </a:lnTo>
                    <a:lnTo>
                      <a:pt x="445" y="76"/>
                    </a:lnTo>
                    <a:lnTo>
                      <a:pt x="458" y="88"/>
                    </a:lnTo>
                    <a:lnTo>
                      <a:pt x="471" y="99"/>
                    </a:lnTo>
                    <a:lnTo>
                      <a:pt x="482" y="112"/>
                    </a:lnTo>
                    <a:lnTo>
                      <a:pt x="493" y="124"/>
                    </a:lnTo>
                    <a:lnTo>
                      <a:pt x="502" y="138"/>
                    </a:lnTo>
                    <a:lnTo>
                      <a:pt x="511" y="1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7" name="Freeform 131"/>
              <p:cNvSpPr>
                <a:spLocks/>
              </p:cNvSpPr>
              <p:nvPr/>
            </p:nvSpPr>
            <p:spPr bwMode="auto">
              <a:xfrm>
                <a:off x="2461" y="2591"/>
                <a:ext cx="497" cy="499"/>
              </a:xfrm>
              <a:custGeom>
                <a:avLst/>
                <a:gdLst>
                  <a:gd name="T0" fmla="*/ 468 w 994"/>
                  <a:gd name="T1" fmla="*/ 408 h 999"/>
                  <a:gd name="T2" fmla="*/ 482 w 994"/>
                  <a:gd name="T3" fmla="*/ 24 h 999"/>
                  <a:gd name="T4" fmla="*/ 91 w 994"/>
                  <a:gd name="T5" fmla="*/ 19 h 999"/>
                  <a:gd name="T6" fmla="*/ 102 w 994"/>
                  <a:gd name="T7" fmla="*/ 437 h 999"/>
                  <a:gd name="T8" fmla="*/ 99 w 994"/>
                  <a:gd name="T9" fmla="*/ 439 h 999"/>
                  <a:gd name="T10" fmla="*/ 95 w 994"/>
                  <a:gd name="T11" fmla="*/ 441 h 999"/>
                  <a:gd name="T12" fmla="*/ 90 w 994"/>
                  <a:gd name="T13" fmla="*/ 442 h 999"/>
                  <a:gd name="T14" fmla="*/ 88 w 994"/>
                  <a:gd name="T15" fmla="*/ 440 h 999"/>
                  <a:gd name="T16" fmla="*/ 69 w 994"/>
                  <a:gd name="T17" fmla="*/ 30 h 999"/>
                  <a:gd name="T18" fmla="*/ 12 w 994"/>
                  <a:gd name="T19" fmla="*/ 83 h 999"/>
                  <a:gd name="T20" fmla="*/ 14 w 994"/>
                  <a:gd name="T21" fmla="*/ 144 h 999"/>
                  <a:gd name="T22" fmla="*/ 18 w 994"/>
                  <a:gd name="T23" fmla="*/ 280 h 999"/>
                  <a:gd name="T24" fmla="*/ 23 w 994"/>
                  <a:gd name="T25" fmla="*/ 417 h 999"/>
                  <a:gd name="T26" fmla="*/ 26 w 994"/>
                  <a:gd name="T27" fmla="*/ 481 h 999"/>
                  <a:gd name="T28" fmla="*/ 34 w 994"/>
                  <a:gd name="T29" fmla="*/ 478 h 999"/>
                  <a:gd name="T30" fmla="*/ 43 w 994"/>
                  <a:gd name="T31" fmla="*/ 474 h 999"/>
                  <a:gd name="T32" fmla="*/ 54 w 994"/>
                  <a:gd name="T33" fmla="*/ 470 h 999"/>
                  <a:gd name="T34" fmla="*/ 64 w 994"/>
                  <a:gd name="T35" fmla="*/ 466 h 999"/>
                  <a:gd name="T36" fmla="*/ 72 w 994"/>
                  <a:gd name="T37" fmla="*/ 462 h 999"/>
                  <a:gd name="T38" fmla="*/ 80 w 994"/>
                  <a:gd name="T39" fmla="*/ 459 h 999"/>
                  <a:gd name="T40" fmla="*/ 84 w 994"/>
                  <a:gd name="T41" fmla="*/ 458 h 999"/>
                  <a:gd name="T42" fmla="*/ 87 w 994"/>
                  <a:gd name="T43" fmla="*/ 458 h 999"/>
                  <a:gd name="T44" fmla="*/ 79 w 994"/>
                  <a:gd name="T45" fmla="*/ 464 h 999"/>
                  <a:gd name="T46" fmla="*/ 71 w 994"/>
                  <a:gd name="T47" fmla="*/ 469 h 999"/>
                  <a:gd name="T48" fmla="*/ 61 w 994"/>
                  <a:gd name="T49" fmla="*/ 474 h 999"/>
                  <a:gd name="T50" fmla="*/ 52 w 994"/>
                  <a:gd name="T51" fmla="*/ 479 h 999"/>
                  <a:gd name="T52" fmla="*/ 42 w 994"/>
                  <a:gd name="T53" fmla="*/ 484 h 999"/>
                  <a:gd name="T54" fmla="*/ 33 w 994"/>
                  <a:gd name="T55" fmla="*/ 489 h 999"/>
                  <a:gd name="T56" fmla="*/ 24 w 994"/>
                  <a:gd name="T57" fmla="*/ 494 h 999"/>
                  <a:gd name="T58" fmla="*/ 16 w 994"/>
                  <a:gd name="T59" fmla="*/ 499 h 999"/>
                  <a:gd name="T60" fmla="*/ 13 w 994"/>
                  <a:gd name="T61" fmla="*/ 481 h 999"/>
                  <a:gd name="T62" fmla="*/ 9 w 994"/>
                  <a:gd name="T63" fmla="*/ 435 h 999"/>
                  <a:gd name="T64" fmla="*/ 7 w 994"/>
                  <a:gd name="T65" fmla="*/ 370 h 999"/>
                  <a:gd name="T66" fmla="*/ 4 w 994"/>
                  <a:gd name="T67" fmla="*/ 295 h 999"/>
                  <a:gd name="T68" fmla="*/ 2 w 994"/>
                  <a:gd name="T69" fmla="*/ 219 h 999"/>
                  <a:gd name="T70" fmla="*/ 0 w 994"/>
                  <a:gd name="T71" fmla="*/ 150 h 999"/>
                  <a:gd name="T72" fmla="*/ 0 w 994"/>
                  <a:gd name="T73" fmla="*/ 98 h 999"/>
                  <a:gd name="T74" fmla="*/ 1 w 994"/>
                  <a:gd name="T75" fmla="*/ 72 h 999"/>
                  <a:gd name="T76" fmla="*/ 74 w 994"/>
                  <a:gd name="T77" fmla="*/ 0 h 999"/>
                  <a:gd name="T78" fmla="*/ 497 w 994"/>
                  <a:gd name="T79" fmla="*/ 11 h 999"/>
                  <a:gd name="T80" fmla="*/ 497 w 994"/>
                  <a:gd name="T81" fmla="*/ 28 h 999"/>
                  <a:gd name="T82" fmla="*/ 494 w 994"/>
                  <a:gd name="T83" fmla="*/ 74 h 999"/>
                  <a:gd name="T84" fmla="*/ 492 w 994"/>
                  <a:gd name="T85" fmla="*/ 139 h 999"/>
                  <a:gd name="T86" fmla="*/ 489 w 994"/>
                  <a:gd name="T87" fmla="*/ 213 h 999"/>
                  <a:gd name="T88" fmla="*/ 485 w 994"/>
                  <a:gd name="T89" fmla="*/ 288 h 999"/>
                  <a:gd name="T90" fmla="*/ 482 w 994"/>
                  <a:gd name="T91" fmla="*/ 353 h 999"/>
                  <a:gd name="T92" fmla="*/ 480 w 994"/>
                  <a:gd name="T93" fmla="*/ 398 h 999"/>
                  <a:gd name="T94" fmla="*/ 479 w 994"/>
                  <a:gd name="T95" fmla="*/ 415 h 999"/>
                  <a:gd name="T96" fmla="*/ 468 w 994"/>
                  <a:gd name="T97" fmla="*/ 408 h 99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994" h="999">
                    <a:moveTo>
                      <a:pt x="935" y="816"/>
                    </a:moveTo>
                    <a:lnTo>
                      <a:pt x="964" y="48"/>
                    </a:lnTo>
                    <a:lnTo>
                      <a:pt x="182" y="38"/>
                    </a:lnTo>
                    <a:lnTo>
                      <a:pt x="203" y="875"/>
                    </a:lnTo>
                    <a:lnTo>
                      <a:pt x="198" y="879"/>
                    </a:lnTo>
                    <a:lnTo>
                      <a:pt x="189" y="883"/>
                    </a:lnTo>
                    <a:lnTo>
                      <a:pt x="180" y="884"/>
                    </a:lnTo>
                    <a:lnTo>
                      <a:pt x="175" y="881"/>
                    </a:lnTo>
                    <a:lnTo>
                      <a:pt x="138" y="61"/>
                    </a:lnTo>
                    <a:lnTo>
                      <a:pt x="23" y="166"/>
                    </a:lnTo>
                    <a:lnTo>
                      <a:pt x="27" y="289"/>
                    </a:lnTo>
                    <a:lnTo>
                      <a:pt x="36" y="561"/>
                    </a:lnTo>
                    <a:lnTo>
                      <a:pt x="46" y="835"/>
                    </a:lnTo>
                    <a:lnTo>
                      <a:pt x="52" y="963"/>
                    </a:lnTo>
                    <a:lnTo>
                      <a:pt x="68" y="956"/>
                    </a:lnTo>
                    <a:lnTo>
                      <a:pt x="86" y="948"/>
                    </a:lnTo>
                    <a:lnTo>
                      <a:pt x="107" y="940"/>
                    </a:lnTo>
                    <a:lnTo>
                      <a:pt x="127" y="932"/>
                    </a:lnTo>
                    <a:lnTo>
                      <a:pt x="144" y="925"/>
                    </a:lnTo>
                    <a:lnTo>
                      <a:pt x="159" y="919"/>
                    </a:lnTo>
                    <a:lnTo>
                      <a:pt x="168" y="916"/>
                    </a:lnTo>
                    <a:lnTo>
                      <a:pt x="173" y="916"/>
                    </a:lnTo>
                    <a:lnTo>
                      <a:pt x="157" y="928"/>
                    </a:lnTo>
                    <a:lnTo>
                      <a:pt x="141" y="939"/>
                    </a:lnTo>
                    <a:lnTo>
                      <a:pt x="122" y="948"/>
                    </a:lnTo>
                    <a:lnTo>
                      <a:pt x="103" y="959"/>
                    </a:lnTo>
                    <a:lnTo>
                      <a:pt x="84" y="969"/>
                    </a:lnTo>
                    <a:lnTo>
                      <a:pt x="66" y="978"/>
                    </a:lnTo>
                    <a:lnTo>
                      <a:pt x="47" y="989"/>
                    </a:lnTo>
                    <a:lnTo>
                      <a:pt x="31" y="999"/>
                    </a:lnTo>
                    <a:lnTo>
                      <a:pt x="25" y="963"/>
                    </a:lnTo>
                    <a:lnTo>
                      <a:pt x="18" y="871"/>
                    </a:lnTo>
                    <a:lnTo>
                      <a:pt x="13" y="741"/>
                    </a:lnTo>
                    <a:lnTo>
                      <a:pt x="8" y="590"/>
                    </a:lnTo>
                    <a:lnTo>
                      <a:pt x="3" y="438"/>
                    </a:lnTo>
                    <a:lnTo>
                      <a:pt x="0" y="300"/>
                    </a:lnTo>
                    <a:lnTo>
                      <a:pt x="0" y="196"/>
                    </a:lnTo>
                    <a:lnTo>
                      <a:pt x="1" y="144"/>
                    </a:lnTo>
                    <a:lnTo>
                      <a:pt x="147" y="0"/>
                    </a:lnTo>
                    <a:lnTo>
                      <a:pt x="994" y="22"/>
                    </a:lnTo>
                    <a:lnTo>
                      <a:pt x="993" y="57"/>
                    </a:lnTo>
                    <a:lnTo>
                      <a:pt x="988" y="149"/>
                    </a:lnTo>
                    <a:lnTo>
                      <a:pt x="984" y="279"/>
                    </a:lnTo>
                    <a:lnTo>
                      <a:pt x="977" y="427"/>
                    </a:lnTo>
                    <a:lnTo>
                      <a:pt x="970" y="576"/>
                    </a:lnTo>
                    <a:lnTo>
                      <a:pt x="964" y="706"/>
                    </a:lnTo>
                    <a:lnTo>
                      <a:pt x="959" y="797"/>
                    </a:lnTo>
                    <a:lnTo>
                      <a:pt x="957" y="831"/>
                    </a:lnTo>
                    <a:lnTo>
                      <a:pt x="935" y="8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8" name="Freeform 132"/>
              <p:cNvSpPr>
                <a:spLocks/>
              </p:cNvSpPr>
              <p:nvPr/>
            </p:nvSpPr>
            <p:spPr bwMode="auto">
              <a:xfrm>
                <a:off x="2995" y="2595"/>
                <a:ext cx="338" cy="415"/>
              </a:xfrm>
              <a:custGeom>
                <a:avLst/>
                <a:gdLst>
                  <a:gd name="T0" fmla="*/ 297 w 676"/>
                  <a:gd name="T1" fmla="*/ 405 h 831"/>
                  <a:gd name="T2" fmla="*/ 283 w 676"/>
                  <a:gd name="T3" fmla="*/ 381 h 831"/>
                  <a:gd name="T4" fmla="*/ 264 w 676"/>
                  <a:gd name="T5" fmla="*/ 320 h 831"/>
                  <a:gd name="T6" fmla="*/ 240 w 676"/>
                  <a:gd name="T7" fmla="*/ 280 h 831"/>
                  <a:gd name="T8" fmla="*/ 211 w 676"/>
                  <a:gd name="T9" fmla="*/ 250 h 831"/>
                  <a:gd name="T10" fmla="*/ 180 w 676"/>
                  <a:gd name="T11" fmla="*/ 238 h 831"/>
                  <a:gd name="T12" fmla="*/ 178 w 676"/>
                  <a:gd name="T13" fmla="*/ 231 h 831"/>
                  <a:gd name="T14" fmla="*/ 192 w 676"/>
                  <a:gd name="T15" fmla="*/ 232 h 831"/>
                  <a:gd name="T16" fmla="*/ 212 w 676"/>
                  <a:gd name="T17" fmla="*/ 199 h 831"/>
                  <a:gd name="T18" fmla="*/ 205 w 676"/>
                  <a:gd name="T19" fmla="*/ 171 h 831"/>
                  <a:gd name="T20" fmla="*/ 177 w 676"/>
                  <a:gd name="T21" fmla="*/ 156 h 831"/>
                  <a:gd name="T22" fmla="*/ 134 w 676"/>
                  <a:gd name="T23" fmla="*/ 148 h 831"/>
                  <a:gd name="T24" fmla="*/ 93 w 676"/>
                  <a:gd name="T25" fmla="*/ 136 h 831"/>
                  <a:gd name="T26" fmla="*/ 58 w 676"/>
                  <a:gd name="T27" fmla="*/ 138 h 831"/>
                  <a:gd name="T28" fmla="*/ 51 w 676"/>
                  <a:gd name="T29" fmla="*/ 243 h 831"/>
                  <a:gd name="T30" fmla="*/ 80 w 676"/>
                  <a:gd name="T31" fmla="*/ 317 h 831"/>
                  <a:gd name="T32" fmla="*/ 125 w 676"/>
                  <a:gd name="T33" fmla="*/ 355 h 831"/>
                  <a:gd name="T34" fmla="*/ 141 w 676"/>
                  <a:gd name="T35" fmla="*/ 351 h 831"/>
                  <a:gd name="T36" fmla="*/ 140 w 676"/>
                  <a:gd name="T37" fmla="*/ 358 h 831"/>
                  <a:gd name="T38" fmla="*/ 122 w 676"/>
                  <a:gd name="T39" fmla="*/ 361 h 831"/>
                  <a:gd name="T40" fmla="*/ 77 w 676"/>
                  <a:gd name="T41" fmla="*/ 335 h 831"/>
                  <a:gd name="T42" fmla="*/ 43 w 676"/>
                  <a:gd name="T43" fmla="*/ 288 h 831"/>
                  <a:gd name="T44" fmla="*/ 28 w 676"/>
                  <a:gd name="T45" fmla="*/ 230 h 831"/>
                  <a:gd name="T46" fmla="*/ 19 w 676"/>
                  <a:gd name="T47" fmla="*/ 165 h 831"/>
                  <a:gd name="T48" fmla="*/ 2 w 676"/>
                  <a:gd name="T49" fmla="*/ 159 h 831"/>
                  <a:gd name="T50" fmla="*/ 36 w 676"/>
                  <a:gd name="T51" fmla="*/ 108 h 831"/>
                  <a:gd name="T52" fmla="*/ 30 w 676"/>
                  <a:gd name="T53" fmla="*/ 70 h 831"/>
                  <a:gd name="T54" fmla="*/ 35 w 676"/>
                  <a:gd name="T55" fmla="*/ 32 h 831"/>
                  <a:gd name="T56" fmla="*/ 58 w 676"/>
                  <a:gd name="T57" fmla="*/ 7 h 831"/>
                  <a:gd name="T58" fmla="*/ 71 w 676"/>
                  <a:gd name="T59" fmla="*/ 11 h 831"/>
                  <a:gd name="T60" fmla="*/ 55 w 676"/>
                  <a:gd name="T61" fmla="*/ 27 h 831"/>
                  <a:gd name="T62" fmla="*/ 69 w 676"/>
                  <a:gd name="T63" fmla="*/ 92 h 831"/>
                  <a:gd name="T64" fmla="*/ 116 w 676"/>
                  <a:gd name="T65" fmla="*/ 121 h 831"/>
                  <a:gd name="T66" fmla="*/ 171 w 676"/>
                  <a:gd name="T67" fmla="*/ 135 h 831"/>
                  <a:gd name="T68" fmla="*/ 222 w 676"/>
                  <a:gd name="T69" fmla="*/ 157 h 831"/>
                  <a:gd name="T70" fmla="*/ 256 w 676"/>
                  <a:gd name="T71" fmla="*/ 173 h 831"/>
                  <a:gd name="T72" fmla="*/ 270 w 676"/>
                  <a:gd name="T73" fmla="*/ 205 h 831"/>
                  <a:gd name="T74" fmla="*/ 251 w 676"/>
                  <a:gd name="T75" fmla="*/ 211 h 831"/>
                  <a:gd name="T76" fmla="*/ 239 w 676"/>
                  <a:gd name="T77" fmla="*/ 200 h 831"/>
                  <a:gd name="T78" fmla="*/ 256 w 676"/>
                  <a:gd name="T79" fmla="*/ 204 h 831"/>
                  <a:gd name="T80" fmla="*/ 251 w 676"/>
                  <a:gd name="T81" fmla="*/ 187 h 831"/>
                  <a:gd name="T82" fmla="*/ 228 w 676"/>
                  <a:gd name="T83" fmla="*/ 173 h 831"/>
                  <a:gd name="T84" fmla="*/ 231 w 676"/>
                  <a:gd name="T85" fmla="*/ 220 h 831"/>
                  <a:gd name="T86" fmla="*/ 255 w 676"/>
                  <a:gd name="T87" fmla="*/ 272 h 831"/>
                  <a:gd name="T88" fmla="*/ 296 w 676"/>
                  <a:gd name="T89" fmla="*/ 304 h 831"/>
                  <a:gd name="T90" fmla="*/ 323 w 676"/>
                  <a:gd name="T91" fmla="*/ 301 h 831"/>
                  <a:gd name="T92" fmla="*/ 317 w 676"/>
                  <a:gd name="T93" fmla="*/ 291 h 831"/>
                  <a:gd name="T94" fmla="*/ 336 w 676"/>
                  <a:gd name="T95" fmla="*/ 292 h 831"/>
                  <a:gd name="T96" fmla="*/ 334 w 676"/>
                  <a:gd name="T97" fmla="*/ 314 h 831"/>
                  <a:gd name="T98" fmla="*/ 301 w 676"/>
                  <a:gd name="T99" fmla="*/ 320 h 831"/>
                  <a:gd name="T100" fmla="*/ 274 w 676"/>
                  <a:gd name="T101" fmla="*/ 307 h 831"/>
                  <a:gd name="T102" fmla="*/ 297 w 676"/>
                  <a:gd name="T103" fmla="*/ 360 h 83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676" h="831">
                    <a:moveTo>
                      <a:pt x="615" y="831"/>
                    </a:moveTo>
                    <a:lnTo>
                      <a:pt x="608" y="827"/>
                    </a:lnTo>
                    <a:lnTo>
                      <a:pt x="602" y="824"/>
                    </a:lnTo>
                    <a:lnTo>
                      <a:pt x="598" y="818"/>
                    </a:lnTo>
                    <a:lnTo>
                      <a:pt x="593" y="811"/>
                    </a:lnTo>
                    <a:lnTo>
                      <a:pt x="588" y="804"/>
                    </a:lnTo>
                    <a:lnTo>
                      <a:pt x="585" y="797"/>
                    </a:lnTo>
                    <a:lnTo>
                      <a:pt x="580" y="790"/>
                    </a:lnTo>
                    <a:lnTo>
                      <a:pt x="577" y="784"/>
                    </a:lnTo>
                    <a:lnTo>
                      <a:pt x="565" y="762"/>
                    </a:lnTo>
                    <a:lnTo>
                      <a:pt x="555" y="739"/>
                    </a:lnTo>
                    <a:lnTo>
                      <a:pt x="546" y="716"/>
                    </a:lnTo>
                    <a:lnTo>
                      <a:pt x="539" y="691"/>
                    </a:lnTo>
                    <a:lnTo>
                      <a:pt x="533" y="666"/>
                    </a:lnTo>
                    <a:lnTo>
                      <a:pt x="527" y="641"/>
                    </a:lnTo>
                    <a:lnTo>
                      <a:pt x="523" y="615"/>
                    </a:lnTo>
                    <a:lnTo>
                      <a:pt x="518" y="590"/>
                    </a:lnTo>
                    <a:lnTo>
                      <a:pt x="505" y="580"/>
                    </a:lnTo>
                    <a:lnTo>
                      <a:pt x="492" y="570"/>
                    </a:lnTo>
                    <a:lnTo>
                      <a:pt x="479" y="560"/>
                    </a:lnTo>
                    <a:lnTo>
                      <a:pt x="466" y="549"/>
                    </a:lnTo>
                    <a:lnTo>
                      <a:pt x="454" y="538"/>
                    </a:lnTo>
                    <a:lnTo>
                      <a:pt x="441" y="527"/>
                    </a:lnTo>
                    <a:lnTo>
                      <a:pt x="431" y="514"/>
                    </a:lnTo>
                    <a:lnTo>
                      <a:pt x="421" y="501"/>
                    </a:lnTo>
                    <a:lnTo>
                      <a:pt x="410" y="501"/>
                    </a:lnTo>
                    <a:lnTo>
                      <a:pt x="396" y="498"/>
                    </a:lnTo>
                    <a:lnTo>
                      <a:pt x="383" y="492"/>
                    </a:lnTo>
                    <a:lnTo>
                      <a:pt x="371" y="485"/>
                    </a:lnTo>
                    <a:lnTo>
                      <a:pt x="360" y="477"/>
                    </a:lnTo>
                    <a:lnTo>
                      <a:pt x="351" y="470"/>
                    </a:lnTo>
                    <a:lnTo>
                      <a:pt x="345" y="464"/>
                    </a:lnTo>
                    <a:lnTo>
                      <a:pt x="343" y="462"/>
                    </a:lnTo>
                    <a:lnTo>
                      <a:pt x="349" y="461"/>
                    </a:lnTo>
                    <a:lnTo>
                      <a:pt x="355" y="462"/>
                    </a:lnTo>
                    <a:lnTo>
                      <a:pt x="359" y="463"/>
                    </a:lnTo>
                    <a:lnTo>
                      <a:pt x="365" y="463"/>
                    </a:lnTo>
                    <a:lnTo>
                      <a:pt x="371" y="464"/>
                    </a:lnTo>
                    <a:lnTo>
                      <a:pt x="378" y="466"/>
                    </a:lnTo>
                    <a:lnTo>
                      <a:pt x="383" y="464"/>
                    </a:lnTo>
                    <a:lnTo>
                      <a:pt x="390" y="462"/>
                    </a:lnTo>
                    <a:lnTo>
                      <a:pt x="406" y="448"/>
                    </a:lnTo>
                    <a:lnTo>
                      <a:pt x="416" y="433"/>
                    </a:lnTo>
                    <a:lnTo>
                      <a:pt x="419" y="416"/>
                    </a:lnTo>
                    <a:lnTo>
                      <a:pt x="424" y="399"/>
                    </a:lnTo>
                    <a:lnTo>
                      <a:pt x="421" y="387"/>
                    </a:lnTo>
                    <a:lnTo>
                      <a:pt x="420" y="376"/>
                    </a:lnTo>
                    <a:lnTo>
                      <a:pt x="417" y="364"/>
                    </a:lnTo>
                    <a:lnTo>
                      <a:pt x="414" y="353"/>
                    </a:lnTo>
                    <a:lnTo>
                      <a:pt x="410" y="342"/>
                    </a:lnTo>
                    <a:lnTo>
                      <a:pt x="404" y="334"/>
                    </a:lnTo>
                    <a:lnTo>
                      <a:pt x="397" y="326"/>
                    </a:lnTo>
                    <a:lnTo>
                      <a:pt x="388" y="320"/>
                    </a:lnTo>
                    <a:lnTo>
                      <a:pt x="371" y="316"/>
                    </a:lnTo>
                    <a:lnTo>
                      <a:pt x="353" y="312"/>
                    </a:lnTo>
                    <a:lnTo>
                      <a:pt x="336" y="309"/>
                    </a:lnTo>
                    <a:lnTo>
                      <a:pt x="319" y="307"/>
                    </a:lnTo>
                    <a:lnTo>
                      <a:pt x="302" y="303"/>
                    </a:lnTo>
                    <a:lnTo>
                      <a:pt x="284" y="300"/>
                    </a:lnTo>
                    <a:lnTo>
                      <a:pt x="268" y="296"/>
                    </a:lnTo>
                    <a:lnTo>
                      <a:pt x="251" y="293"/>
                    </a:lnTo>
                    <a:lnTo>
                      <a:pt x="234" y="288"/>
                    </a:lnTo>
                    <a:lnTo>
                      <a:pt x="218" y="284"/>
                    </a:lnTo>
                    <a:lnTo>
                      <a:pt x="201" y="279"/>
                    </a:lnTo>
                    <a:lnTo>
                      <a:pt x="185" y="272"/>
                    </a:lnTo>
                    <a:lnTo>
                      <a:pt x="169" y="265"/>
                    </a:lnTo>
                    <a:lnTo>
                      <a:pt x="154" y="257"/>
                    </a:lnTo>
                    <a:lnTo>
                      <a:pt x="139" y="248"/>
                    </a:lnTo>
                    <a:lnTo>
                      <a:pt x="125" y="237"/>
                    </a:lnTo>
                    <a:lnTo>
                      <a:pt x="115" y="277"/>
                    </a:lnTo>
                    <a:lnTo>
                      <a:pt x="107" y="317"/>
                    </a:lnTo>
                    <a:lnTo>
                      <a:pt x="100" y="360"/>
                    </a:lnTo>
                    <a:lnTo>
                      <a:pt x="98" y="401"/>
                    </a:lnTo>
                    <a:lnTo>
                      <a:pt x="98" y="445"/>
                    </a:lnTo>
                    <a:lnTo>
                      <a:pt x="102" y="487"/>
                    </a:lnTo>
                    <a:lnTo>
                      <a:pt x="110" y="530"/>
                    </a:lnTo>
                    <a:lnTo>
                      <a:pt x="122" y="573"/>
                    </a:lnTo>
                    <a:lnTo>
                      <a:pt x="133" y="592"/>
                    </a:lnTo>
                    <a:lnTo>
                      <a:pt x="145" y="614"/>
                    </a:lnTo>
                    <a:lnTo>
                      <a:pt x="159" y="635"/>
                    </a:lnTo>
                    <a:lnTo>
                      <a:pt x="173" y="655"/>
                    </a:lnTo>
                    <a:lnTo>
                      <a:pt x="189" y="673"/>
                    </a:lnTo>
                    <a:lnTo>
                      <a:pt x="207" y="689"/>
                    </a:lnTo>
                    <a:lnTo>
                      <a:pt x="227" y="702"/>
                    </a:lnTo>
                    <a:lnTo>
                      <a:pt x="250" y="711"/>
                    </a:lnTo>
                    <a:lnTo>
                      <a:pt x="256" y="711"/>
                    </a:lnTo>
                    <a:lnTo>
                      <a:pt x="262" y="709"/>
                    </a:lnTo>
                    <a:lnTo>
                      <a:pt x="269" y="706"/>
                    </a:lnTo>
                    <a:lnTo>
                      <a:pt x="275" y="704"/>
                    </a:lnTo>
                    <a:lnTo>
                      <a:pt x="281" y="702"/>
                    </a:lnTo>
                    <a:lnTo>
                      <a:pt x="287" y="701"/>
                    </a:lnTo>
                    <a:lnTo>
                      <a:pt x="290" y="703"/>
                    </a:lnTo>
                    <a:lnTo>
                      <a:pt x="294" y="708"/>
                    </a:lnTo>
                    <a:lnTo>
                      <a:pt x="287" y="712"/>
                    </a:lnTo>
                    <a:lnTo>
                      <a:pt x="280" y="716"/>
                    </a:lnTo>
                    <a:lnTo>
                      <a:pt x="273" y="719"/>
                    </a:lnTo>
                    <a:lnTo>
                      <a:pt x="266" y="721"/>
                    </a:lnTo>
                    <a:lnTo>
                      <a:pt x="259" y="723"/>
                    </a:lnTo>
                    <a:lnTo>
                      <a:pt x="251" y="724"/>
                    </a:lnTo>
                    <a:lnTo>
                      <a:pt x="243" y="723"/>
                    </a:lnTo>
                    <a:lnTo>
                      <a:pt x="235" y="720"/>
                    </a:lnTo>
                    <a:lnTo>
                      <a:pt x="212" y="710"/>
                    </a:lnTo>
                    <a:lnTo>
                      <a:pt x="191" y="698"/>
                    </a:lnTo>
                    <a:lnTo>
                      <a:pt x="171" y="686"/>
                    </a:lnTo>
                    <a:lnTo>
                      <a:pt x="153" y="671"/>
                    </a:lnTo>
                    <a:lnTo>
                      <a:pt x="137" y="655"/>
                    </a:lnTo>
                    <a:lnTo>
                      <a:pt x="122" y="637"/>
                    </a:lnTo>
                    <a:lnTo>
                      <a:pt x="108" y="618"/>
                    </a:lnTo>
                    <a:lnTo>
                      <a:pt x="97" y="598"/>
                    </a:lnTo>
                    <a:lnTo>
                      <a:pt x="86" y="577"/>
                    </a:lnTo>
                    <a:lnTo>
                      <a:pt x="77" y="555"/>
                    </a:lnTo>
                    <a:lnTo>
                      <a:pt x="69" y="532"/>
                    </a:lnTo>
                    <a:lnTo>
                      <a:pt x="63" y="509"/>
                    </a:lnTo>
                    <a:lnTo>
                      <a:pt x="59" y="485"/>
                    </a:lnTo>
                    <a:lnTo>
                      <a:pt x="55" y="461"/>
                    </a:lnTo>
                    <a:lnTo>
                      <a:pt x="53" y="437"/>
                    </a:lnTo>
                    <a:lnTo>
                      <a:pt x="53" y="411"/>
                    </a:lnTo>
                    <a:lnTo>
                      <a:pt x="53" y="330"/>
                    </a:lnTo>
                    <a:lnTo>
                      <a:pt x="45" y="330"/>
                    </a:lnTo>
                    <a:lnTo>
                      <a:pt x="38" y="330"/>
                    </a:lnTo>
                    <a:lnTo>
                      <a:pt x="30" y="330"/>
                    </a:lnTo>
                    <a:lnTo>
                      <a:pt x="22" y="328"/>
                    </a:lnTo>
                    <a:lnTo>
                      <a:pt x="15" y="326"/>
                    </a:lnTo>
                    <a:lnTo>
                      <a:pt x="9" y="323"/>
                    </a:lnTo>
                    <a:lnTo>
                      <a:pt x="3" y="319"/>
                    </a:lnTo>
                    <a:lnTo>
                      <a:pt x="0" y="314"/>
                    </a:lnTo>
                    <a:lnTo>
                      <a:pt x="56" y="294"/>
                    </a:lnTo>
                    <a:lnTo>
                      <a:pt x="61" y="269"/>
                    </a:lnTo>
                    <a:lnTo>
                      <a:pt x="65" y="242"/>
                    </a:lnTo>
                    <a:lnTo>
                      <a:pt x="72" y="217"/>
                    </a:lnTo>
                    <a:lnTo>
                      <a:pt x="87" y="196"/>
                    </a:lnTo>
                    <a:lnTo>
                      <a:pt x="78" y="184"/>
                    </a:lnTo>
                    <a:lnTo>
                      <a:pt x="71" y="171"/>
                    </a:lnTo>
                    <a:lnTo>
                      <a:pt x="64" y="156"/>
                    </a:lnTo>
                    <a:lnTo>
                      <a:pt x="60" y="141"/>
                    </a:lnTo>
                    <a:lnTo>
                      <a:pt x="56" y="126"/>
                    </a:lnTo>
                    <a:lnTo>
                      <a:pt x="56" y="110"/>
                    </a:lnTo>
                    <a:lnTo>
                      <a:pt x="57" y="93"/>
                    </a:lnTo>
                    <a:lnTo>
                      <a:pt x="63" y="77"/>
                    </a:lnTo>
                    <a:lnTo>
                      <a:pt x="70" y="65"/>
                    </a:lnTo>
                    <a:lnTo>
                      <a:pt x="77" y="53"/>
                    </a:lnTo>
                    <a:lnTo>
                      <a:pt x="85" y="42"/>
                    </a:lnTo>
                    <a:lnTo>
                      <a:pt x="94" y="31"/>
                    </a:lnTo>
                    <a:lnTo>
                      <a:pt x="103" y="22"/>
                    </a:lnTo>
                    <a:lnTo>
                      <a:pt x="115" y="14"/>
                    </a:lnTo>
                    <a:lnTo>
                      <a:pt x="125" y="7"/>
                    </a:lnTo>
                    <a:lnTo>
                      <a:pt x="138" y="0"/>
                    </a:lnTo>
                    <a:lnTo>
                      <a:pt x="144" y="8"/>
                    </a:lnTo>
                    <a:lnTo>
                      <a:pt x="145" y="15"/>
                    </a:lnTo>
                    <a:lnTo>
                      <a:pt x="142" y="22"/>
                    </a:lnTo>
                    <a:lnTo>
                      <a:pt x="135" y="28"/>
                    </a:lnTo>
                    <a:lnTo>
                      <a:pt x="127" y="34"/>
                    </a:lnTo>
                    <a:lnTo>
                      <a:pt x="120" y="40"/>
                    </a:lnTo>
                    <a:lnTo>
                      <a:pt x="113" y="47"/>
                    </a:lnTo>
                    <a:lnTo>
                      <a:pt x="109" y="55"/>
                    </a:lnTo>
                    <a:lnTo>
                      <a:pt x="102" y="83"/>
                    </a:lnTo>
                    <a:lnTo>
                      <a:pt x="103" y="113"/>
                    </a:lnTo>
                    <a:lnTo>
                      <a:pt x="110" y="141"/>
                    </a:lnTo>
                    <a:lnTo>
                      <a:pt x="122" y="166"/>
                    </a:lnTo>
                    <a:lnTo>
                      <a:pt x="138" y="184"/>
                    </a:lnTo>
                    <a:lnTo>
                      <a:pt x="154" y="201"/>
                    </a:lnTo>
                    <a:lnTo>
                      <a:pt x="173" y="214"/>
                    </a:lnTo>
                    <a:lnTo>
                      <a:pt x="192" y="226"/>
                    </a:lnTo>
                    <a:lnTo>
                      <a:pt x="212" y="235"/>
                    </a:lnTo>
                    <a:lnTo>
                      <a:pt x="232" y="242"/>
                    </a:lnTo>
                    <a:lnTo>
                      <a:pt x="254" y="249"/>
                    </a:lnTo>
                    <a:lnTo>
                      <a:pt x="276" y="255"/>
                    </a:lnTo>
                    <a:lnTo>
                      <a:pt x="298" y="259"/>
                    </a:lnTo>
                    <a:lnTo>
                      <a:pt x="320" y="265"/>
                    </a:lnTo>
                    <a:lnTo>
                      <a:pt x="342" y="271"/>
                    </a:lnTo>
                    <a:lnTo>
                      <a:pt x="364" y="277"/>
                    </a:lnTo>
                    <a:lnTo>
                      <a:pt x="385" y="284"/>
                    </a:lnTo>
                    <a:lnTo>
                      <a:pt x="405" y="293"/>
                    </a:lnTo>
                    <a:lnTo>
                      <a:pt x="425" y="302"/>
                    </a:lnTo>
                    <a:lnTo>
                      <a:pt x="444" y="315"/>
                    </a:lnTo>
                    <a:lnTo>
                      <a:pt x="459" y="317"/>
                    </a:lnTo>
                    <a:lnTo>
                      <a:pt x="474" y="322"/>
                    </a:lnTo>
                    <a:lnTo>
                      <a:pt x="488" y="328"/>
                    </a:lnTo>
                    <a:lnTo>
                      <a:pt x="501" y="337"/>
                    </a:lnTo>
                    <a:lnTo>
                      <a:pt x="512" y="347"/>
                    </a:lnTo>
                    <a:lnTo>
                      <a:pt x="523" y="358"/>
                    </a:lnTo>
                    <a:lnTo>
                      <a:pt x="531" y="370"/>
                    </a:lnTo>
                    <a:lnTo>
                      <a:pt x="539" y="384"/>
                    </a:lnTo>
                    <a:lnTo>
                      <a:pt x="541" y="396"/>
                    </a:lnTo>
                    <a:lnTo>
                      <a:pt x="540" y="410"/>
                    </a:lnTo>
                    <a:lnTo>
                      <a:pt x="534" y="421"/>
                    </a:lnTo>
                    <a:lnTo>
                      <a:pt x="524" y="430"/>
                    </a:lnTo>
                    <a:lnTo>
                      <a:pt x="517" y="430"/>
                    </a:lnTo>
                    <a:lnTo>
                      <a:pt x="510" y="426"/>
                    </a:lnTo>
                    <a:lnTo>
                      <a:pt x="502" y="422"/>
                    </a:lnTo>
                    <a:lnTo>
                      <a:pt x="495" y="417"/>
                    </a:lnTo>
                    <a:lnTo>
                      <a:pt x="488" y="411"/>
                    </a:lnTo>
                    <a:lnTo>
                      <a:pt x="482" y="406"/>
                    </a:lnTo>
                    <a:lnTo>
                      <a:pt x="479" y="402"/>
                    </a:lnTo>
                    <a:lnTo>
                      <a:pt x="478" y="401"/>
                    </a:lnTo>
                    <a:lnTo>
                      <a:pt x="485" y="405"/>
                    </a:lnTo>
                    <a:lnTo>
                      <a:pt x="492" y="409"/>
                    </a:lnTo>
                    <a:lnTo>
                      <a:pt x="497" y="413"/>
                    </a:lnTo>
                    <a:lnTo>
                      <a:pt x="505" y="414"/>
                    </a:lnTo>
                    <a:lnTo>
                      <a:pt x="511" y="409"/>
                    </a:lnTo>
                    <a:lnTo>
                      <a:pt x="515" y="402"/>
                    </a:lnTo>
                    <a:lnTo>
                      <a:pt x="516" y="396"/>
                    </a:lnTo>
                    <a:lnTo>
                      <a:pt x="516" y="388"/>
                    </a:lnTo>
                    <a:lnTo>
                      <a:pt x="508" y="383"/>
                    </a:lnTo>
                    <a:lnTo>
                      <a:pt x="501" y="375"/>
                    </a:lnTo>
                    <a:lnTo>
                      <a:pt x="493" y="368"/>
                    </a:lnTo>
                    <a:lnTo>
                      <a:pt x="484" y="361"/>
                    </a:lnTo>
                    <a:lnTo>
                      <a:pt x="476" y="354"/>
                    </a:lnTo>
                    <a:lnTo>
                      <a:pt x="466" y="349"/>
                    </a:lnTo>
                    <a:lnTo>
                      <a:pt x="456" y="346"/>
                    </a:lnTo>
                    <a:lnTo>
                      <a:pt x="447" y="346"/>
                    </a:lnTo>
                    <a:lnTo>
                      <a:pt x="454" y="368"/>
                    </a:lnTo>
                    <a:lnTo>
                      <a:pt x="457" y="392"/>
                    </a:lnTo>
                    <a:lnTo>
                      <a:pt x="458" y="416"/>
                    </a:lnTo>
                    <a:lnTo>
                      <a:pt x="461" y="440"/>
                    </a:lnTo>
                    <a:lnTo>
                      <a:pt x="463" y="464"/>
                    </a:lnTo>
                    <a:lnTo>
                      <a:pt x="469" y="487"/>
                    </a:lnTo>
                    <a:lnTo>
                      <a:pt x="480" y="509"/>
                    </a:lnTo>
                    <a:lnTo>
                      <a:pt x="496" y="529"/>
                    </a:lnTo>
                    <a:lnTo>
                      <a:pt x="510" y="544"/>
                    </a:lnTo>
                    <a:lnTo>
                      <a:pt x="524" y="560"/>
                    </a:lnTo>
                    <a:lnTo>
                      <a:pt x="539" y="575"/>
                    </a:lnTo>
                    <a:lnTo>
                      <a:pt x="556" y="589"/>
                    </a:lnTo>
                    <a:lnTo>
                      <a:pt x="573" y="600"/>
                    </a:lnTo>
                    <a:lnTo>
                      <a:pt x="592" y="608"/>
                    </a:lnTo>
                    <a:lnTo>
                      <a:pt x="611" y="612"/>
                    </a:lnTo>
                    <a:lnTo>
                      <a:pt x="633" y="611"/>
                    </a:lnTo>
                    <a:lnTo>
                      <a:pt x="637" y="607"/>
                    </a:lnTo>
                    <a:lnTo>
                      <a:pt x="641" y="604"/>
                    </a:lnTo>
                    <a:lnTo>
                      <a:pt x="646" y="602"/>
                    </a:lnTo>
                    <a:lnTo>
                      <a:pt x="649" y="598"/>
                    </a:lnTo>
                    <a:lnTo>
                      <a:pt x="645" y="593"/>
                    </a:lnTo>
                    <a:lnTo>
                      <a:pt x="639" y="591"/>
                    </a:lnTo>
                    <a:lnTo>
                      <a:pt x="634" y="589"/>
                    </a:lnTo>
                    <a:lnTo>
                      <a:pt x="633" y="583"/>
                    </a:lnTo>
                    <a:lnTo>
                      <a:pt x="640" y="578"/>
                    </a:lnTo>
                    <a:lnTo>
                      <a:pt x="647" y="576"/>
                    </a:lnTo>
                    <a:lnTo>
                      <a:pt x="656" y="575"/>
                    </a:lnTo>
                    <a:lnTo>
                      <a:pt x="664" y="577"/>
                    </a:lnTo>
                    <a:lnTo>
                      <a:pt x="671" y="584"/>
                    </a:lnTo>
                    <a:lnTo>
                      <a:pt x="675" y="592"/>
                    </a:lnTo>
                    <a:lnTo>
                      <a:pt x="676" y="600"/>
                    </a:lnTo>
                    <a:lnTo>
                      <a:pt x="675" y="608"/>
                    </a:lnTo>
                    <a:lnTo>
                      <a:pt x="674" y="619"/>
                    </a:lnTo>
                    <a:lnTo>
                      <a:pt x="668" y="628"/>
                    </a:lnTo>
                    <a:lnTo>
                      <a:pt x="657" y="636"/>
                    </a:lnTo>
                    <a:lnTo>
                      <a:pt x="645" y="643"/>
                    </a:lnTo>
                    <a:lnTo>
                      <a:pt x="630" y="644"/>
                    </a:lnTo>
                    <a:lnTo>
                      <a:pt x="616" y="643"/>
                    </a:lnTo>
                    <a:lnTo>
                      <a:pt x="602" y="641"/>
                    </a:lnTo>
                    <a:lnTo>
                      <a:pt x="590" y="637"/>
                    </a:lnTo>
                    <a:lnTo>
                      <a:pt x="577" y="631"/>
                    </a:lnTo>
                    <a:lnTo>
                      <a:pt x="565" y="627"/>
                    </a:lnTo>
                    <a:lnTo>
                      <a:pt x="556" y="620"/>
                    </a:lnTo>
                    <a:lnTo>
                      <a:pt x="547" y="614"/>
                    </a:lnTo>
                    <a:lnTo>
                      <a:pt x="554" y="636"/>
                    </a:lnTo>
                    <a:lnTo>
                      <a:pt x="562" y="658"/>
                    </a:lnTo>
                    <a:lnTo>
                      <a:pt x="571" y="679"/>
                    </a:lnTo>
                    <a:lnTo>
                      <a:pt x="581" y="701"/>
                    </a:lnTo>
                    <a:lnTo>
                      <a:pt x="593" y="721"/>
                    </a:lnTo>
                    <a:lnTo>
                      <a:pt x="605" y="743"/>
                    </a:lnTo>
                    <a:lnTo>
                      <a:pt x="617" y="764"/>
                    </a:lnTo>
                    <a:lnTo>
                      <a:pt x="631" y="784"/>
                    </a:lnTo>
                    <a:lnTo>
                      <a:pt x="615" y="8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9" name="Freeform 133"/>
              <p:cNvSpPr>
                <a:spLocks/>
              </p:cNvSpPr>
              <p:nvPr/>
            </p:nvSpPr>
            <p:spPr bwMode="auto">
              <a:xfrm>
                <a:off x="3350" y="2622"/>
                <a:ext cx="130" cy="250"/>
              </a:xfrm>
              <a:custGeom>
                <a:avLst/>
                <a:gdLst>
                  <a:gd name="T0" fmla="*/ 124 w 260"/>
                  <a:gd name="T1" fmla="*/ 76 h 501"/>
                  <a:gd name="T2" fmla="*/ 130 w 260"/>
                  <a:gd name="T3" fmla="*/ 123 h 501"/>
                  <a:gd name="T4" fmla="*/ 125 w 260"/>
                  <a:gd name="T5" fmla="*/ 169 h 501"/>
                  <a:gd name="T6" fmla="*/ 107 w 260"/>
                  <a:gd name="T7" fmla="*/ 212 h 501"/>
                  <a:gd name="T8" fmla="*/ 88 w 260"/>
                  <a:gd name="T9" fmla="*/ 235 h 501"/>
                  <a:gd name="T10" fmla="*/ 72 w 260"/>
                  <a:gd name="T11" fmla="*/ 243 h 501"/>
                  <a:gd name="T12" fmla="*/ 56 w 260"/>
                  <a:gd name="T13" fmla="*/ 249 h 501"/>
                  <a:gd name="T14" fmla="*/ 44 w 260"/>
                  <a:gd name="T15" fmla="*/ 250 h 501"/>
                  <a:gd name="T16" fmla="*/ 44 w 260"/>
                  <a:gd name="T17" fmla="*/ 246 h 501"/>
                  <a:gd name="T18" fmla="*/ 54 w 260"/>
                  <a:gd name="T19" fmla="*/ 237 h 501"/>
                  <a:gd name="T20" fmla="*/ 70 w 260"/>
                  <a:gd name="T21" fmla="*/ 226 h 501"/>
                  <a:gd name="T22" fmla="*/ 84 w 260"/>
                  <a:gd name="T23" fmla="*/ 215 h 501"/>
                  <a:gd name="T24" fmla="*/ 94 w 260"/>
                  <a:gd name="T25" fmla="*/ 194 h 501"/>
                  <a:gd name="T26" fmla="*/ 103 w 260"/>
                  <a:gd name="T27" fmla="*/ 159 h 501"/>
                  <a:gd name="T28" fmla="*/ 106 w 260"/>
                  <a:gd name="T29" fmla="*/ 123 h 501"/>
                  <a:gd name="T30" fmla="*/ 103 w 260"/>
                  <a:gd name="T31" fmla="*/ 87 h 501"/>
                  <a:gd name="T32" fmla="*/ 98 w 260"/>
                  <a:gd name="T33" fmla="*/ 65 h 501"/>
                  <a:gd name="T34" fmla="*/ 95 w 260"/>
                  <a:gd name="T35" fmla="*/ 55 h 501"/>
                  <a:gd name="T36" fmla="*/ 91 w 260"/>
                  <a:gd name="T37" fmla="*/ 46 h 501"/>
                  <a:gd name="T38" fmla="*/ 85 w 260"/>
                  <a:gd name="T39" fmla="*/ 39 h 501"/>
                  <a:gd name="T40" fmla="*/ 70 w 260"/>
                  <a:gd name="T41" fmla="*/ 26 h 501"/>
                  <a:gd name="T42" fmla="*/ 44 w 260"/>
                  <a:gd name="T43" fmla="*/ 16 h 501"/>
                  <a:gd name="T44" fmla="*/ 19 w 260"/>
                  <a:gd name="T45" fmla="*/ 12 h 501"/>
                  <a:gd name="T46" fmla="*/ 3 w 260"/>
                  <a:gd name="T47" fmla="*/ 12 h 501"/>
                  <a:gd name="T48" fmla="*/ 8 w 260"/>
                  <a:gd name="T49" fmla="*/ 6 h 501"/>
                  <a:gd name="T50" fmla="*/ 27 w 260"/>
                  <a:gd name="T51" fmla="*/ 0 h 501"/>
                  <a:gd name="T52" fmla="*/ 46 w 260"/>
                  <a:gd name="T53" fmla="*/ 1 h 501"/>
                  <a:gd name="T54" fmla="*/ 65 w 260"/>
                  <a:gd name="T55" fmla="*/ 6 h 501"/>
                  <a:gd name="T56" fmla="*/ 80 w 260"/>
                  <a:gd name="T57" fmla="*/ 14 h 501"/>
                  <a:gd name="T58" fmla="*/ 92 w 260"/>
                  <a:gd name="T59" fmla="*/ 23 h 501"/>
                  <a:gd name="T60" fmla="*/ 103 w 260"/>
                  <a:gd name="T61" fmla="*/ 36 h 501"/>
                  <a:gd name="T62" fmla="*/ 113 w 260"/>
                  <a:gd name="T63" fmla="*/ 48 h 50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60" h="501">
                    <a:moveTo>
                      <a:pt x="232" y="111"/>
                    </a:moveTo>
                    <a:lnTo>
                      <a:pt x="248" y="153"/>
                    </a:lnTo>
                    <a:lnTo>
                      <a:pt x="257" y="198"/>
                    </a:lnTo>
                    <a:lnTo>
                      <a:pt x="260" y="246"/>
                    </a:lnTo>
                    <a:lnTo>
                      <a:pt x="258" y="293"/>
                    </a:lnTo>
                    <a:lnTo>
                      <a:pt x="249" y="339"/>
                    </a:lnTo>
                    <a:lnTo>
                      <a:pt x="234" y="384"/>
                    </a:lnTo>
                    <a:lnTo>
                      <a:pt x="213" y="424"/>
                    </a:lnTo>
                    <a:lnTo>
                      <a:pt x="186" y="461"/>
                    </a:lnTo>
                    <a:lnTo>
                      <a:pt x="175" y="470"/>
                    </a:lnTo>
                    <a:lnTo>
                      <a:pt x="160" y="478"/>
                    </a:lnTo>
                    <a:lnTo>
                      <a:pt x="144" y="486"/>
                    </a:lnTo>
                    <a:lnTo>
                      <a:pt x="127" y="493"/>
                    </a:lnTo>
                    <a:lnTo>
                      <a:pt x="111" y="498"/>
                    </a:lnTo>
                    <a:lnTo>
                      <a:pt x="97" y="501"/>
                    </a:lnTo>
                    <a:lnTo>
                      <a:pt x="87" y="501"/>
                    </a:lnTo>
                    <a:lnTo>
                      <a:pt x="82" y="499"/>
                    </a:lnTo>
                    <a:lnTo>
                      <a:pt x="87" y="493"/>
                    </a:lnTo>
                    <a:lnTo>
                      <a:pt x="96" y="485"/>
                    </a:lnTo>
                    <a:lnTo>
                      <a:pt x="108" y="475"/>
                    </a:lnTo>
                    <a:lnTo>
                      <a:pt x="123" y="464"/>
                    </a:lnTo>
                    <a:lnTo>
                      <a:pt x="140" y="453"/>
                    </a:lnTo>
                    <a:lnTo>
                      <a:pt x="154" y="441"/>
                    </a:lnTo>
                    <a:lnTo>
                      <a:pt x="167" y="430"/>
                    </a:lnTo>
                    <a:lnTo>
                      <a:pt x="175" y="421"/>
                    </a:lnTo>
                    <a:lnTo>
                      <a:pt x="188" y="388"/>
                    </a:lnTo>
                    <a:lnTo>
                      <a:pt x="198" y="355"/>
                    </a:lnTo>
                    <a:lnTo>
                      <a:pt x="205" y="319"/>
                    </a:lnTo>
                    <a:lnTo>
                      <a:pt x="210" y="284"/>
                    </a:lnTo>
                    <a:lnTo>
                      <a:pt x="212" y="247"/>
                    </a:lnTo>
                    <a:lnTo>
                      <a:pt x="210" y="210"/>
                    </a:lnTo>
                    <a:lnTo>
                      <a:pt x="206" y="174"/>
                    </a:lnTo>
                    <a:lnTo>
                      <a:pt x="198" y="140"/>
                    </a:lnTo>
                    <a:lnTo>
                      <a:pt x="196" y="130"/>
                    </a:lnTo>
                    <a:lnTo>
                      <a:pt x="194" y="120"/>
                    </a:lnTo>
                    <a:lnTo>
                      <a:pt x="190" y="111"/>
                    </a:lnTo>
                    <a:lnTo>
                      <a:pt x="186" y="103"/>
                    </a:lnTo>
                    <a:lnTo>
                      <a:pt x="181" y="93"/>
                    </a:lnTo>
                    <a:lnTo>
                      <a:pt x="175" y="85"/>
                    </a:lnTo>
                    <a:lnTo>
                      <a:pt x="169" y="78"/>
                    </a:lnTo>
                    <a:lnTo>
                      <a:pt x="163" y="70"/>
                    </a:lnTo>
                    <a:lnTo>
                      <a:pt x="140" y="53"/>
                    </a:lnTo>
                    <a:lnTo>
                      <a:pt x="114" y="40"/>
                    </a:lnTo>
                    <a:lnTo>
                      <a:pt x="87" y="32"/>
                    </a:lnTo>
                    <a:lnTo>
                      <a:pt x="61" y="27"/>
                    </a:lnTo>
                    <a:lnTo>
                      <a:pt x="37" y="24"/>
                    </a:lnTo>
                    <a:lnTo>
                      <a:pt x="17" y="24"/>
                    </a:lnTo>
                    <a:lnTo>
                      <a:pt x="5" y="24"/>
                    </a:lnTo>
                    <a:lnTo>
                      <a:pt x="0" y="24"/>
                    </a:lnTo>
                    <a:lnTo>
                      <a:pt x="16" y="13"/>
                    </a:lnTo>
                    <a:lnTo>
                      <a:pt x="34" y="6"/>
                    </a:lnTo>
                    <a:lnTo>
                      <a:pt x="53" y="1"/>
                    </a:lnTo>
                    <a:lnTo>
                      <a:pt x="73" y="0"/>
                    </a:lnTo>
                    <a:lnTo>
                      <a:pt x="92" y="2"/>
                    </a:lnTo>
                    <a:lnTo>
                      <a:pt x="112" y="6"/>
                    </a:lnTo>
                    <a:lnTo>
                      <a:pt x="130" y="12"/>
                    </a:lnTo>
                    <a:lnTo>
                      <a:pt x="148" y="19"/>
                    </a:lnTo>
                    <a:lnTo>
                      <a:pt x="160" y="28"/>
                    </a:lnTo>
                    <a:lnTo>
                      <a:pt x="173" y="37"/>
                    </a:lnTo>
                    <a:lnTo>
                      <a:pt x="184" y="47"/>
                    </a:lnTo>
                    <a:lnTo>
                      <a:pt x="196" y="59"/>
                    </a:lnTo>
                    <a:lnTo>
                      <a:pt x="206" y="72"/>
                    </a:lnTo>
                    <a:lnTo>
                      <a:pt x="216" y="84"/>
                    </a:lnTo>
                    <a:lnTo>
                      <a:pt x="225" y="97"/>
                    </a:lnTo>
                    <a:lnTo>
                      <a:pt x="232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0" name="Freeform 134"/>
              <p:cNvSpPr>
                <a:spLocks/>
              </p:cNvSpPr>
              <p:nvPr/>
            </p:nvSpPr>
            <p:spPr bwMode="auto">
              <a:xfrm>
                <a:off x="2585" y="2651"/>
                <a:ext cx="321" cy="350"/>
              </a:xfrm>
              <a:custGeom>
                <a:avLst/>
                <a:gdLst>
                  <a:gd name="T0" fmla="*/ 321 w 641"/>
                  <a:gd name="T1" fmla="*/ 2 h 699"/>
                  <a:gd name="T2" fmla="*/ 321 w 641"/>
                  <a:gd name="T3" fmla="*/ 54 h 699"/>
                  <a:gd name="T4" fmla="*/ 321 w 641"/>
                  <a:gd name="T5" fmla="*/ 167 h 699"/>
                  <a:gd name="T6" fmla="*/ 319 w 641"/>
                  <a:gd name="T7" fmla="*/ 282 h 699"/>
                  <a:gd name="T8" fmla="*/ 315 w 641"/>
                  <a:gd name="T9" fmla="*/ 334 h 699"/>
                  <a:gd name="T10" fmla="*/ 312 w 641"/>
                  <a:gd name="T11" fmla="*/ 334 h 699"/>
                  <a:gd name="T12" fmla="*/ 304 w 641"/>
                  <a:gd name="T13" fmla="*/ 335 h 699"/>
                  <a:gd name="T14" fmla="*/ 292 w 641"/>
                  <a:gd name="T15" fmla="*/ 336 h 699"/>
                  <a:gd name="T16" fmla="*/ 275 w 641"/>
                  <a:gd name="T17" fmla="*/ 337 h 699"/>
                  <a:gd name="T18" fmla="*/ 256 w 641"/>
                  <a:gd name="T19" fmla="*/ 338 h 699"/>
                  <a:gd name="T20" fmla="*/ 233 w 641"/>
                  <a:gd name="T21" fmla="*/ 339 h 699"/>
                  <a:gd name="T22" fmla="*/ 210 w 641"/>
                  <a:gd name="T23" fmla="*/ 341 h 699"/>
                  <a:gd name="T24" fmla="*/ 184 w 641"/>
                  <a:gd name="T25" fmla="*/ 342 h 699"/>
                  <a:gd name="T26" fmla="*/ 159 w 641"/>
                  <a:gd name="T27" fmla="*/ 344 h 699"/>
                  <a:gd name="T28" fmla="*/ 133 w 641"/>
                  <a:gd name="T29" fmla="*/ 345 h 699"/>
                  <a:gd name="T30" fmla="*/ 108 w 641"/>
                  <a:gd name="T31" fmla="*/ 347 h 699"/>
                  <a:gd name="T32" fmla="*/ 85 w 641"/>
                  <a:gd name="T33" fmla="*/ 348 h 699"/>
                  <a:gd name="T34" fmla="*/ 64 w 641"/>
                  <a:gd name="T35" fmla="*/ 349 h 699"/>
                  <a:gd name="T36" fmla="*/ 44 w 641"/>
                  <a:gd name="T37" fmla="*/ 349 h 699"/>
                  <a:gd name="T38" fmla="*/ 29 w 641"/>
                  <a:gd name="T39" fmla="*/ 350 h 699"/>
                  <a:gd name="T40" fmla="*/ 17 w 641"/>
                  <a:gd name="T41" fmla="*/ 350 h 699"/>
                  <a:gd name="T42" fmla="*/ 0 w 641"/>
                  <a:gd name="T43" fmla="*/ 0 h 699"/>
                  <a:gd name="T44" fmla="*/ 321 w 641"/>
                  <a:gd name="T45" fmla="*/ 2 h 69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41" h="699">
                    <a:moveTo>
                      <a:pt x="641" y="3"/>
                    </a:moveTo>
                    <a:lnTo>
                      <a:pt x="641" y="107"/>
                    </a:lnTo>
                    <a:lnTo>
                      <a:pt x="641" y="334"/>
                    </a:lnTo>
                    <a:lnTo>
                      <a:pt x="638" y="563"/>
                    </a:lnTo>
                    <a:lnTo>
                      <a:pt x="629" y="668"/>
                    </a:lnTo>
                    <a:lnTo>
                      <a:pt x="623" y="668"/>
                    </a:lnTo>
                    <a:lnTo>
                      <a:pt x="607" y="669"/>
                    </a:lnTo>
                    <a:lnTo>
                      <a:pt x="583" y="672"/>
                    </a:lnTo>
                    <a:lnTo>
                      <a:pt x="549" y="673"/>
                    </a:lnTo>
                    <a:lnTo>
                      <a:pt x="511" y="676"/>
                    </a:lnTo>
                    <a:lnTo>
                      <a:pt x="466" y="678"/>
                    </a:lnTo>
                    <a:lnTo>
                      <a:pt x="419" y="682"/>
                    </a:lnTo>
                    <a:lnTo>
                      <a:pt x="368" y="684"/>
                    </a:lnTo>
                    <a:lnTo>
                      <a:pt x="318" y="688"/>
                    </a:lnTo>
                    <a:lnTo>
                      <a:pt x="266" y="690"/>
                    </a:lnTo>
                    <a:lnTo>
                      <a:pt x="216" y="693"/>
                    </a:lnTo>
                    <a:lnTo>
                      <a:pt x="169" y="696"/>
                    </a:lnTo>
                    <a:lnTo>
                      <a:pt x="127" y="697"/>
                    </a:lnTo>
                    <a:lnTo>
                      <a:pt x="88" y="698"/>
                    </a:lnTo>
                    <a:lnTo>
                      <a:pt x="57" y="699"/>
                    </a:lnTo>
                    <a:lnTo>
                      <a:pt x="34" y="699"/>
                    </a:lnTo>
                    <a:lnTo>
                      <a:pt x="0" y="0"/>
                    </a:lnTo>
                    <a:lnTo>
                      <a:pt x="64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1" name="Freeform 135"/>
              <p:cNvSpPr>
                <a:spLocks/>
              </p:cNvSpPr>
              <p:nvPr/>
            </p:nvSpPr>
            <p:spPr bwMode="auto">
              <a:xfrm>
                <a:off x="3295" y="2647"/>
                <a:ext cx="117" cy="218"/>
              </a:xfrm>
              <a:custGeom>
                <a:avLst/>
                <a:gdLst>
                  <a:gd name="T0" fmla="*/ 69 w 233"/>
                  <a:gd name="T1" fmla="*/ 90 h 434"/>
                  <a:gd name="T2" fmla="*/ 61 w 233"/>
                  <a:gd name="T3" fmla="*/ 114 h 434"/>
                  <a:gd name="T4" fmla="*/ 46 w 233"/>
                  <a:gd name="T5" fmla="*/ 134 h 434"/>
                  <a:gd name="T6" fmla="*/ 37 w 233"/>
                  <a:gd name="T7" fmla="*/ 138 h 434"/>
                  <a:gd name="T8" fmla="*/ 26 w 233"/>
                  <a:gd name="T9" fmla="*/ 138 h 434"/>
                  <a:gd name="T10" fmla="*/ 18 w 233"/>
                  <a:gd name="T11" fmla="*/ 140 h 434"/>
                  <a:gd name="T12" fmla="*/ 26 w 233"/>
                  <a:gd name="T13" fmla="*/ 146 h 434"/>
                  <a:gd name="T14" fmla="*/ 36 w 233"/>
                  <a:gd name="T15" fmla="*/ 150 h 434"/>
                  <a:gd name="T16" fmla="*/ 49 w 233"/>
                  <a:gd name="T17" fmla="*/ 149 h 434"/>
                  <a:gd name="T18" fmla="*/ 64 w 233"/>
                  <a:gd name="T19" fmla="*/ 148 h 434"/>
                  <a:gd name="T20" fmla="*/ 73 w 233"/>
                  <a:gd name="T21" fmla="*/ 151 h 434"/>
                  <a:gd name="T22" fmla="*/ 70 w 233"/>
                  <a:gd name="T23" fmla="*/ 172 h 434"/>
                  <a:gd name="T24" fmla="*/ 56 w 233"/>
                  <a:gd name="T25" fmla="*/ 190 h 434"/>
                  <a:gd name="T26" fmla="*/ 50 w 233"/>
                  <a:gd name="T27" fmla="*/ 201 h 434"/>
                  <a:gd name="T28" fmla="*/ 65 w 233"/>
                  <a:gd name="T29" fmla="*/ 201 h 434"/>
                  <a:gd name="T30" fmla="*/ 79 w 233"/>
                  <a:gd name="T31" fmla="*/ 195 h 434"/>
                  <a:gd name="T32" fmla="*/ 90 w 233"/>
                  <a:gd name="T33" fmla="*/ 187 h 434"/>
                  <a:gd name="T34" fmla="*/ 100 w 233"/>
                  <a:gd name="T35" fmla="*/ 175 h 434"/>
                  <a:gd name="T36" fmla="*/ 112 w 233"/>
                  <a:gd name="T37" fmla="*/ 165 h 434"/>
                  <a:gd name="T38" fmla="*/ 117 w 233"/>
                  <a:gd name="T39" fmla="*/ 180 h 434"/>
                  <a:gd name="T40" fmla="*/ 104 w 233"/>
                  <a:gd name="T41" fmla="*/ 199 h 434"/>
                  <a:gd name="T42" fmla="*/ 81 w 233"/>
                  <a:gd name="T43" fmla="*/ 212 h 434"/>
                  <a:gd name="T44" fmla="*/ 55 w 233"/>
                  <a:gd name="T45" fmla="*/ 218 h 434"/>
                  <a:gd name="T46" fmla="*/ 43 w 233"/>
                  <a:gd name="T47" fmla="*/ 213 h 434"/>
                  <a:gd name="T48" fmla="*/ 30 w 233"/>
                  <a:gd name="T49" fmla="*/ 206 h 434"/>
                  <a:gd name="T50" fmla="*/ 24 w 233"/>
                  <a:gd name="T51" fmla="*/ 197 h 434"/>
                  <a:gd name="T52" fmla="*/ 31 w 233"/>
                  <a:gd name="T53" fmla="*/ 194 h 434"/>
                  <a:gd name="T54" fmla="*/ 39 w 233"/>
                  <a:gd name="T55" fmla="*/ 193 h 434"/>
                  <a:gd name="T56" fmla="*/ 52 w 233"/>
                  <a:gd name="T57" fmla="*/ 180 h 434"/>
                  <a:gd name="T58" fmla="*/ 52 w 233"/>
                  <a:gd name="T59" fmla="*/ 168 h 434"/>
                  <a:gd name="T60" fmla="*/ 34 w 233"/>
                  <a:gd name="T61" fmla="*/ 165 h 434"/>
                  <a:gd name="T62" fmla="*/ 17 w 233"/>
                  <a:gd name="T63" fmla="*/ 156 h 434"/>
                  <a:gd name="T64" fmla="*/ 1 w 233"/>
                  <a:gd name="T65" fmla="*/ 131 h 434"/>
                  <a:gd name="T66" fmla="*/ 7 w 233"/>
                  <a:gd name="T67" fmla="*/ 110 h 434"/>
                  <a:gd name="T68" fmla="*/ 11 w 233"/>
                  <a:gd name="T69" fmla="*/ 120 h 434"/>
                  <a:gd name="T70" fmla="*/ 17 w 233"/>
                  <a:gd name="T71" fmla="*/ 129 h 434"/>
                  <a:gd name="T72" fmla="*/ 27 w 233"/>
                  <a:gd name="T73" fmla="*/ 129 h 434"/>
                  <a:gd name="T74" fmla="*/ 34 w 233"/>
                  <a:gd name="T75" fmla="*/ 129 h 434"/>
                  <a:gd name="T76" fmla="*/ 41 w 233"/>
                  <a:gd name="T77" fmla="*/ 125 h 434"/>
                  <a:gd name="T78" fmla="*/ 44 w 233"/>
                  <a:gd name="T79" fmla="*/ 75 h 434"/>
                  <a:gd name="T80" fmla="*/ 33 w 233"/>
                  <a:gd name="T81" fmla="*/ 26 h 434"/>
                  <a:gd name="T82" fmla="*/ 59 w 233"/>
                  <a:gd name="T83" fmla="*/ 8 h 434"/>
                  <a:gd name="T84" fmla="*/ 67 w 233"/>
                  <a:gd name="T85" fmla="*/ 74 h 43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33" h="434">
                    <a:moveTo>
                      <a:pt x="133" y="147"/>
                    </a:moveTo>
                    <a:lnTo>
                      <a:pt x="137" y="164"/>
                    </a:lnTo>
                    <a:lnTo>
                      <a:pt x="137" y="180"/>
                    </a:lnTo>
                    <a:lnTo>
                      <a:pt x="135" y="196"/>
                    </a:lnTo>
                    <a:lnTo>
                      <a:pt x="130" y="211"/>
                    </a:lnTo>
                    <a:lnTo>
                      <a:pt x="122" y="226"/>
                    </a:lnTo>
                    <a:lnTo>
                      <a:pt x="114" y="240"/>
                    </a:lnTo>
                    <a:lnTo>
                      <a:pt x="104" y="253"/>
                    </a:lnTo>
                    <a:lnTo>
                      <a:pt x="92" y="266"/>
                    </a:lnTo>
                    <a:lnTo>
                      <a:pt x="86" y="270"/>
                    </a:lnTo>
                    <a:lnTo>
                      <a:pt x="79" y="272"/>
                    </a:lnTo>
                    <a:lnTo>
                      <a:pt x="74" y="274"/>
                    </a:lnTo>
                    <a:lnTo>
                      <a:pt x="67" y="275"/>
                    </a:lnTo>
                    <a:lnTo>
                      <a:pt x="60" y="275"/>
                    </a:lnTo>
                    <a:lnTo>
                      <a:pt x="52" y="275"/>
                    </a:lnTo>
                    <a:lnTo>
                      <a:pt x="41" y="275"/>
                    </a:lnTo>
                    <a:lnTo>
                      <a:pt x="31" y="273"/>
                    </a:lnTo>
                    <a:lnTo>
                      <a:pt x="36" y="279"/>
                    </a:lnTo>
                    <a:lnTo>
                      <a:pt x="40" y="283"/>
                    </a:lnTo>
                    <a:lnTo>
                      <a:pt x="46" y="288"/>
                    </a:lnTo>
                    <a:lnTo>
                      <a:pt x="52" y="291"/>
                    </a:lnTo>
                    <a:lnTo>
                      <a:pt x="59" y="295"/>
                    </a:lnTo>
                    <a:lnTo>
                      <a:pt x="66" y="297"/>
                    </a:lnTo>
                    <a:lnTo>
                      <a:pt x="72" y="298"/>
                    </a:lnTo>
                    <a:lnTo>
                      <a:pt x="79" y="300"/>
                    </a:lnTo>
                    <a:lnTo>
                      <a:pt x="87" y="298"/>
                    </a:lnTo>
                    <a:lnTo>
                      <a:pt x="97" y="296"/>
                    </a:lnTo>
                    <a:lnTo>
                      <a:pt x="107" y="295"/>
                    </a:lnTo>
                    <a:lnTo>
                      <a:pt x="117" y="295"/>
                    </a:lnTo>
                    <a:lnTo>
                      <a:pt x="128" y="295"/>
                    </a:lnTo>
                    <a:lnTo>
                      <a:pt x="136" y="295"/>
                    </a:lnTo>
                    <a:lnTo>
                      <a:pt x="143" y="297"/>
                    </a:lnTo>
                    <a:lnTo>
                      <a:pt x="146" y="300"/>
                    </a:lnTo>
                    <a:lnTo>
                      <a:pt x="146" y="316"/>
                    </a:lnTo>
                    <a:lnTo>
                      <a:pt x="144" y="329"/>
                    </a:lnTo>
                    <a:lnTo>
                      <a:pt x="139" y="343"/>
                    </a:lnTo>
                    <a:lnTo>
                      <a:pt x="131" y="356"/>
                    </a:lnTo>
                    <a:lnTo>
                      <a:pt x="122" y="369"/>
                    </a:lnTo>
                    <a:lnTo>
                      <a:pt x="112" y="379"/>
                    </a:lnTo>
                    <a:lnTo>
                      <a:pt x="101" y="388"/>
                    </a:lnTo>
                    <a:lnTo>
                      <a:pt x="90" y="396"/>
                    </a:lnTo>
                    <a:lnTo>
                      <a:pt x="99" y="400"/>
                    </a:lnTo>
                    <a:lnTo>
                      <a:pt x="109" y="401"/>
                    </a:lnTo>
                    <a:lnTo>
                      <a:pt x="120" y="401"/>
                    </a:lnTo>
                    <a:lnTo>
                      <a:pt x="129" y="400"/>
                    </a:lnTo>
                    <a:lnTo>
                      <a:pt x="139" y="397"/>
                    </a:lnTo>
                    <a:lnTo>
                      <a:pt x="148" y="394"/>
                    </a:lnTo>
                    <a:lnTo>
                      <a:pt x="158" y="389"/>
                    </a:lnTo>
                    <a:lnTo>
                      <a:pt x="166" y="385"/>
                    </a:lnTo>
                    <a:lnTo>
                      <a:pt x="174" y="379"/>
                    </a:lnTo>
                    <a:lnTo>
                      <a:pt x="180" y="372"/>
                    </a:lnTo>
                    <a:lnTo>
                      <a:pt x="186" y="364"/>
                    </a:lnTo>
                    <a:lnTo>
                      <a:pt x="192" y="356"/>
                    </a:lnTo>
                    <a:lnTo>
                      <a:pt x="199" y="348"/>
                    </a:lnTo>
                    <a:lnTo>
                      <a:pt x="206" y="340"/>
                    </a:lnTo>
                    <a:lnTo>
                      <a:pt x="214" y="334"/>
                    </a:lnTo>
                    <a:lnTo>
                      <a:pt x="224" y="329"/>
                    </a:lnTo>
                    <a:lnTo>
                      <a:pt x="229" y="339"/>
                    </a:lnTo>
                    <a:lnTo>
                      <a:pt x="233" y="349"/>
                    </a:lnTo>
                    <a:lnTo>
                      <a:pt x="233" y="358"/>
                    </a:lnTo>
                    <a:lnTo>
                      <a:pt x="230" y="369"/>
                    </a:lnTo>
                    <a:lnTo>
                      <a:pt x="220" y="385"/>
                    </a:lnTo>
                    <a:lnTo>
                      <a:pt x="207" y="397"/>
                    </a:lnTo>
                    <a:lnTo>
                      <a:pt x="193" y="408"/>
                    </a:lnTo>
                    <a:lnTo>
                      <a:pt x="178" y="416"/>
                    </a:lnTo>
                    <a:lnTo>
                      <a:pt x="161" y="423"/>
                    </a:lnTo>
                    <a:lnTo>
                      <a:pt x="144" y="427"/>
                    </a:lnTo>
                    <a:lnTo>
                      <a:pt x="127" y="431"/>
                    </a:lnTo>
                    <a:lnTo>
                      <a:pt x="109" y="434"/>
                    </a:lnTo>
                    <a:lnTo>
                      <a:pt x="101" y="431"/>
                    </a:lnTo>
                    <a:lnTo>
                      <a:pt x="93" y="427"/>
                    </a:lnTo>
                    <a:lnTo>
                      <a:pt x="85" y="424"/>
                    </a:lnTo>
                    <a:lnTo>
                      <a:pt x="76" y="420"/>
                    </a:lnTo>
                    <a:lnTo>
                      <a:pt x="68" y="417"/>
                    </a:lnTo>
                    <a:lnTo>
                      <a:pt x="60" y="411"/>
                    </a:lnTo>
                    <a:lnTo>
                      <a:pt x="53" y="406"/>
                    </a:lnTo>
                    <a:lnTo>
                      <a:pt x="46" y="397"/>
                    </a:lnTo>
                    <a:lnTo>
                      <a:pt x="48" y="393"/>
                    </a:lnTo>
                    <a:lnTo>
                      <a:pt x="52" y="391"/>
                    </a:lnTo>
                    <a:lnTo>
                      <a:pt x="56" y="388"/>
                    </a:lnTo>
                    <a:lnTo>
                      <a:pt x="61" y="387"/>
                    </a:lnTo>
                    <a:lnTo>
                      <a:pt x="67" y="386"/>
                    </a:lnTo>
                    <a:lnTo>
                      <a:pt x="72" y="385"/>
                    </a:lnTo>
                    <a:lnTo>
                      <a:pt x="77" y="384"/>
                    </a:lnTo>
                    <a:lnTo>
                      <a:pt x="82" y="381"/>
                    </a:lnTo>
                    <a:lnTo>
                      <a:pt x="93" y="370"/>
                    </a:lnTo>
                    <a:lnTo>
                      <a:pt x="104" y="358"/>
                    </a:lnTo>
                    <a:lnTo>
                      <a:pt x="112" y="346"/>
                    </a:lnTo>
                    <a:lnTo>
                      <a:pt x="115" y="332"/>
                    </a:lnTo>
                    <a:lnTo>
                      <a:pt x="104" y="335"/>
                    </a:lnTo>
                    <a:lnTo>
                      <a:pt x="91" y="335"/>
                    </a:lnTo>
                    <a:lnTo>
                      <a:pt x="79" y="334"/>
                    </a:lnTo>
                    <a:lnTo>
                      <a:pt x="68" y="329"/>
                    </a:lnTo>
                    <a:lnTo>
                      <a:pt x="56" y="325"/>
                    </a:lnTo>
                    <a:lnTo>
                      <a:pt x="45" y="318"/>
                    </a:lnTo>
                    <a:lnTo>
                      <a:pt x="34" y="310"/>
                    </a:lnTo>
                    <a:lnTo>
                      <a:pt x="24" y="301"/>
                    </a:lnTo>
                    <a:lnTo>
                      <a:pt x="10" y="282"/>
                    </a:lnTo>
                    <a:lnTo>
                      <a:pt x="2" y="260"/>
                    </a:lnTo>
                    <a:lnTo>
                      <a:pt x="0" y="237"/>
                    </a:lnTo>
                    <a:lnTo>
                      <a:pt x="6" y="215"/>
                    </a:lnTo>
                    <a:lnTo>
                      <a:pt x="13" y="218"/>
                    </a:lnTo>
                    <a:lnTo>
                      <a:pt x="16" y="223"/>
                    </a:lnTo>
                    <a:lnTo>
                      <a:pt x="18" y="230"/>
                    </a:lnTo>
                    <a:lnTo>
                      <a:pt x="21" y="238"/>
                    </a:lnTo>
                    <a:lnTo>
                      <a:pt x="23" y="245"/>
                    </a:lnTo>
                    <a:lnTo>
                      <a:pt x="28" y="252"/>
                    </a:lnTo>
                    <a:lnTo>
                      <a:pt x="33" y="256"/>
                    </a:lnTo>
                    <a:lnTo>
                      <a:pt x="44" y="257"/>
                    </a:lnTo>
                    <a:lnTo>
                      <a:pt x="48" y="257"/>
                    </a:lnTo>
                    <a:lnTo>
                      <a:pt x="53" y="257"/>
                    </a:lnTo>
                    <a:lnTo>
                      <a:pt x="57" y="257"/>
                    </a:lnTo>
                    <a:lnTo>
                      <a:pt x="63" y="257"/>
                    </a:lnTo>
                    <a:lnTo>
                      <a:pt x="68" y="256"/>
                    </a:lnTo>
                    <a:lnTo>
                      <a:pt x="74" y="253"/>
                    </a:lnTo>
                    <a:lnTo>
                      <a:pt x="78" y="251"/>
                    </a:lnTo>
                    <a:lnTo>
                      <a:pt x="82" y="248"/>
                    </a:lnTo>
                    <a:lnTo>
                      <a:pt x="97" y="215"/>
                    </a:lnTo>
                    <a:lnTo>
                      <a:pt x="97" y="182"/>
                    </a:lnTo>
                    <a:lnTo>
                      <a:pt x="87" y="149"/>
                    </a:lnTo>
                    <a:lnTo>
                      <a:pt x="75" y="114"/>
                    </a:lnTo>
                    <a:lnTo>
                      <a:pt x="66" y="82"/>
                    </a:lnTo>
                    <a:lnTo>
                      <a:pt x="66" y="51"/>
                    </a:lnTo>
                    <a:lnTo>
                      <a:pt x="79" y="23"/>
                    </a:lnTo>
                    <a:lnTo>
                      <a:pt x="115" y="0"/>
                    </a:lnTo>
                    <a:lnTo>
                      <a:pt x="117" y="16"/>
                    </a:lnTo>
                    <a:lnTo>
                      <a:pt x="122" y="56"/>
                    </a:lnTo>
                    <a:lnTo>
                      <a:pt x="128" y="105"/>
                    </a:lnTo>
                    <a:lnTo>
                      <a:pt x="133" y="1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2" name="Freeform 136"/>
              <p:cNvSpPr>
                <a:spLocks/>
              </p:cNvSpPr>
              <p:nvPr/>
            </p:nvSpPr>
            <p:spPr bwMode="auto">
              <a:xfrm>
                <a:off x="2603" y="2661"/>
                <a:ext cx="289" cy="328"/>
              </a:xfrm>
              <a:custGeom>
                <a:avLst/>
                <a:gdLst>
                  <a:gd name="T0" fmla="*/ 284 w 578"/>
                  <a:gd name="T1" fmla="*/ 312 h 654"/>
                  <a:gd name="T2" fmla="*/ 273 w 578"/>
                  <a:gd name="T3" fmla="*/ 313 h 654"/>
                  <a:gd name="T4" fmla="*/ 259 w 578"/>
                  <a:gd name="T5" fmla="*/ 313 h 654"/>
                  <a:gd name="T6" fmla="*/ 241 w 578"/>
                  <a:gd name="T7" fmla="*/ 315 h 654"/>
                  <a:gd name="T8" fmla="*/ 221 w 578"/>
                  <a:gd name="T9" fmla="*/ 316 h 654"/>
                  <a:gd name="T10" fmla="*/ 199 w 578"/>
                  <a:gd name="T11" fmla="*/ 317 h 654"/>
                  <a:gd name="T12" fmla="*/ 176 w 578"/>
                  <a:gd name="T13" fmla="*/ 319 h 654"/>
                  <a:gd name="T14" fmla="*/ 153 w 578"/>
                  <a:gd name="T15" fmla="*/ 320 h 654"/>
                  <a:gd name="T16" fmla="*/ 129 w 578"/>
                  <a:gd name="T17" fmla="*/ 321 h 654"/>
                  <a:gd name="T18" fmla="*/ 107 w 578"/>
                  <a:gd name="T19" fmla="*/ 323 h 654"/>
                  <a:gd name="T20" fmla="*/ 85 w 578"/>
                  <a:gd name="T21" fmla="*/ 324 h 654"/>
                  <a:gd name="T22" fmla="*/ 65 w 578"/>
                  <a:gd name="T23" fmla="*/ 325 h 654"/>
                  <a:gd name="T24" fmla="*/ 47 w 578"/>
                  <a:gd name="T25" fmla="*/ 326 h 654"/>
                  <a:gd name="T26" fmla="*/ 32 w 578"/>
                  <a:gd name="T27" fmla="*/ 327 h 654"/>
                  <a:gd name="T28" fmla="*/ 21 w 578"/>
                  <a:gd name="T29" fmla="*/ 327 h 654"/>
                  <a:gd name="T30" fmla="*/ 14 w 578"/>
                  <a:gd name="T31" fmla="*/ 328 h 654"/>
                  <a:gd name="T32" fmla="*/ 12 w 578"/>
                  <a:gd name="T33" fmla="*/ 328 h 654"/>
                  <a:gd name="T34" fmla="*/ 0 w 578"/>
                  <a:gd name="T35" fmla="*/ 0 h 654"/>
                  <a:gd name="T36" fmla="*/ 289 w 578"/>
                  <a:gd name="T37" fmla="*/ 4 h 654"/>
                  <a:gd name="T38" fmla="*/ 284 w 578"/>
                  <a:gd name="T39" fmla="*/ 312 h 65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78" h="654">
                    <a:moveTo>
                      <a:pt x="568" y="622"/>
                    </a:moveTo>
                    <a:lnTo>
                      <a:pt x="545" y="624"/>
                    </a:lnTo>
                    <a:lnTo>
                      <a:pt x="517" y="625"/>
                    </a:lnTo>
                    <a:lnTo>
                      <a:pt x="481" y="629"/>
                    </a:lnTo>
                    <a:lnTo>
                      <a:pt x="441" y="631"/>
                    </a:lnTo>
                    <a:lnTo>
                      <a:pt x="398" y="633"/>
                    </a:lnTo>
                    <a:lnTo>
                      <a:pt x="352" y="636"/>
                    </a:lnTo>
                    <a:lnTo>
                      <a:pt x="305" y="639"/>
                    </a:lnTo>
                    <a:lnTo>
                      <a:pt x="258" y="641"/>
                    </a:lnTo>
                    <a:lnTo>
                      <a:pt x="213" y="644"/>
                    </a:lnTo>
                    <a:lnTo>
                      <a:pt x="169" y="646"/>
                    </a:lnTo>
                    <a:lnTo>
                      <a:pt x="129" y="648"/>
                    </a:lnTo>
                    <a:lnTo>
                      <a:pt x="94" y="651"/>
                    </a:lnTo>
                    <a:lnTo>
                      <a:pt x="64" y="652"/>
                    </a:lnTo>
                    <a:lnTo>
                      <a:pt x="42" y="653"/>
                    </a:lnTo>
                    <a:lnTo>
                      <a:pt x="27" y="654"/>
                    </a:lnTo>
                    <a:lnTo>
                      <a:pt x="23" y="654"/>
                    </a:lnTo>
                    <a:lnTo>
                      <a:pt x="0" y="0"/>
                    </a:lnTo>
                    <a:lnTo>
                      <a:pt x="578" y="8"/>
                    </a:lnTo>
                    <a:lnTo>
                      <a:pt x="568" y="622"/>
                    </a:lnTo>
                    <a:close/>
                  </a:path>
                </a:pathLst>
              </a:custGeom>
              <a:solidFill>
                <a:srgbClr val="26A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3" name="Freeform 137"/>
              <p:cNvSpPr>
                <a:spLocks/>
              </p:cNvSpPr>
              <p:nvPr/>
            </p:nvSpPr>
            <p:spPr bwMode="auto">
              <a:xfrm>
                <a:off x="2561" y="3027"/>
                <a:ext cx="378" cy="112"/>
              </a:xfrm>
              <a:custGeom>
                <a:avLst/>
                <a:gdLst>
                  <a:gd name="T0" fmla="*/ 377 w 756"/>
                  <a:gd name="T1" fmla="*/ 3 h 226"/>
                  <a:gd name="T2" fmla="*/ 371 w 756"/>
                  <a:gd name="T3" fmla="*/ 7 h 226"/>
                  <a:gd name="T4" fmla="*/ 358 w 756"/>
                  <a:gd name="T5" fmla="*/ 13 h 226"/>
                  <a:gd name="T6" fmla="*/ 341 w 756"/>
                  <a:gd name="T7" fmla="*/ 21 h 226"/>
                  <a:gd name="T8" fmla="*/ 322 w 756"/>
                  <a:gd name="T9" fmla="*/ 29 h 226"/>
                  <a:gd name="T10" fmla="*/ 301 w 756"/>
                  <a:gd name="T11" fmla="*/ 37 h 226"/>
                  <a:gd name="T12" fmla="*/ 280 w 756"/>
                  <a:gd name="T13" fmla="*/ 43 h 226"/>
                  <a:gd name="T14" fmla="*/ 260 w 756"/>
                  <a:gd name="T15" fmla="*/ 46 h 226"/>
                  <a:gd name="T16" fmla="*/ 243 w 756"/>
                  <a:gd name="T17" fmla="*/ 63 h 226"/>
                  <a:gd name="T18" fmla="*/ 238 w 756"/>
                  <a:gd name="T19" fmla="*/ 104 h 226"/>
                  <a:gd name="T20" fmla="*/ 229 w 756"/>
                  <a:gd name="T21" fmla="*/ 102 h 226"/>
                  <a:gd name="T22" fmla="*/ 227 w 756"/>
                  <a:gd name="T23" fmla="*/ 75 h 226"/>
                  <a:gd name="T24" fmla="*/ 230 w 756"/>
                  <a:gd name="T25" fmla="*/ 57 h 226"/>
                  <a:gd name="T26" fmla="*/ 234 w 756"/>
                  <a:gd name="T27" fmla="*/ 50 h 226"/>
                  <a:gd name="T28" fmla="*/ 238 w 756"/>
                  <a:gd name="T29" fmla="*/ 45 h 226"/>
                  <a:gd name="T30" fmla="*/ 244 w 756"/>
                  <a:gd name="T31" fmla="*/ 40 h 226"/>
                  <a:gd name="T32" fmla="*/ 253 w 756"/>
                  <a:gd name="T33" fmla="*/ 38 h 226"/>
                  <a:gd name="T34" fmla="*/ 271 w 756"/>
                  <a:gd name="T35" fmla="*/ 34 h 226"/>
                  <a:gd name="T36" fmla="*/ 295 w 756"/>
                  <a:gd name="T37" fmla="*/ 27 h 226"/>
                  <a:gd name="T38" fmla="*/ 318 w 756"/>
                  <a:gd name="T39" fmla="*/ 19 h 226"/>
                  <a:gd name="T40" fmla="*/ 318 w 756"/>
                  <a:gd name="T41" fmla="*/ 16 h 226"/>
                  <a:gd name="T42" fmla="*/ 287 w 756"/>
                  <a:gd name="T43" fmla="*/ 17 h 226"/>
                  <a:gd name="T44" fmla="*/ 242 w 756"/>
                  <a:gd name="T45" fmla="*/ 20 h 226"/>
                  <a:gd name="T46" fmla="*/ 188 w 756"/>
                  <a:gd name="T47" fmla="*/ 23 h 226"/>
                  <a:gd name="T48" fmla="*/ 132 w 756"/>
                  <a:gd name="T49" fmla="*/ 28 h 226"/>
                  <a:gd name="T50" fmla="*/ 80 w 756"/>
                  <a:gd name="T51" fmla="*/ 32 h 226"/>
                  <a:gd name="T52" fmla="*/ 36 w 756"/>
                  <a:gd name="T53" fmla="*/ 35 h 226"/>
                  <a:gd name="T54" fmla="*/ 7 w 756"/>
                  <a:gd name="T55" fmla="*/ 37 h 226"/>
                  <a:gd name="T56" fmla="*/ 1 w 756"/>
                  <a:gd name="T57" fmla="*/ 34 h 226"/>
                  <a:gd name="T58" fmla="*/ 3 w 756"/>
                  <a:gd name="T59" fmla="*/ 29 h 226"/>
                  <a:gd name="T60" fmla="*/ 7 w 756"/>
                  <a:gd name="T61" fmla="*/ 25 h 226"/>
                  <a:gd name="T62" fmla="*/ 18 w 756"/>
                  <a:gd name="T63" fmla="*/ 25 h 226"/>
                  <a:gd name="T64" fmla="*/ 36 w 756"/>
                  <a:gd name="T65" fmla="*/ 23 h 226"/>
                  <a:gd name="T66" fmla="*/ 57 w 756"/>
                  <a:gd name="T67" fmla="*/ 21 h 226"/>
                  <a:gd name="T68" fmla="*/ 84 w 756"/>
                  <a:gd name="T69" fmla="*/ 18 h 226"/>
                  <a:gd name="T70" fmla="*/ 113 w 756"/>
                  <a:gd name="T71" fmla="*/ 15 h 226"/>
                  <a:gd name="T72" fmla="*/ 144 w 756"/>
                  <a:gd name="T73" fmla="*/ 13 h 226"/>
                  <a:gd name="T74" fmla="*/ 177 w 756"/>
                  <a:gd name="T75" fmla="*/ 10 h 226"/>
                  <a:gd name="T76" fmla="*/ 210 w 756"/>
                  <a:gd name="T77" fmla="*/ 7 h 226"/>
                  <a:gd name="T78" fmla="*/ 243 w 756"/>
                  <a:gd name="T79" fmla="*/ 5 h 226"/>
                  <a:gd name="T80" fmla="*/ 274 w 756"/>
                  <a:gd name="T81" fmla="*/ 3 h 226"/>
                  <a:gd name="T82" fmla="*/ 303 w 756"/>
                  <a:gd name="T83" fmla="*/ 2 h 226"/>
                  <a:gd name="T84" fmla="*/ 328 w 756"/>
                  <a:gd name="T85" fmla="*/ 0 h 226"/>
                  <a:gd name="T86" fmla="*/ 349 w 756"/>
                  <a:gd name="T87" fmla="*/ 0 h 226"/>
                  <a:gd name="T88" fmla="*/ 366 w 756"/>
                  <a:gd name="T89" fmla="*/ 0 h 226"/>
                  <a:gd name="T90" fmla="*/ 376 w 756"/>
                  <a:gd name="T91" fmla="*/ 2 h 22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756" h="226">
                    <a:moveTo>
                      <a:pt x="756" y="6"/>
                    </a:moveTo>
                    <a:lnTo>
                      <a:pt x="754" y="7"/>
                    </a:lnTo>
                    <a:lnTo>
                      <a:pt x="749" y="9"/>
                    </a:lnTo>
                    <a:lnTo>
                      <a:pt x="741" y="14"/>
                    </a:lnTo>
                    <a:lnTo>
                      <a:pt x="729" y="20"/>
                    </a:lnTo>
                    <a:lnTo>
                      <a:pt x="716" y="27"/>
                    </a:lnTo>
                    <a:lnTo>
                      <a:pt x="700" y="35"/>
                    </a:lnTo>
                    <a:lnTo>
                      <a:pt x="682" y="43"/>
                    </a:lnTo>
                    <a:lnTo>
                      <a:pt x="664" y="51"/>
                    </a:lnTo>
                    <a:lnTo>
                      <a:pt x="643" y="59"/>
                    </a:lnTo>
                    <a:lnTo>
                      <a:pt x="622" y="67"/>
                    </a:lnTo>
                    <a:lnTo>
                      <a:pt x="602" y="74"/>
                    </a:lnTo>
                    <a:lnTo>
                      <a:pt x="580" y="81"/>
                    </a:lnTo>
                    <a:lnTo>
                      <a:pt x="559" y="86"/>
                    </a:lnTo>
                    <a:lnTo>
                      <a:pt x="538" y="90"/>
                    </a:lnTo>
                    <a:lnTo>
                      <a:pt x="519" y="92"/>
                    </a:lnTo>
                    <a:lnTo>
                      <a:pt x="500" y="92"/>
                    </a:lnTo>
                    <a:lnTo>
                      <a:pt x="486" y="128"/>
                    </a:lnTo>
                    <a:lnTo>
                      <a:pt x="478" y="173"/>
                    </a:lnTo>
                    <a:lnTo>
                      <a:pt x="475" y="210"/>
                    </a:lnTo>
                    <a:lnTo>
                      <a:pt x="475" y="226"/>
                    </a:lnTo>
                    <a:lnTo>
                      <a:pt x="458" y="206"/>
                    </a:lnTo>
                    <a:lnTo>
                      <a:pt x="452" y="180"/>
                    </a:lnTo>
                    <a:lnTo>
                      <a:pt x="453" y="151"/>
                    </a:lnTo>
                    <a:lnTo>
                      <a:pt x="458" y="123"/>
                    </a:lnTo>
                    <a:lnTo>
                      <a:pt x="460" y="116"/>
                    </a:lnTo>
                    <a:lnTo>
                      <a:pt x="463" y="108"/>
                    </a:lnTo>
                    <a:lnTo>
                      <a:pt x="467" y="101"/>
                    </a:lnTo>
                    <a:lnTo>
                      <a:pt x="470" y="96"/>
                    </a:lnTo>
                    <a:lnTo>
                      <a:pt x="476" y="90"/>
                    </a:lnTo>
                    <a:lnTo>
                      <a:pt x="482" y="84"/>
                    </a:lnTo>
                    <a:lnTo>
                      <a:pt x="488" y="81"/>
                    </a:lnTo>
                    <a:lnTo>
                      <a:pt x="496" y="77"/>
                    </a:lnTo>
                    <a:lnTo>
                      <a:pt x="505" y="77"/>
                    </a:lnTo>
                    <a:lnTo>
                      <a:pt x="520" y="75"/>
                    </a:lnTo>
                    <a:lnTo>
                      <a:pt x="541" y="69"/>
                    </a:lnTo>
                    <a:lnTo>
                      <a:pt x="565" y="62"/>
                    </a:lnTo>
                    <a:lnTo>
                      <a:pt x="590" y="54"/>
                    </a:lnTo>
                    <a:lnTo>
                      <a:pt x="614" y="46"/>
                    </a:lnTo>
                    <a:lnTo>
                      <a:pt x="636" y="38"/>
                    </a:lnTo>
                    <a:lnTo>
                      <a:pt x="653" y="33"/>
                    </a:lnTo>
                    <a:lnTo>
                      <a:pt x="636" y="32"/>
                    </a:lnTo>
                    <a:lnTo>
                      <a:pt x="609" y="33"/>
                    </a:lnTo>
                    <a:lnTo>
                      <a:pt x="574" y="35"/>
                    </a:lnTo>
                    <a:lnTo>
                      <a:pt x="531" y="37"/>
                    </a:lnTo>
                    <a:lnTo>
                      <a:pt x="483" y="40"/>
                    </a:lnTo>
                    <a:lnTo>
                      <a:pt x="431" y="44"/>
                    </a:lnTo>
                    <a:lnTo>
                      <a:pt x="376" y="47"/>
                    </a:lnTo>
                    <a:lnTo>
                      <a:pt x="321" y="52"/>
                    </a:lnTo>
                    <a:lnTo>
                      <a:pt x="264" y="57"/>
                    </a:lnTo>
                    <a:lnTo>
                      <a:pt x="210" y="60"/>
                    </a:lnTo>
                    <a:lnTo>
                      <a:pt x="159" y="65"/>
                    </a:lnTo>
                    <a:lnTo>
                      <a:pt x="113" y="68"/>
                    </a:lnTo>
                    <a:lnTo>
                      <a:pt x="72" y="71"/>
                    </a:lnTo>
                    <a:lnTo>
                      <a:pt x="40" y="73"/>
                    </a:lnTo>
                    <a:lnTo>
                      <a:pt x="14" y="75"/>
                    </a:lnTo>
                    <a:lnTo>
                      <a:pt x="0" y="75"/>
                    </a:lnTo>
                    <a:lnTo>
                      <a:pt x="2" y="69"/>
                    </a:lnTo>
                    <a:lnTo>
                      <a:pt x="4" y="63"/>
                    </a:lnTo>
                    <a:lnTo>
                      <a:pt x="6" y="59"/>
                    </a:lnTo>
                    <a:lnTo>
                      <a:pt x="7" y="52"/>
                    </a:lnTo>
                    <a:lnTo>
                      <a:pt x="13" y="51"/>
                    </a:lnTo>
                    <a:lnTo>
                      <a:pt x="23" y="51"/>
                    </a:lnTo>
                    <a:lnTo>
                      <a:pt x="36" y="50"/>
                    </a:lnTo>
                    <a:lnTo>
                      <a:pt x="52" y="47"/>
                    </a:lnTo>
                    <a:lnTo>
                      <a:pt x="71" y="46"/>
                    </a:lnTo>
                    <a:lnTo>
                      <a:pt x="91" y="44"/>
                    </a:lnTo>
                    <a:lnTo>
                      <a:pt x="114" y="42"/>
                    </a:lnTo>
                    <a:lnTo>
                      <a:pt x="140" y="39"/>
                    </a:lnTo>
                    <a:lnTo>
                      <a:pt x="167" y="37"/>
                    </a:lnTo>
                    <a:lnTo>
                      <a:pt x="195" y="35"/>
                    </a:lnTo>
                    <a:lnTo>
                      <a:pt x="225" y="31"/>
                    </a:lnTo>
                    <a:lnTo>
                      <a:pt x="256" y="29"/>
                    </a:lnTo>
                    <a:lnTo>
                      <a:pt x="288" y="27"/>
                    </a:lnTo>
                    <a:lnTo>
                      <a:pt x="321" y="23"/>
                    </a:lnTo>
                    <a:lnTo>
                      <a:pt x="354" y="21"/>
                    </a:lnTo>
                    <a:lnTo>
                      <a:pt x="387" y="18"/>
                    </a:lnTo>
                    <a:lnTo>
                      <a:pt x="420" y="15"/>
                    </a:lnTo>
                    <a:lnTo>
                      <a:pt x="453" y="13"/>
                    </a:lnTo>
                    <a:lnTo>
                      <a:pt x="485" y="10"/>
                    </a:lnTo>
                    <a:lnTo>
                      <a:pt x="516" y="8"/>
                    </a:lnTo>
                    <a:lnTo>
                      <a:pt x="548" y="7"/>
                    </a:lnTo>
                    <a:lnTo>
                      <a:pt x="576" y="5"/>
                    </a:lnTo>
                    <a:lnTo>
                      <a:pt x="605" y="4"/>
                    </a:lnTo>
                    <a:lnTo>
                      <a:pt x="632" y="2"/>
                    </a:lnTo>
                    <a:lnTo>
                      <a:pt x="656" y="1"/>
                    </a:lnTo>
                    <a:lnTo>
                      <a:pt x="678" y="1"/>
                    </a:lnTo>
                    <a:lnTo>
                      <a:pt x="698" y="0"/>
                    </a:lnTo>
                    <a:lnTo>
                      <a:pt x="716" y="1"/>
                    </a:lnTo>
                    <a:lnTo>
                      <a:pt x="731" y="1"/>
                    </a:lnTo>
                    <a:lnTo>
                      <a:pt x="742" y="2"/>
                    </a:lnTo>
                    <a:lnTo>
                      <a:pt x="751" y="4"/>
                    </a:lnTo>
                    <a:lnTo>
                      <a:pt x="756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4" name="Freeform 138"/>
              <p:cNvSpPr>
                <a:spLocks/>
              </p:cNvSpPr>
              <p:nvPr/>
            </p:nvSpPr>
            <p:spPr bwMode="auto">
              <a:xfrm>
                <a:off x="2437" y="3085"/>
                <a:ext cx="496" cy="113"/>
              </a:xfrm>
              <a:custGeom>
                <a:avLst/>
                <a:gdLst>
                  <a:gd name="T0" fmla="*/ 145 w 991"/>
                  <a:gd name="T1" fmla="*/ 111 h 225"/>
                  <a:gd name="T2" fmla="*/ 118 w 991"/>
                  <a:gd name="T3" fmla="*/ 105 h 225"/>
                  <a:gd name="T4" fmla="*/ 78 w 991"/>
                  <a:gd name="T5" fmla="*/ 95 h 225"/>
                  <a:gd name="T6" fmla="*/ 38 w 991"/>
                  <a:gd name="T7" fmla="*/ 85 h 225"/>
                  <a:gd name="T8" fmla="*/ 9 w 991"/>
                  <a:gd name="T9" fmla="*/ 76 h 225"/>
                  <a:gd name="T10" fmla="*/ 1 w 991"/>
                  <a:gd name="T11" fmla="*/ 70 h 225"/>
                  <a:gd name="T12" fmla="*/ 7 w 991"/>
                  <a:gd name="T13" fmla="*/ 64 h 225"/>
                  <a:gd name="T14" fmla="*/ 168 w 991"/>
                  <a:gd name="T15" fmla="*/ 35 h 225"/>
                  <a:gd name="T16" fmla="*/ 164 w 991"/>
                  <a:gd name="T17" fmla="*/ 12 h 225"/>
                  <a:gd name="T18" fmla="*/ 153 w 991"/>
                  <a:gd name="T19" fmla="*/ 13 h 225"/>
                  <a:gd name="T20" fmla="*/ 129 w 991"/>
                  <a:gd name="T21" fmla="*/ 16 h 225"/>
                  <a:gd name="T22" fmla="*/ 98 w 991"/>
                  <a:gd name="T23" fmla="*/ 18 h 225"/>
                  <a:gd name="T24" fmla="*/ 70 w 991"/>
                  <a:gd name="T25" fmla="*/ 21 h 225"/>
                  <a:gd name="T26" fmla="*/ 52 w 991"/>
                  <a:gd name="T27" fmla="*/ 23 h 225"/>
                  <a:gd name="T28" fmla="*/ 49 w 991"/>
                  <a:gd name="T29" fmla="*/ 20 h 225"/>
                  <a:gd name="T30" fmla="*/ 57 w 991"/>
                  <a:gd name="T31" fmla="*/ 16 h 225"/>
                  <a:gd name="T32" fmla="*/ 80 w 991"/>
                  <a:gd name="T33" fmla="*/ 12 h 225"/>
                  <a:gd name="T34" fmla="*/ 103 w 991"/>
                  <a:gd name="T35" fmla="*/ 9 h 225"/>
                  <a:gd name="T36" fmla="*/ 126 w 991"/>
                  <a:gd name="T37" fmla="*/ 6 h 225"/>
                  <a:gd name="T38" fmla="*/ 149 w 991"/>
                  <a:gd name="T39" fmla="*/ 3 h 225"/>
                  <a:gd name="T40" fmla="*/ 172 w 991"/>
                  <a:gd name="T41" fmla="*/ 0 h 225"/>
                  <a:gd name="T42" fmla="*/ 183 w 991"/>
                  <a:gd name="T43" fmla="*/ 23 h 225"/>
                  <a:gd name="T44" fmla="*/ 184 w 991"/>
                  <a:gd name="T45" fmla="*/ 48 h 225"/>
                  <a:gd name="T46" fmla="*/ 164 w 991"/>
                  <a:gd name="T47" fmla="*/ 66 h 225"/>
                  <a:gd name="T48" fmla="*/ 146 w 991"/>
                  <a:gd name="T49" fmla="*/ 58 h 225"/>
                  <a:gd name="T50" fmla="*/ 123 w 991"/>
                  <a:gd name="T51" fmla="*/ 60 h 225"/>
                  <a:gd name="T52" fmla="*/ 99 w 991"/>
                  <a:gd name="T53" fmla="*/ 63 h 225"/>
                  <a:gd name="T54" fmla="*/ 76 w 991"/>
                  <a:gd name="T55" fmla="*/ 67 h 225"/>
                  <a:gd name="T56" fmla="*/ 53 w 991"/>
                  <a:gd name="T57" fmla="*/ 71 h 225"/>
                  <a:gd name="T58" fmla="*/ 45 w 991"/>
                  <a:gd name="T59" fmla="*/ 75 h 225"/>
                  <a:gd name="T60" fmla="*/ 67 w 991"/>
                  <a:gd name="T61" fmla="*/ 80 h 225"/>
                  <a:gd name="T62" fmla="*/ 88 w 991"/>
                  <a:gd name="T63" fmla="*/ 85 h 225"/>
                  <a:gd name="T64" fmla="*/ 110 w 991"/>
                  <a:gd name="T65" fmla="*/ 90 h 225"/>
                  <a:gd name="T66" fmla="*/ 132 w 991"/>
                  <a:gd name="T67" fmla="*/ 95 h 225"/>
                  <a:gd name="T68" fmla="*/ 154 w 991"/>
                  <a:gd name="T69" fmla="*/ 100 h 225"/>
                  <a:gd name="T70" fmla="*/ 176 w 991"/>
                  <a:gd name="T71" fmla="*/ 96 h 225"/>
                  <a:gd name="T72" fmla="*/ 232 w 991"/>
                  <a:gd name="T73" fmla="*/ 88 h 225"/>
                  <a:gd name="T74" fmla="*/ 305 w 991"/>
                  <a:gd name="T75" fmla="*/ 76 h 225"/>
                  <a:gd name="T76" fmla="*/ 378 w 991"/>
                  <a:gd name="T77" fmla="*/ 65 h 225"/>
                  <a:gd name="T78" fmla="*/ 434 w 991"/>
                  <a:gd name="T79" fmla="*/ 55 h 225"/>
                  <a:gd name="T80" fmla="*/ 372 w 991"/>
                  <a:gd name="T81" fmla="*/ 42 h 225"/>
                  <a:gd name="T82" fmla="*/ 376 w 991"/>
                  <a:gd name="T83" fmla="*/ 34 h 22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991" h="225">
                    <a:moveTo>
                      <a:pt x="301" y="225"/>
                    </a:moveTo>
                    <a:lnTo>
                      <a:pt x="298" y="224"/>
                    </a:lnTo>
                    <a:lnTo>
                      <a:pt x="289" y="222"/>
                    </a:lnTo>
                    <a:lnTo>
                      <a:pt x="275" y="218"/>
                    </a:lnTo>
                    <a:lnTo>
                      <a:pt x="256" y="215"/>
                    </a:lnTo>
                    <a:lnTo>
                      <a:pt x="235" y="209"/>
                    </a:lnTo>
                    <a:lnTo>
                      <a:pt x="209" y="204"/>
                    </a:lnTo>
                    <a:lnTo>
                      <a:pt x="183" y="197"/>
                    </a:lnTo>
                    <a:lnTo>
                      <a:pt x="156" y="190"/>
                    </a:lnTo>
                    <a:lnTo>
                      <a:pt x="129" y="183"/>
                    </a:lnTo>
                    <a:lnTo>
                      <a:pt x="101" y="176"/>
                    </a:lnTo>
                    <a:lnTo>
                      <a:pt x="76" y="169"/>
                    </a:lnTo>
                    <a:lnTo>
                      <a:pt x="53" y="162"/>
                    </a:lnTo>
                    <a:lnTo>
                      <a:pt x="33" y="156"/>
                    </a:lnTo>
                    <a:lnTo>
                      <a:pt x="17" y="151"/>
                    </a:lnTo>
                    <a:lnTo>
                      <a:pt x="5" y="147"/>
                    </a:lnTo>
                    <a:lnTo>
                      <a:pt x="0" y="144"/>
                    </a:lnTo>
                    <a:lnTo>
                      <a:pt x="2" y="139"/>
                    </a:lnTo>
                    <a:lnTo>
                      <a:pt x="5" y="136"/>
                    </a:lnTo>
                    <a:lnTo>
                      <a:pt x="10" y="132"/>
                    </a:lnTo>
                    <a:lnTo>
                      <a:pt x="13" y="127"/>
                    </a:lnTo>
                    <a:lnTo>
                      <a:pt x="330" y="85"/>
                    </a:lnTo>
                    <a:lnTo>
                      <a:pt x="333" y="85"/>
                    </a:lnTo>
                    <a:lnTo>
                      <a:pt x="335" y="70"/>
                    </a:lnTo>
                    <a:lnTo>
                      <a:pt x="336" y="54"/>
                    </a:lnTo>
                    <a:lnTo>
                      <a:pt x="334" y="38"/>
                    </a:lnTo>
                    <a:lnTo>
                      <a:pt x="327" y="24"/>
                    </a:lnTo>
                    <a:lnTo>
                      <a:pt x="324" y="24"/>
                    </a:lnTo>
                    <a:lnTo>
                      <a:pt x="318" y="25"/>
                    </a:lnTo>
                    <a:lnTo>
                      <a:pt x="306" y="26"/>
                    </a:lnTo>
                    <a:lnTo>
                      <a:pt x="292" y="27"/>
                    </a:lnTo>
                    <a:lnTo>
                      <a:pt x="276" y="28"/>
                    </a:lnTo>
                    <a:lnTo>
                      <a:pt x="258" y="31"/>
                    </a:lnTo>
                    <a:lnTo>
                      <a:pt x="237" y="33"/>
                    </a:lnTo>
                    <a:lnTo>
                      <a:pt x="216" y="34"/>
                    </a:lnTo>
                    <a:lnTo>
                      <a:pt x="195" y="36"/>
                    </a:lnTo>
                    <a:lnTo>
                      <a:pt x="175" y="39"/>
                    </a:lnTo>
                    <a:lnTo>
                      <a:pt x="156" y="41"/>
                    </a:lnTo>
                    <a:lnTo>
                      <a:pt x="139" y="42"/>
                    </a:lnTo>
                    <a:lnTo>
                      <a:pt x="124" y="43"/>
                    </a:lnTo>
                    <a:lnTo>
                      <a:pt x="111" y="45"/>
                    </a:lnTo>
                    <a:lnTo>
                      <a:pt x="103" y="46"/>
                    </a:lnTo>
                    <a:lnTo>
                      <a:pt x="100" y="46"/>
                    </a:lnTo>
                    <a:lnTo>
                      <a:pt x="98" y="43"/>
                    </a:lnTo>
                    <a:lnTo>
                      <a:pt x="98" y="40"/>
                    </a:lnTo>
                    <a:lnTo>
                      <a:pt x="98" y="36"/>
                    </a:lnTo>
                    <a:lnTo>
                      <a:pt x="98" y="33"/>
                    </a:lnTo>
                    <a:lnTo>
                      <a:pt x="113" y="31"/>
                    </a:lnTo>
                    <a:lnTo>
                      <a:pt x="128" y="27"/>
                    </a:lnTo>
                    <a:lnTo>
                      <a:pt x="144" y="25"/>
                    </a:lnTo>
                    <a:lnTo>
                      <a:pt x="159" y="24"/>
                    </a:lnTo>
                    <a:lnTo>
                      <a:pt x="174" y="21"/>
                    </a:lnTo>
                    <a:lnTo>
                      <a:pt x="189" y="19"/>
                    </a:lnTo>
                    <a:lnTo>
                      <a:pt x="205" y="17"/>
                    </a:lnTo>
                    <a:lnTo>
                      <a:pt x="220" y="16"/>
                    </a:lnTo>
                    <a:lnTo>
                      <a:pt x="235" y="13"/>
                    </a:lnTo>
                    <a:lnTo>
                      <a:pt x="251" y="12"/>
                    </a:lnTo>
                    <a:lnTo>
                      <a:pt x="266" y="10"/>
                    </a:lnTo>
                    <a:lnTo>
                      <a:pt x="282" y="8"/>
                    </a:lnTo>
                    <a:lnTo>
                      <a:pt x="297" y="6"/>
                    </a:lnTo>
                    <a:lnTo>
                      <a:pt x="312" y="4"/>
                    </a:lnTo>
                    <a:lnTo>
                      <a:pt x="328" y="2"/>
                    </a:lnTo>
                    <a:lnTo>
                      <a:pt x="343" y="0"/>
                    </a:lnTo>
                    <a:lnTo>
                      <a:pt x="353" y="13"/>
                    </a:lnTo>
                    <a:lnTo>
                      <a:pt x="360" y="28"/>
                    </a:lnTo>
                    <a:lnTo>
                      <a:pt x="365" y="46"/>
                    </a:lnTo>
                    <a:lnTo>
                      <a:pt x="368" y="62"/>
                    </a:lnTo>
                    <a:lnTo>
                      <a:pt x="372" y="79"/>
                    </a:lnTo>
                    <a:lnTo>
                      <a:pt x="368" y="96"/>
                    </a:lnTo>
                    <a:lnTo>
                      <a:pt x="360" y="112"/>
                    </a:lnTo>
                    <a:lnTo>
                      <a:pt x="352" y="127"/>
                    </a:lnTo>
                    <a:lnTo>
                      <a:pt x="327" y="131"/>
                    </a:lnTo>
                    <a:lnTo>
                      <a:pt x="324" y="112"/>
                    </a:lnTo>
                    <a:lnTo>
                      <a:pt x="308" y="114"/>
                    </a:lnTo>
                    <a:lnTo>
                      <a:pt x="292" y="115"/>
                    </a:lnTo>
                    <a:lnTo>
                      <a:pt x="276" y="116"/>
                    </a:lnTo>
                    <a:lnTo>
                      <a:pt x="261" y="118"/>
                    </a:lnTo>
                    <a:lnTo>
                      <a:pt x="245" y="119"/>
                    </a:lnTo>
                    <a:lnTo>
                      <a:pt x="229" y="122"/>
                    </a:lnTo>
                    <a:lnTo>
                      <a:pt x="214" y="124"/>
                    </a:lnTo>
                    <a:lnTo>
                      <a:pt x="198" y="126"/>
                    </a:lnTo>
                    <a:lnTo>
                      <a:pt x="183" y="129"/>
                    </a:lnTo>
                    <a:lnTo>
                      <a:pt x="168" y="131"/>
                    </a:lnTo>
                    <a:lnTo>
                      <a:pt x="152" y="134"/>
                    </a:lnTo>
                    <a:lnTo>
                      <a:pt x="137" y="137"/>
                    </a:lnTo>
                    <a:lnTo>
                      <a:pt x="121" y="139"/>
                    </a:lnTo>
                    <a:lnTo>
                      <a:pt x="106" y="141"/>
                    </a:lnTo>
                    <a:lnTo>
                      <a:pt x="89" y="144"/>
                    </a:lnTo>
                    <a:lnTo>
                      <a:pt x="75" y="146"/>
                    </a:lnTo>
                    <a:lnTo>
                      <a:pt x="89" y="149"/>
                    </a:lnTo>
                    <a:lnTo>
                      <a:pt x="103" y="153"/>
                    </a:lnTo>
                    <a:lnTo>
                      <a:pt x="118" y="155"/>
                    </a:lnTo>
                    <a:lnTo>
                      <a:pt x="133" y="159"/>
                    </a:lnTo>
                    <a:lnTo>
                      <a:pt x="147" y="162"/>
                    </a:lnTo>
                    <a:lnTo>
                      <a:pt x="162" y="167"/>
                    </a:lnTo>
                    <a:lnTo>
                      <a:pt x="176" y="170"/>
                    </a:lnTo>
                    <a:lnTo>
                      <a:pt x="191" y="174"/>
                    </a:lnTo>
                    <a:lnTo>
                      <a:pt x="205" y="177"/>
                    </a:lnTo>
                    <a:lnTo>
                      <a:pt x="220" y="180"/>
                    </a:lnTo>
                    <a:lnTo>
                      <a:pt x="233" y="184"/>
                    </a:lnTo>
                    <a:lnTo>
                      <a:pt x="248" y="187"/>
                    </a:lnTo>
                    <a:lnTo>
                      <a:pt x="263" y="190"/>
                    </a:lnTo>
                    <a:lnTo>
                      <a:pt x="277" y="193"/>
                    </a:lnTo>
                    <a:lnTo>
                      <a:pt x="292" y="197"/>
                    </a:lnTo>
                    <a:lnTo>
                      <a:pt x="307" y="199"/>
                    </a:lnTo>
                    <a:lnTo>
                      <a:pt x="313" y="198"/>
                    </a:lnTo>
                    <a:lnTo>
                      <a:pt x="328" y="195"/>
                    </a:lnTo>
                    <a:lnTo>
                      <a:pt x="352" y="192"/>
                    </a:lnTo>
                    <a:lnTo>
                      <a:pt x="383" y="187"/>
                    </a:lnTo>
                    <a:lnTo>
                      <a:pt x="421" y="182"/>
                    </a:lnTo>
                    <a:lnTo>
                      <a:pt x="464" y="175"/>
                    </a:lnTo>
                    <a:lnTo>
                      <a:pt x="511" y="168"/>
                    </a:lnTo>
                    <a:lnTo>
                      <a:pt x="559" y="160"/>
                    </a:lnTo>
                    <a:lnTo>
                      <a:pt x="610" y="152"/>
                    </a:lnTo>
                    <a:lnTo>
                      <a:pt x="660" y="145"/>
                    </a:lnTo>
                    <a:lnTo>
                      <a:pt x="709" y="137"/>
                    </a:lnTo>
                    <a:lnTo>
                      <a:pt x="755" y="129"/>
                    </a:lnTo>
                    <a:lnTo>
                      <a:pt x="799" y="122"/>
                    </a:lnTo>
                    <a:lnTo>
                      <a:pt x="836" y="116"/>
                    </a:lnTo>
                    <a:lnTo>
                      <a:pt x="868" y="110"/>
                    </a:lnTo>
                    <a:lnTo>
                      <a:pt x="892" y="106"/>
                    </a:lnTo>
                    <a:lnTo>
                      <a:pt x="744" y="87"/>
                    </a:lnTo>
                    <a:lnTo>
                      <a:pt x="743" y="84"/>
                    </a:lnTo>
                    <a:lnTo>
                      <a:pt x="745" y="78"/>
                    </a:lnTo>
                    <a:lnTo>
                      <a:pt x="748" y="72"/>
                    </a:lnTo>
                    <a:lnTo>
                      <a:pt x="752" y="68"/>
                    </a:lnTo>
                    <a:lnTo>
                      <a:pt x="991" y="106"/>
                    </a:lnTo>
                    <a:lnTo>
                      <a:pt x="301" y="2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5" name="Freeform 139"/>
              <p:cNvSpPr>
                <a:spLocks/>
              </p:cNvSpPr>
              <p:nvPr/>
            </p:nvSpPr>
            <p:spPr bwMode="auto">
              <a:xfrm>
                <a:off x="2794" y="3197"/>
                <a:ext cx="25" cy="63"/>
              </a:xfrm>
              <a:custGeom>
                <a:avLst/>
                <a:gdLst>
                  <a:gd name="T0" fmla="*/ 8 w 50"/>
                  <a:gd name="T1" fmla="*/ 1 h 126"/>
                  <a:gd name="T2" fmla="*/ 10 w 50"/>
                  <a:gd name="T3" fmla="*/ 8 h 126"/>
                  <a:gd name="T4" fmla="*/ 13 w 50"/>
                  <a:gd name="T5" fmla="*/ 16 h 126"/>
                  <a:gd name="T6" fmla="*/ 16 w 50"/>
                  <a:gd name="T7" fmla="*/ 23 h 126"/>
                  <a:gd name="T8" fmla="*/ 19 w 50"/>
                  <a:gd name="T9" fmla="*/ 30 h 126"/>
                  <a:gd name="T10" fmla="*/ 21 w 50"/>
                  <a:gd name="T11" fmla="*/ 37 h 126"/>
                  <a:gd name="T12" fmla="*/ 23 w 50"/>
                  <a:gd name="T13" fmla="*/ 45 h 126"/>
                  <a:gd name="T14" fmla="*/ 24 w 50"/>
                  <a:gd name="T15" fmla="*/ 52 h 126"/>
                  <a:gd name="T16" fmla="*/ 25 w 50"/>
                  <a:gd name="T17" fmla="*/ 60 h 126"/>
                  <a:gd name="T18" fmla="*/ 19 w 50"/>
                  <a:gd name="T19" fmla="*/ 63 h 126"/>
                  <a:gd name="T20" fmla="*/ 16 w 50"/>
                  <a:gd name="T21" fmla="*/ 56 h 126"/>
                  <a:gd name="T22" fmla="*/ 15 w 50"/>
                  <a:gd name="T23" fmla="*/ 48 h 126"/>
                  <a:gd name="T24" fmla="*/ 13 w 50"/>
                  <a:gd name="T25" fmla="*/ 41 h 126"/>
                  <a:gd name="T26" fmla="*/ 11 w 50"/>
                  <a:gd name="T27" fmla="*/ 33 h 126"/>
                  <a:gd name="T28" fmla="*/ 0 w 50"/>
                  <a:gd name="T29" fmla="*/ 4 h 126"/>
                  <a:gd name="T30" fmla="*/ 1 w 50"/>
                  <a:gd name="T31" fmla="*/ 2 h 126"/>
                  <a:gd name="T32" fmla="*/ 3 w 50"/>
                  <a:gd name="T33" fmla="*/ 1 h 126"/>
                  <a:gd name="T34" fmla="*/ 5 w 50"/>
                  <a:gd name="T35" fmla="*/ 0 h 126"/>
                  <a:gd name="T36" fmla="*/ 8 w 50"/>
                  <a:gd name="T37" fmla="*/ 1 h 1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0" h="126">
                    <a:moveTo>
                      <a:pt x="15" y="2"/>
                    </a:moveTo>
                    <a:lnTo>
                      <a:pt x="20" y="16"/>
                    </a:lnTo>
                    <a:lnTo>
                      <a:pt x="26" y="31"/>
                    </a:lnTo>
                    <a:lnTo>
                      <a:pt x="31" y="45"/>
                    </a:lnTo>
                    <a:lnTo>
                      <a:pt x="37" y="59"/>
                    </a:lnTo>
                    <a:lnTo>
                      <a:pt x="41" y="74"/>
                    </a:lnTo>
                    <a:lnTo>
                      <a:pt x="45" y="89"/>
                    </a:lnTo>
                    <a:lnTo>
                      <a:pt x="48" y="104"/>
                    </a:lnTo>
                    <a:lnTo>
                      <a:pt x="50" y="120"/>
                    </a:lnTo>
                    <a:lnTo>
                      <a:pt x="38" y="126"/>
                    </a:lnTo>
                    <a:lnTo>
                      <a:pt x="31" y="112"/>
                    </a:lnTo>
                    <a:lnTo>
                      <a:pt x="29" y="96"/>
                    </a:lnTo>
                    <a:lnTo>
                      <a:pt x="26" y="81"/>
                    </a:lnTo>
                    <a:lnTo>
                      <a:pt x="22" y="66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6" name="Freeform 140"/>
              <p:cNvSpPr>
                <a:spLocks/>
              </p:cNvSpPr>
              <p:nvPr/>
            </p:nvSpPr>
            <p:spPr bwMode="auto">
              <a:xfrm>
                <a:off x="2772" y="3198"/>
                <a:ext cx="28" cy="55"/>
              </a:xfrm>
              <a:custGeom>
                <a:avLst/>
                <a:gdLst>
                  <a:gd name="T0" fmla="*/ 7 w 56"/>
                  <a:gd name="T1" fmla="*/ 0 h 111"/>
                  <a:gd name="T2" fmla="*/ 10 w 56"/>
                  <a:gd name="T3" fmla="*/ 6 h 111"/>
                  <a:gd name="T4" fmla="*/ 13 w 56"/>
                  <a:gd name="T5" fmla="*/ 13 h 111"/>
                  <a:gd name="T6" fmla="*/ 17 w 56"/>
                  <a:gd name="T7" fmla="*/ 19 h 111"/>
                  <a:gd name="T8" fmla="*/ 20 w 56"/>
                  <a:gd name="T9" fmla="*/ 25 h 111"/>
                  <a:gd name="T10" fmla="*/ 23 w 56"/>
                  <a:gd name="T11" fmla="*/ 32 h 111"/>
                  <a:gd name="T12" fmla="*/ 25 w 56"/>
                  <a:gd name="T13" fmla="*/ 39 h 111"/>
                  <a:gd name="T14" fmla="*/ 27 w 56"/>
                  <a:gd name="T15" fmla="*/ 45 h 111"/>
                  <a:gd name="T16" fmla="*/ 28 w 56"/>
                  <a:gd name="T17" fmla="*/ 52 h 111"/>
                  <a:gd name="T18" fmla="*/ 27 w 56"/>
                  <a:gd name="T19" fmla="*/ 53 h 111"/>
                  <a:gd name="T20" fmla="*/ 26 w 56"/>
                  <a:gd name="T21" fmla="*/ 54 h 111"/>
                  <a:gd name="T22" fmla="*/ 24 w 56"/>
                  <a:gd name="T23" fmla="*/ 55 h 111"/>
                  <a:gd name="T24" fmla="*/ 22 w 56"/>
                  <a:gd name="T25" fmla="*/ 55 h 111"/>
                  <a:gd name="T26" fmla="*/ 19 w 56"/>
                  <a:gd name="T27" fmla="*/ 49 h 111"/>
                  <a:gd name="T28" fmla="*/ 17 w 56"/>
                  <a:gd name="T29" fmla="*/ 43 h 111"/>
                  <a:gd name="T30" fmla="*/ 15 w 56"/>
                  <a:gd name="T31" fmla="*/ 36 h 111"/>
                  <a:gd name="T32" fmla="*/ 13 w 56"/>
                  <a:gd name="T33" fmla="*/ 29 h 111"/>
                  <a:gd name="T34" fmla="*/ 11 w 56"/>
                  <a:gd name="T35" fmla="*/ 22 h 111"/>
                  <a:gd name="T36" fmla="*/ 9 w 56"/>
                  <a:gd name="T37" fmla="*/ 16 h 111"/>
                  <a:gd name="T38" fmla="*/ 5 w 56"/>
                  <a:gd name="T39" fmla="*/ 10 h 111"/>
                  <a:gd name="T40" fmla="*/ 0 w 56"/>
                  <a:gd name="T41" fmla="*/ 5 h 111"/>
                  <a:gd name="T42" fmla="*/ 1 w 56"/>
                  <a:gd name="T43" fmla="*/ 3 h 111"/>
                  <a:gd name="T44" fmla="*/ 3 w 56"/>
                  <a:gd name="T45" fmla="*/ 2 h 111"/>
                  <a:gd name="T46" fmla="*/ 4 w 56"/>
                  <a:gd name="T47" fmla="*/ 0 h 111"/>
                  <a:gd name="T48" fmla="*/ 7 w 56"/>
                  <a:gd name="T49" fmla="*/ 0 h 11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6" h="111">
                    <a:moveTo>
                      <a:pt x="13" y="0"/>
                    </a:moveTo>
                    <a:lnTo>
                      <a:pt x="20" y="13"/>
                    </a:lnTo>
                    <a:lnTo>
                      <a:pt x="26" y="26"/>
                    </a:lnTo>
                    <a:lnTo>
                      <a:pt x="33" y="38"/>
                    </a:lnTo>
                    <a:lnTo>
                      <a:pt x="39" y="51"/>
                    </a:lnTo>
                    <a:lnTo>
                      <a:pt x="45" y="64"/>
                    </a:lnTo>
                    <a:lnTo>
                      <a:pt x="49" y="78"/>
                    </a:lnTo>
                    <a:lnTo>
                      <a:pt x="54" y="91"/>
                    </a:lnTo>
                    <a:lnTo>
                      <a:pt x="56" y="105"/>
                    </a:lnTo>
                    <a:lnTo>
                      <a:pt x="53" y="106"/>
                    </a:lnTo>
                    <a:lnTo>
                      <a:pt x="51" y="109"/>
                    </a:lnTo>
                    <a:lnTo>
                      <a:pt x="47" y="111"/>
                    </a:lnTo>
                    <a:lnTo>
                      <a:pt x="44" y="111"/>
                    </a:lnTo>
                    <a:lnTo>
                      <a:pt x="38" y="98"/>
                    </a:lnTo>
                    <a:lnTo>
                      <a:pt x="33" y="86"/>
                    </a:lnTo>
                    <a:lnTo>
                      <a:pt x="30" y="72"/>
                    </a:lnTo>
                    <a:lnTo>
                      <a:pt x="26" y="59"/>
                    </a:lnTo>
                    <a:lnTo>
                      <a:pt x="22" y="45"/>
                    </a:lnTo>
                    <a:lnTo>
                      <a:pt x="17" y="33"/>
                    </a:lnTo>
                    <a:lnTo>
                      <a:pt x="9" y="21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5" y="4"/>
                    </a:lnTo>
                    <a:lnTo>
                      <a:pt x="8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7" name="Freeform 141"/>
              <p:cNvSpPr>
                <a:spLocks/>
              </p:cNvSpPr>
              <p:nvPr/>
            </p:nvSpPr>
            <p:spPr bwMode="auto">
              <a:xfrm>
                <a:off x="2749" y="3203"/>
                <a:ext cx="33" cy="55"/>
              </a:xfrm>
              <a:custGeom>
                <a:avLst/>
                <a:gdLst>
                  <a:gd name="T0" fmla="*/ 7 w 66"/>
                  <a:gd name="T1" fmla="*/ 0 h 109"/>
                  <a:gd name="T2" fmla="*/ 12 w 66"/>
                  <a:gd name="T3" fmla="*/ 6 h 109"/>
                  <a:gd name="T4" fmla="*/ 17 w 66"/>
                  <a:gd name="T5" fmla="*/ 12 h 109"/>
                  <a:gd name="T6" fmla="*/ 22 w 66"/>
                  <a:gd name="T7" fmla="*/ 18 h 109"/>
                  <a:gd name="T8" fmla="*/ 27 w 66"/>
                  <a:gd name="T9" fmla="*/ 24 h 109"/>
                  <a:gd name="T10" fmla="*/ 30 w 66"/>
                  <a:gd name="T11" fmla="*/ 31 h 109"/>
                  <a:gd name="T12" fmla="*/ 32 w 66"/>
                  <a:gd name="T13" fmla="*/ 39 h 109"/>
                  <a:gd name="T14" fmla="*/ 33 w 66"/>
                  <a:gd name="T15" fmla="*/ 46 h 109"/>
                  <a:gd name="T16" fmla="*/ 33 w 66"/>
                  <a:gd name="T17" fmla="*/ 54 h 109"/>
                  <a:gd name="T18" fmla="*/ 32 w 66"/>
                  <a:gd name="T19" fmla="*/ 54 h 109"/>
                  <a:gd name="T20" fmla="*/ 30 w 66"/>
                  <a:gd name="T21" fmla="*/ 55 h 109"/>
                  <a:gd name="T22" fmla="*/ 28 w 66"/>
                  <a:gd name="T23" fmla="*/ 55 h 109"/>
                  <a:gd name="T24" fmla="*/ 27 w 66"/>
                  <a:gd name="T25" fmla="*/ 55 h 109"/>
                  <a:gd name="T26" fmla="*/ 24 w 66"/>
                  <a:gd name="T27" fmla="*/ 48 h 109"/>
                  <a:gd name="T28" fmla="*/ 22 w 66"/>
                  <a:gd name="T29" fmla="*/ 41 h 109"/>
                  <a:gd name="T30" fmla="*/ 20 w 66"/>
                  <a:gd name="T31" fmla="*/ 34 h 109"/>
                  <a:gd name="T32" fmla="*/ 17 w 66"/>
                  <a:gd name="T33" fmla="*/ 27 h 109"/>
                  <a:gd name="T34" fmla="*/ 15 w 66"/>
                  <a:gd name="T35" fmla="*/ 20 h 109"/>
                  <a:gd name="T36" fmla="*/ 11 w 66"/>
                  <a:gd name="T37" fmla="*/ 14 h 109"/>
                  <a:gd name="T38" fmla="*/ 7 w 66"/>
                  <a:gd name="T39" fmla="*/ 9 h 109"/>
                  <a:gd name="T40" fmla="*/ 0 w 66"/>
                  <a:gd name="T41" fmla="*/ 4 h 109"/>
                  <a:gd name="T42" fmla="*/ 0 w 66"/>
                  <a:gd name="T43" fmla="*/ 0 h 109"/>
                  <a:gd name="T44" fmla="*/ 7 w 66"/>
                  <a:gd name="T45" fmla="*/ 0 h 10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" h="109">
                    <a:moveTo>
                      <a:pt x="13" y="0"/>
                    </a:moveTo>
                    <a:lnTo>
                      <a:pt x="24" y="11"/>
                    </a:lnTo>
                    <a:lnTo>
                      <a:pt x="34" y="23"/>
                    </a:lnTo>
                    <a:lnTo>
                      <a:pt x="44" y="35"/>
                    </a:lnTo>
                    <a:lnTo>
                      <a:pt x="53" y="48"/>
                    </a:lnTo>
                    <a:lnTo>
                      <a:pt x="59" y="62"/>
                    </a:lnTo>
                    <a:lnTo>
                      <a:pt x="63" y="77"/>
                    </a:lnTo>
                    <a:lnTo>
                      <a:pt x="66" y="92"/>
                    </a:lnTo>
                    <a:lnTo>
                      <a:pt x="66" y="107"/>
                    </a:lnTo>
                    <a:lnTo>
                      <a:pt x="63" y="108"/>
                    </a:lnTo>
                    <a:lnTo>
                      <a:pt x="60" y="109"/>
                    </a:lnTo>
                    <a:lnTo>
                      <a:pt x="56" y="109"/>
                    </a:lnTo>
                    <a:lnTo>
                      <a:pt x="53" y="109"/>
                    </a:lnTo>
                    <a:lnTo>
                      <a:pt x="47" y="95"/>
                    </a:lnTo>
                    <a:lnTo>
                      <a:pt x="43" y="82"/>
                    </a:lnTo>
                    <a:lnTo>
                      <a:pt x="39" y="68"/>
                    </a:lnTo>
                    <a:lnTo>
                      <a:pt x="34" y="54"/>
                    </a:lnTo>
                    <a:lnTo>
                      <a:pt x="29" y="40"/>
                    </a:lnTo>
                    <a:lnTo>
                      <a:pt x="22" y="27"/>
                    </a:lnTo>
                    <a:lnTo>
                      <a:pt x="13" y="1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8" name="Freeform 142"/>
              <p:cNvSpPr>
                <a:spLocks/>
              </p:cNvSpPr>
              <p:nvPr/>
            </p:nvSpPr>
            <p:spPr bwMode="auto">
              <a:xfrm>
                <a:off x="2526" y="3215"/>
                <a:ext cx="253" cy="120"/>
              </a:xfrm>
              <a:custGeom>
                <a:avLst/>
                <a:gdLst>
                  <a:gd name="T0" fmla="*/ 230 w 508"/>
                  <a:gd name="T1" fmla="*/ 20 h 239"/>
                  <a:gd name="T2" fmla="*/ 235 w 508"/>
                  <a:gd name="T3" fmla="*/ 32 h 239"/>
                  <a:gd name="T4" fmla="*/ 239 w 508"/>
                  <a:gd name="T5" fmla="*/ 43 h 239"/>
                  <a:gd name="T6" fmla="*/ 243 w 508"/>
                  <a:gd name="T7" fmla="*/ 55 h 239"/>
                  <a:gd name="T8" fmla="*/ 246 w 508"/>
                  <a:gd name="T9" fmla="*/ 68 h 239"/>
                  <a:gd name="T10" fmla="*/ 249 w 508"/>
                  <a:gd name="T11" fmla="*/ 80 h 239"/>
                  <a:gd name="T12" fmla="*/ 251 w 508"/>
                  <a:gd name="T13" fmla="*/ 92 h 239"/>
                  <a:gd name="T14" fmla="*/ 252 w 508"/>
                  <a:gd name="T15" fmla="*/ 104 h 239"/>
                  <a:gd name="T16" fmla="*/ 253 w 508"/>
                  <a:gd name="T17" fmla="*/ 117 h 239"/>
                  <a:gd name="T18" fmla="*/ 250 w 508"/>
                  <a:gd name="T19" fmla="*/ 119 h 239"/>
                  <a:gd name="T20" fmla="*/ 246 w 508"/>
                  <a:gd name="T21" fmla="*/ 120 h 239"/>
                  <a:gd name="T22" fmla="*/ 243 w 508"/>
                  <a:gd name="T23" fmla="*/ 120 h 239"/>
                  <a:gd name="T24" fmla="*/ 241 w 508"/>
                  <a:gd name="T25" fmla="*/ 119 h 239"/>
                  <a:gd name="T26" fmla="*/ 238 w 508"/>
                  <a:gd name="T27" fmla="*/ 118 h 239"/>
                  <a:gd name="T28" fmla="*/ 236 w 508"/>
                  <a:gd name="T29" fmla="*/ 115 h 239"/>
                  <a:gd name="T30" fmla="*/ 234 w 508"/>
                  <a:gd name="T31" fmla="*/ 112 h 239"/>
                  <a:gd name="T32" fmla="*/ 233 w 508"/>
                  <a:gd name="T33" fmla="*/ 109 h 239"/>
                  <a:gd name="T34" fmla="*/ 231 w 508"/>
                  <a:gd name="T35" fmla="*/ 106 h 239"/>
                  <a:gd name="T36" fmla="*/ 231 w 508"/>
                  <a:gd name="T37" fmla="*/ 102 h 239"/>
                  <a:gd name="T38" fmla="*/ 230 w 508"/>
                  <a:gd name="T39" fmla="*/ 99 h 239"/>
                  <a:gd name="T40" fmla="*/ 230 w 508"/>
                  <a:gd name="T41" fmla="*/ 95 h 239"/>
                  <a:gd name="T42" fmla="*/ 223 w 508"/>
                  <a:gd name="T43" fmla="*/ 95 h 239"/>
                  <a:gd name="T44" fmla="*/ 215 w 508"/>
                  <a:gd name="T45" fmla="*/ 96 h 239"/>
                  <a:gd name="T46" fmla="*/ 207 w 508"/>
                  <a:gd name="T47" fmla="*/ 98 h 239"/>
                  <a:gd name="T48" fmla="*/ 199 w 508"/>
                  <a:gd name="T49" fmla="*/ 100 h 239"/>
                  <a:gd name="T50" fmla="*/ 190 w 508"/>
                  <a:gd name="T51" fmla="*/ 102 h 239"/>
                  <a:gd name="T52" fmla="*/ 181 w 508"/>
                  <a:gd name="T53" fmla="*/ 104 h 239"/>
                  <a:gd name="T54" fmla="*/ 172 w 508"/>
                  <a:gd name="T55" fmla="*/ 106 h 239"/>
                  <a:gd name="T56" fmla="*/ 162 w 508"/>
                  <a:gd name="T57" fmla="*/ 108 h 239"/>
                  <a:gd name="T58" fmla="*/ 0 w 508"/>
                  <a:gd name="T59" fmla="*/ 40 h 239"/>
                  <a:gd name="T60" fmla="*/ 2 w 508"/>
                  <a:gd name="T61" fmla="*/ 38 h 239"/>
                  <a:gd name="T62" fmla="*/ 3 w 508"/>
                  <a:gd name="T63" fmla="*/ 35 h 239"/>
                  <a:gd name="T64" fmla="*/ 3 w 508"/>
                  <a:gd name="T65" fmla="*/ 32 h 239"/>
                  <a:gd name="T66" fmla="*/ 2 w 508"/>
                  <a:gd name="T67" fmla="*/ 30 h 239"/>
                  <a:gd name="T68" fmla="*/ 163 w 508"/>
                  <a:gd name="T69" fmla="*/ 96 h 239"/>
                  <a:gd name="T70" fmla="*/ 172 w 508"/>
                  <a:gd name="T71" fmla="*/ 93 h 239"/>
                  <a:gd name="T72" fmla="*/ 181 w 508"/>
                  <a:gd name="T73" fmla="*/ 92 h 239"/>
                  <a:gd name="T74" fmla="*/ 189 w 508"/>
                  <a:gd name="T75" fmla="*/ 90 h 239"/>
                  <a:gd name="T76" fmla="*/ 198 w 508"/>
                  <a:gd name="T77" fmla="*/ 88 h 239"/>
                  <a:gd name="T78" fmla="*/ 206 w 508"/>
                  <a:gd name="T79" fmla="*/ 86 h 239"/>
                  <a:gd name="T80" fmla="*/ 215 w 508"/>
                  <a:gd name="T81" fmla="*/ 84 h 239"/>
                  <a:gd name="T82" fmla="*/ 223 w 508"/>
                  <a:gd name="T83" fmla="*/ 81 h 239"/>
                  <a:gd name="T84" fmla="*/ 230 w 508"/>
                  <a:gd name="T85" fmla="*/ 78 h 239"/>
                  <a:gd name="T86" fmla="*/ 230 w 508"/>
                  <a:gd name="T87" fmla="*/ 67 h 239"/>
                  <a:gd name="T88" fmla="*/ 228 w 508"/>
                  <a:gd name="T89" fmla="*/ 54 h 239"/>
                  <a:gd name="T90" fmla="*/ 225 w 508"/>
                  <a:gd name="T91" fmla="*/ 42 h 239"/>
                  <a:gd name="T92" fmla="*/ 222 w 508"/>
                  <a:gd name="T93" fmla="*/ 29 h 239"/>
                  <a:gd name="T94" fmla="*/ 218 w 508"/>
                  <a:gd name="T95" fmla="*/ 17 h 239"/>
                  <a:gd name="T96" fmla="*/ 215 w 508"/>
                  <a:gd name="T97" fmla="*/ 8 h 239"/>
                  <a:gd name="T98" fmla="*/ 212 w 508"/>
                  <a:gd name="T99" fmla="*/ 2 h 239"/>
                  <a:gd name="T100" fmla="*/ 211 w 508"/>
                  <a:gd name="T101" fmla="*/ 0 h 239"/>
                  <a:gd name="T102" fmla="*/ 215 w 508"/>
                  <a:gd name="T103" fmla="*/ 1 h 239"/>
                  <a:gd name="T104" fmla="*/ 218 w 508"/>
                  <a:gd name="T105" fmla="*/ 2 h 239"/>
                  <a:gd name="T106" fmla="*/ 221 w 508"/>
                  <a:gd name="T107" fmla="*/ 5 h 239"/>
                  <a:gd name="T108" fmla="*/ 223 w 508"/>
                  <a:gd name="T109" fmla="*/ 8 h 239"/>
                  <a:gd name="T110" fmla="*/ 225 w 508"/>
                  <a:gd name="T111" fmla="*/ 11 h 239"/>
                  <a:gd name="T112" fmla="*/ 227 w 508"/>
                  <a:gd name="T113" fmla="*/ 14 h 239"/>
                  <a:gd name="T114" fmla="*/ 228 w 508"/>
                  <a:gd name="T115" fmla="*/ 17 h 239"/>
                  <a:gd name="T116" fmla="*/ 230 w 508"/>
                  <a:gd name="T117" fmla="*/ 20 h 23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508" h="239">
                    <a:moveTo>
                      <a:pt x="462" y="40"/>
                    </a:moveTo>
                    <a:lnTo>
                      <a:pt x="471" y="63"/>
                    </a:lnTo>
                    <a:lnTo>
                      <a:pt x="480" y="86"/>
                    </a:lnTo>
                    <a:lnTo>
                      <a:pt x="487" y="110"/>
                    </a:lnTo>
                    <a:lnTo>
                      <a:pt x="494" y="135"/>
                    </a:lnTo>
                    <a:lnTo>
                      <a:pt x="499" y="159"/>
                    </a:lnTo>
                    <a:lnTo>
                      <a:pt x="503" y="183"/>
                    </a:lnTo>
                    <a:lnTo>
                      <a:pt x="506" y="208"/>
                    </a:lnTo>
                    <a:lnTo>
                      <a:pt x="508" y="233"/>
                    </a:lnTo>
                    <a:lnTo>
                      <a:pt x="501" y="237"/>
                    </a:lnTo>
                    <a:lnTo>
                      <a:pt x="494" y="239"/>
                    </a:lnTo>
                    <a:lnTo>
                      <a:pt x="488" y="239"/>
                    </a:lnTo>
                    <a:lnTo>
                      <a:pt x="483" y="238"/>
                    </a:lnTo>
                    <a:lnTo>
                      <a:pt x="478" y="235"/>
                    </a:lnTo>
                    <a:lnTo>
                      <a:pt x="473" y="230"/>
                    </a:lnTo>
                    <a:lnTo>
                      <a:pt x="470" y="224"/>
                    </a:lnTo>
                    <a:lnTo>
                      <a:pt x="468" y="218"/>
                    </a:lnTo>
                    <a:lnTo>
                      <a:pt x="464" y="211"/>
                    </a:lnTo>
                    <a:lnTo>
                      <a:pt x="463" y="204"/>
                    </a:lnTo>
                    <a:lnTo>
                      <a:pt x="462" y="197"/>
                    </a:lnTo>
                    <a:lnTo>
                      <a:pt x="462" y="189"/>
                    </a:lnTo>
                    <a:lnTo>
                      <a:pt x="447" y="190"/>
                    </a:lnTo>
                    <a:lnTo>
                      <a:pt x="432" y="192"/>
                    </a:lnTo>
                    <a:lnTo>
                      <a:pt x="416" y="196"/>
                    </a:lnTo>
                    <a:lnTo>
                      <a:pt x="400" y="199"/>
                    </a:lnTo>
                    <a:lnTo>
                      <a:pt x="382" y="203"/>
                    </a:lnTo>
                    <a:lnTo>
                      <a:pt x="364" y="207"/>
                    </a:lnTo>
                    <a:lnTo>
                      <a:pt x="346" y="212"/>
                    </a:lnTo>
                    <a:lnTo>
                      <a:pt x="325" y="215"/>
                    </a:lnTo>
                    <a:lnTo>
                      <a:pt x="0" y="80"/>
                    </a:lnTo>
                    <a:lnTo>
                      <a:pt x="5" y="76"/>
                    </a:lnTo>
                    <a:lnTo>
                      <a:pt x="6" y="69"/>
                    </a:lnTo>
                    <a:lnTo>
                      <a:pt x="6" y="63"/>
                    </a:lnTo>
                    <a:lnTo>
                      <a:pt x="5" y="59"/>
                    </a:lnTo>
                    <a:lnTo>
                      <a:pt x="328" y="191"/>
                    </a:lnTo>
                    <a:lnTo>
                      <a:pt x="346" y="186"/>
                    </a:lnTo>
                    <a:lnTo>
                      <a:pt x="363" y="183"/>
                    </a:lnTo>
                    <a:lnTo>
                      <a:pt x="380" y="180"/>
                    </a:lnTo>
                    <a:lnTo>
                      <a:pt x="397" y="176"/>
                    </a:lnTo>
                    <a:lnTo>
                      <a:pt x="414" y="171"/>
                    </a:lnTo>
                    <a:lnTo>
                      <a:pt x="431" y="167"/>
                    </a:lnTo>
                    <a:lnTo>
                      <a:pt x="447" y="162"/>
                    </a:lnTo>
                    <a:lnTo>
                      <a:pt x="462" y="155"/>
                    </a:lnTo>
                    <a:lnTo>
                      <a:pt x="461" y="133"/>
                    </a:lnTo>
                    <a:lnTo>
                      <a:pt x="457" y="108"/>
                    </a:lnTo>
                    <a:lnTo>
                      <a:pt x="452" y="83"/>
                    </a:lnTo>
                    <a:lnTo>
                      <a:pt x="445" y="57"/>
                    </a:lnTo>
                    <a:lnTo>
                      <a:pt x="437" y="34"/>
                    </a:lnTo>
                    <a:lnTo>
                      <a:pt x="431" y="16"/>
                    </a:lnTo>
                    <a:lnTo>
                      <a:pt x="426" y="4"/>
                    </a:lnTo>
                    <a:lnTo>
                      <a:pt x="424" y="0"/>
                    </a:lnTo>
                    <a:lnTo>
                      <a:pt x="432" y="1"/>
                    </a:lnTo>
                    <a:lnTo>
                      <a:pt x="438" y="4"/>
                    </a:lnTo>
                    <a:lnTo>
                      <a:pt x="443" y="9"/>
                    </a:lnTo>
                    <a:lnTo>
                      <a:pt x="448" y="15"/>
                    </a:lnTo>
                    <a:lnTo>
                      <a:pt x="452" y="21"/>
                    </a:lnTo>
                    <a:lnTo>
                      <a:pt x="455" y="27"/>
                    </a:lnTo>
                    <a:lnTo>
                      <a:pt x="458" y="34"/>
                    </a:lnTo>
                    <a:lnTo>
                      <a:pt x="462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9" name="Freeform 143"/>
              <p:cNvSpPr>
                <a:spLocks/>
              </p:cNvSpPr>
              <p:nvPr/>
            </p:nvSpPr>
            <p:spPr bwMode="auto">
              <a:xfrm>
                <a:off x="2373" y="3225"/>
                <a:ext cx="871" cy="420"/>
              </a:xfrm>
              <a:custGeom>
                <a:avLst/>
                <a:gdLst>
                  <a:gd name="T0" fmla="*/ 741 w 1740"/>
                  <a:gd name="T1" fmla="*/ 19 h 840"/>
                  <a:gd name="T2" fmla="*/ 683 w 1740"/>
                  <a:gd name="T3" fmla="*/ 191 h 840"/>
                  <a:gd name="T4" fmla="*/ 685 w 1740"/>
                  <a:gd name="T5" fmla="*/ 225 h 840"/>
                  <a:gd name="T6" fmla="*/ 694 w 1740"/>
                  <a:gd name="T7" fmla="*/ 267 h 840"/>
                  <a:gd name="T8" fmla="*/ 676 w 1740"/>
                  <a:gd name="T9" fmla="*/ 272 h 840"/>
                  <a:gd name="T10" fmla="*/ 677 w 1740"/>
                  <a:gd name="T11" fmla="*/ 248 h 840"/>
                  <a:gd name="T12" fmla="*/ 661 w 1740"/>
                  <a:gd name="T13" fmla="*/ 240 h 840"/>
                  <a:gd name="T14" fmla="*/ 638 w 1740"/>
                  <a:gd name="T15" fmla="*/ 275 h 840"/>
                  <a:gd name="T16" fmla="*/ 652 w 1740"/>
                  <a:gd name="T17" fmla="*/ 321 h 840"/>
                  <a:gd name="T18" fmla="*/ 704 w 1740"/>
                  <a:gd name="T19" fmla="*/ 369 h 840"/>
                  <a:gd name="T20" fmla="*/ 766 w 1740"/>
                  <a:gd name="T21" fmla="*/ 399 h 840"/>
                  <a:gd name="T22" fmla="*/ 823 w 1740"/>
                  <a:gd name="T23" fmla="*/ 408 h 840"/>
                  <a:gd name="T24" fmla="*/ 863 w 1740"/>
                  <a:gd name="T25" fmla="*/ 406 h 840"/>
                  <a:gd name="T26" fmla="*/ 863 w 1740"/>
                  <a:gd name="T27" fmla="*/ 412 h 840"/>
                  <a:gd name="T28" fmla="*/ 829 w 1740"/>
                  <a:gd name="T29" fmla="*/ 419 h 840"/>
                  <a:gd name="T30" fmla="*/ 729 w 1740"/>
                  <a:gd name="T31" fmla="*/ 409 h 840"/>
                  <a:gd name="T32" fmla="*/ 658 w 1740"/>
                  <a:gd name="T33" fmla="*/ 367 h 840"/>
                  <a:gd name="T34" fmla="*/ 611 w 1740"/>
                  <a:gd name="T35" fmla="*/ 304 h 840"/>
                  <a:gd name="T36" fmla="*/ 593 w 1740"/>
                  <a:gd name="T37" fmla="*/ 303 h 840"/>
                  <a:gd name="T38" fmla="*/ 560 w 1740"/>
                  <a:gd name="T39" fmla="*/ 314 h 840"/>
                  <a:gd name="T40" fmla="*/ 520 w 1740"/>
                  <a:gd name="T41" fmla="*/ 351 h 840"/>
                  <a:gd name="T42" fmla="*/ 529 w 1740"/>
                  <a:gd name="T43" fmla="*/ 309 h 840"/>
                  <a:gd name="T44" fmla="*/ 475 w 1740"/>
                  <a:gd name="T45" fmla="*/ 274 h 840"/>
                  <a:gd name="T46" fmla="*/ 425 w 1740"/>
                  <a:gd name="T47" fmla="*/ 251 h 840"/>
                  <a:gd name="T48" fmla="*/ 376 w 1740"/>
                  <a:gd name="T49" fmla="*/ 271 h 840"/>
                  <a:gd name="T50" fmla="*/ 332 w 1740"/>
                  <a:gd name="T51" fmla="*/ 302 h 840"/>
                  <a:gd name="T52" fmla="*/ 298 w 1740"/>
                  <a:gd name="T53" fmla="*/ 342 h 840"/>
                  <a:gd name="T54" fmla="*/ 282 w 1740"/>
                  <a:gd name="T55" fmla="*/ 376 h 840"/>
                  <a:gd name="T56" fmla="*/ 270 w 1740"/>
                  <a:gd name="T57" fmla="*/ 378 h 840"/>
                  <a:gd name="T58" fmla="*/ 285 w 1740"/>
                  <a:gd name="T59" fmla="*/ 311 h 840"/>
                  <a:gd name="T60" fmla="*/ 339 w 1740"/>
                  <a:gd name="T61" fmla="*/ 263 h 840"/>
                  <a:gd name="T62" fmla="*/ 371 w 1740"/>
                  <a:gd name="T63" fmla="*/ 250 h 840"/>
                  <a:gd name="T64" fmla="*/ 403 w 1740"/>
                  <a:gd name="T65" fmla="*/ 240 h 840"/>
                  <a:gd name="T66" fmla="*/ 436 w 1740"/>
                  <a:gd name="T67" fmla="*/ 231 h 840"/>
                  <a:gd name="T68" fmla="*/ 419 w 1740"/>
                  <a:gd name="T69" fmla="*/ 197 h 840"/>
                  <a:gd name="T70" fmla="*/ 286 w 1740"/>
                  <a:gd name="T71" fmla="*/ 214 h 840"/>
                  <a:gd name="T72" fmla="*/ 196 w 1740"/>
                  <a:gd name="T73" fmla="*/ 181 h 840"/>
                  <a:gd name="T74" fmla="*/ 66 w 1740"/>
                  <a:gd name="T75" fmla="*/ 137 h 840"/>
                  <a:gd name="T76" fmla="*/ 0 w 1740"/>
                  <a:gd name="T77" fmla="*/ 115 h 840"/>
                  <a:gd name="T78" fmla="*/ 403 w 1740"/>
                  <a:gd name="T79" fmla="*/ 144 h 840"/>
                  <a:gd name="T80" fmla="*/ 276 w 1740"/>
                  <a:gd name="T81" fmla="*/ 169 h 840"/>
                  <a:gd name="T82" fmla="*/ 171 w 1740"/>
                  <a:gd name="T83" fmla="*/ 139 h 840"/>
                  <a:gd name="T84" fmla="*/ 49 w 1740"/>
                  <a:gd name="T85" fmla="*/ 101 h 840"/>
                  <a:gd name="T86" fmla="*/ 4 w 1740"/>
                  <a:gd name="T87" fmla="*/ 86 h 840"/>
                  <a:gd name="T88" fmla="*/ 285 w 1740"/>
                  <a:gd name="T89" fmla="*/ 158 h 840"/>
                  <a:gd name="T90" fmla="*/ 417 w 1740"/>
                  <a:gd name="T91" fmla="*/ 106 h 840"/>
                  <a:gd name="T92" fmla="*/ 446 w 1740"/>
                  <a:gd name="T93" fmla="*/ 97 h 840"/>
                  <a:gd name="T94" fmla="*/ 434 w 1740"/>
                  <a:gd name="T95" fmla="*/ 112 h 840"/>
                  <a:gd name="T96" fmla="*/ 421 w 1740"/>
                  <a:gd name="T97" fmla="*/ 142 h 840"/>
                  <a:gd name="T98" fmla="*/ 444 w 1740"/>
                  <a:gd name="T99" fmla="*/ 189 h 840"/>
                  <a:gd name="T100" fmla="*/ 484 w 1740"/>
                  <a:gd name="T101" fmla="*/ 246 h 840"/>
                  <a:gd name="T102" fmla="*/ 528 w 1740"/>
                  <a:gd name="T103" fmla="*/ 282 h 840"/>
                  <a:gd name="T104" fmla="*/ 566 w 1740"/>
                  <a:gd name="T105" fmla="*/ 288 h 840"/>
                  <a:gd name="T106" fmla="*/ 615 w 1740"/>
                  <a:gd name="T107" fmla="*/ 257 h 840"/>
                  <a:gd name="T108" fmla="*/ 712 w 1740"/>
                  <a:gd name="T109" fmla="*/ 17 h 840"/>
                  <a:gd name="T110" fmla="*/ 732 w 1740"/>
                  <a:gd name="T111" fmla="*/ 1 h 8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740" h="840">
                    <a:moveTo>
                      <a:pt x="1494" y="6"/>
                    </a:moveTo>
                    <a:lnTo>
                      <a:pt x="1494" y="12"/>
                    </a:lnTo>
                    <a:lnTo>
                      <a:pt x="1491" y="19"/>
                    </a:lnTo>
                    <a:lnTo>
                      <a:pt x="1486" y="28"/>
                    </a:lnTo>
                    <a:lnTo>
                      <a:pt x="1480" y="37"/>
                    </a:lnTo>
                    <a:lnTo>
                      <a:pt x="1473" y="45"/>
                    </a:lnTo>
                    <a:lnTo>
                      <a:pt x="1467" y="52"/>
                    </a:lnTo>
                    <a:lnTo>
                      <a:pt x="1463" y="57"/>
                    </a:lnTo>
                    <a:lnTo>
                      <a:pt x="1462" y="59"/>
                    </a:lnTo>
                    <a:lnTo>
                      <a:pt x="1364" y="382"/>
                    </a:lnTo>
                    <a:lnTo>
                      <a:pt x="1357" y="396"/>
                    </a:lnTo>
                    <a:lnTo>
                      <a:pt x="1356" y="409"/>
                    </a:lnTo>
                    <a:lnTo>
                      <a:pt x="1358" y="422"/>
                    </a:lnTo>
                    <a:lnTo>
                      <a:pt x="1362" y="436"/>
                    </a:lnTo>
                    <a:lnTo>
                      <a:pt x="1369" y="450"/>
                    </a:lnTo>
                    <a:lnTo>
                      <a:pt x="1375" y="464"/>
                    </a:lnTo>
                    <a:lnTo>
                      <a:pt x="1381" y="477"/>
                    </a:lnTo>
                    <a:lnTo>
                      <a:pt x="1384" y="492"/>
                    </a:lnTo>
                    <a:lnTo>
                      <a:pt x="1387" y="513"/>
                    </a:lnTo>
                    <a:lnTo>
                      <a:pt x="1386" y="534"/>
                    </a:lnTo>
                    <a:lnTo>
                      <a:pt x="1377" y="552"/>
                    </a:lnTo>
                    <a:lnTo>
                      <a:pt x="1361" y="564"/>
                    </a:lnTo>
                    <a:lnTo>
                      <a:pt x="1353" y="561"/>
                    </a:lnTo>
                    <a:lnTo>
                      <a:pt x="1351" y="552"/>
                    </a:lnTo>
                    <a:lnTo>
                      <a:pt x="1351" y="544"/>
                    </a:lnTo>
                    <a:lnTo>
                      <a:pt x="1351" y="540"/>
                    </a:lnTo>
                    <a:lnTo>
                      <a:pt x="1358" y="529"/>
                    </a:lnTo>
                    <a:lnTo>
                      <a:pt x="1359" y="518"/>
                    </a:lnTo>
                    <a:lnTo>
                      <a:pt x="1358" y="506"/>
                    </a:lnTo>
                    <a:lnTo>
                      <a:pt x="1353" y="495"/>
                    </a:lnTo>
                    <a:lnTo>
                      <a:pt x="1349" y="485"/>
                    </a:lnTo>
                    <a:lnTo>
                      <a:pt x="1343" y="476"/>
                    </a:lnTo>
                    <a:lnTo>
                      <a:pt x="1336" y="469"/>
                    </a:lnTo>
                    <a:lnTo>
                      <a:pt x="1328" y="464"/>
                    </a:lnTo>
                    <a:lnTo>
                      <a:pt x="1321" y="479"/>
                    </a:lnTo>
                    <a:lnTo>
                      <a:pt x="1313" y="493"/>
                    </a:lnTo>
                    <a:lnTo>
                      <a:pt x="1304" y="507"/>
                    </a:lnTo>
                    <a:lnTo>
                      <a:pt x="1295" y="521"/>
                    </a:lnTo>
                    <a:lnTo>
                      <a:pt x="1285" y="535"/>
                    </a:lnTo>
                    <a:lnTo>
                      <a:pt x="1274" y="549"/>
                    </a:lnTo>
                    <a:lnTo>
                      <a:pt x="1263" y="561"/>
                    </a:lnTo>
                    <a:lnTo>
                      <a:pt x="1251" y="573"/>
                    </a:lnTo>
                    <a:lnTo>
                      <a:pt x="1267" y="597"/>
                    </a:lnTo>
                    <a:lnTo>
                      <a:pt x="1284" y="620"/>
                    </a:lnTo>
                    <a:lnTo>
                      <a:pt x="1303" y="642"/>
                    </a:lnTo>
                    <a:lnTo>
                      <a:pt x="1322" y="663"/>
                    </a:lnTo>
                    <a:lnTo>
                      <a:pt x="1342" y="682"/>
                    </a:lnTo>
                    <a:lnTo>
                      <a:pt x="1362" y="702"/>
                    </a:lnTo>
                    <a:lnTo>
                      <a:pt x="1384" y="719"/>
                    </a:lnTo>
                    <a:lnTo>
                      <a:pt x="1407" y="737"/>
                    </a:lnTo>
                    <a:lnTo>
                      <a:pt x="1430" y="752"/>
                    </a:lnTo>
                    <a:lnTo>
                      <a:pt x="1455" y="765"/>
                    </a:lnTo>
                    <a:lnTo>
                      <a:pt x="1480" y="777"/>
                    </a:lnTo>
                    <a:lnTo>
                      <a:pt x="1505" y="788"/>
                    </a:lnTo>
                    <a:lnTo>
                      <a:pt x="1531" y="797"/>
                    </a:lnTo>
                    <a:lnTo>
                      <a:pt x="1557" y="805"/>
                    </a:lnTo>
                    <a:lnTo>
                      <a:pt x="1585" y="810"/>
                    </a:lnTo>
                    <a:lnTo>
                      <a:pt x="1612" y="814"/>
                    </a:lnTo>
                    <a:lnTo>
                      <a:pt x="1629" y="815"/>
                    </a:lnTo>
                    <a:lnTo>
                      <a:pt x="1645" y="816"/>
                    </a:lnTo>
                    <a:lnTo>
                      <a:pt x="1661" y="816"/>
                    </a:lnTo>
                    <a:lnTo>
                      <a:pt x="1677" y="815"/>
                    </a:lnTo>
                    <a:lnTo>
                      <a:pt x="1693" y="814"/>
                    </a:lnTo>
                    <a:lnTo>
                      <a:pt x="1709" y="813"/>
                    </a:lnTo>
                    <a:lnTo>
                      <a:pt x="1725" y="811"/>
                    </a:lnTo>
                    <a:lnTo>
                      <a:pt x="1740" y="811"/>
                    </a:lnTo>
                    <a:lnTo>
                      <a:pt x="1738" y="816"/>
                    </a:lnTo>
                    <a:lnTo>
                      <a:pt x="1734" y="820"/>
                    </a:lnTo>
                    <a:lnTo>
                      <a:pt x="1730" y="822"/>
                    </a:lnTo>
                    <a:lnTo>
                      <a:pt x="1724" y="824"/>
                    </a:lnTo>
                    <a:lnTo>
                      <a:pt x="1718" y="825"/>
                    </a:lnTo>
                    <a:lnTo>
                      <a:pt x="1714" y="828"/>
                    </a:lnTo>
                    <a:lnTo>
                      <a:pt x="1708" y="830"/>
                    </a:lnTo>
                    <a:lnTo>
                      <a:pt x="1703" y="832"/>
                    </a:lnTo>
                    <a:lnTo>
                      <a:pt x="1656" y="838"/>
                    </a:lnTo>
                    <a:lnTo>
                      <a:pt x="1611" y="840"/>
                    </a:lnTo>
                    <a:lnTo>
                      <a:pt x="1569" y="839"/>
                    </a:lnTo>
                    <a:lnTo>
                      <a:pt x="1528" y="835"/>
                    </a:lnTo>
                    <a:lnTo>
                      <a:pt x="1491" y="828"/>
                    </a:lnTo>
                    <a:lnTo>
                      <a:pt x="1457" y="817"/>
                    </a:lnTo>
                    <a:lnTo>
                      <a:pt x="1425" y="806"/>
                    </a:lnTo>
                    <a:lnTo>
                      <a:pt x="1394" y="791"/>
                    </a:lnTo>
                    <a:lnTo>
                      <a:pt x="1366" y="773"/>
                    </a:lnTo>
                    <a:lnTo>
                      <a:pt x="1339" y="754"/>
                    </a:lnTo>
                    <a:lnTo>
                      <a:pt x="1315" y="733"/>
                    </a:lnTo>
                    <a:lnTo>
                      <a:pt x="1293" y="710"/>
                    </a:lnTo>
                    <a:lnTo>
                      <a:pt x="1273" y="687"/>
                    </a:lnTo>
                    <a:lnTo>
                      <a:pt x="1254" y="662"/>
                    </a:lnTo>
                    <a:lnTo>
                      <a:pt x="1237" y="635"/>
                    </a:lnTo>
                    <a:lnTo>
                      <a:pt x="1221" y="608"/>
                    </a:lnTo>
                    <a:lnTo>
                      <a:pt x="1215" y="602"/>
                    </a:lnTo>
                    <a:lnTo>
                      <a:pt x="1209" y="599"/>
                    </a:lnTo>
                    <a:lnTo>
                      <a:pt x="1201" y="599"/>
                    </a:lnTo>
                    <a:lnTo>
                      <a:pt x="1193" y="603"/>
                    </a:lnTo>
                    <a:lnTo>
                      <a:pt x="1185" y="606"/>
                    </a:lnTo>
                    <a:lnTo>
                      <a:pt x="1176" y="611"/>
                    </a:lnTo>
                    <a:lnTo>
                      <a:pt x="1168" y="614"/>
                    </a:lnTo>
                    <a:lnTo>
                      <a:pt x="1160" y="617"/>
                    </a:lnTo>
                    <a:lnTo>
                      <a:pt x="1138" y="620"/>
                    </a:lnTo>
                    <a:lnTo>
                      <a:pt x="1118" y="628"/>
                    </a:lnTo>
                    <a:lnTo>
                      <a:pt x="1099" y="639"/>
                    </a:lnTo>
                    <a:lnTo>
                      <a:pt x="1081" y="652"/>
                    </a:lnTo>
                    <a:lnTo>
                      <a:pt x="1065" y="667"/>
                    </a:lnTo>
                    <a:lnTo>
                      <a:pt x="1052" y="685"/>
                    </a:lnTo>
                    <a:lnTo>
                      <a:pt x="1039" y="702"/>
                    </a:lnTo>
                    <a:lnTo>
                      <a:pt x="1028" y="719"/>
                    </a:lnTo>
                    <a:lnTo>
                      <a:pt x="1028" y="710"/>
                    </a:lnTo>
                    <a:lnTo>
                      <a:pt x="1033" y="680"/>
                    </a:lnTo>
                    <a:lnTo>
                      <a:pt x="1042" y="646"/>
                    </a:lnTo>
                    <a:lnTo>
                      <a:pt x="1057" y="617"/>
                    </a:lnTo>
                    <a:lnTo>
                      <a:pt x="1034" y="608"/>
                    </a:lnTo>
                    <a:lnTo>
                      <a:pt x="1012" y="595"/>
                    </a:lnTo>
                    <a:lnTo>
                      <a:pt x="990" y="581"/>
                    </a:lnTo>
                    <a:lnTo>
                      <a:pt x="970" y="565"/>
                    </a:lnTo>
                    <a:lnTo>
                      <a:pt x="949" y="548"/>
                    </a:lnTo>
                    <a:lnTo>
                      <a:pt x="928" y="529"/>
                    </a:lnTo>
                    <a:lnTo>
                      <a:pt x="910" y="511"/>
                    </a:lnTo>
                    <a:lnTo>
                      <a:pt x="891" y="492"/>
                    </a:lnTo>
                    <a:lnTo>
                      <a:pt x="871" y="496"/>
                    </a:lnTo>
                    <a:lnTo>
                      <a:pt x="849" y="502"/>
                    </a:lnTo>
                    <a:lnTo>
                      <a:pt x="829" y="507"/>
                    </a:lnTo>
                    <a:lnTo>
                      <a:pt x="808" y="514"/>
                    </a:lnTo>
                    <a:lnTo>
                      <a:pt x="789" y="522"/>
                    </a:lnTo>
                    <a:lnTo>
                      <a:pt x="769" y="530"/>
                    </a:lnTo>
                    <a:lnTo>
                      <a:pt x="751" y="541"/>
                    </a:lnTo>
                    <a:lnTo>
                      <a:pt x="732" y="552"/>
                    </a:lnTo>
                    <a:lnTo>
                      <a:pt x="714" y="564"/>
                    </a:lnTo>
                    <a:lnTo>
                      <a:pt x="697" y="576"/>
                    </a:lnTo>
                    <a:lnTo>
                      <a:pt x="679" y="590"/>
                    </a:lnTo>
                    <a:lnTo>
                      <a:pt x="663" y="604"/>
                    </a:lnTo>
                    <a:lnTo>
                      <a:pt x="647" y="620"/>
                    </a:lnTo>
                    <a:lnTo>
                      <a:pt x="632" y="636"/>
                    </a:lnTo>
                    <a:lnTo>
                      <a:pt x="617" y="654"/>
                    </a:lnTo>
                    <a:lnTo>
                      <a:pt x="603" y="671"/>
                    </a:lnTo>
                    <a:lnTo>
                      <a:pt x="595" y="684"/>
                    </a:lnTo>
                    <a:lnTo>
                      <a:pt x="587" y="697"/>
                    </a:lnTo>
                    <a:lnTo>
                      <a:pt x="580" y="711"/>
                    </a:lnTo>
                    <a:lnTo>
                      <a:pt x="575" y="724"/>
                    </a:lnTo>
                    <a:lnTo>
                      <a:pt x="569" y="738"/>
                    </a:lnTo>
                    <a:lnTo>
                      <a:pt x="563" y="752"/>
                    </a:lnTo>
                    <a:lnTo>
                      <a:pt x="559" y="767"/>
                    </a:lnTo>
                    <a:lnTo>
                      <a:pt x="554" y="780"/>
                    </a:lnTo>
                    <a:lnTo>
                      <a:pt x="546" y="775"/>
                    </a:lnTo>
                    <a:lnTo>
                      <a:pt x="541" y="765"/>
                    </a:lnTo>
                    <a:lnTo>
                      <a:pt x="539" y="755"/>
                    </a:lnTo>
                    <a:lnTo>
                      <a:pt x="536" y="745"/>
                    </a:lnTo>
                    <a:lnTo>
                      <a:pt x="536" y="710"/>
                    </a:lnTo>
                    <a:lnTo>
                      <a:pt x="541" y="679"/>
                    </a:lnTo>
                    <a:lnTo>
                      <a:pt x="553" y="649"/>
                    </a:lnTo>
                    <a:lnTo>
                      <a:pt x="570" y="621"/>
                    </a:lnTo>
                    <a:lnTo>
                      <a:pt x="590" y="596"/>
                    </a:lnTo>
                    <a:lnTo>
                      <a:pt x="614" y="573"/>
                    </a:lnTo>
                    <a:lnTo>
                      <a:pt x="639" y="552"/>
                    </a:lnTo>
                    <a:lnTo>
                      <a:pt x="667" y="533"/>
                    </a:lnTo>
                    <a:lnTo>
                      <a:pt x="678" y="526"/>
                    </a:lnTo>
                    <a:lnTo>
                      <a:pt x="691" y="520"/>
                    </a:lnTo>
                    <a:lnTo>
                      <a:pt x="703" y="514"/>
                    </a:lnTo>
                    <a:lnTo>
                      <a:pt x="715" y="508"/>
                    </a:lnTo>
                    <a:lnTo>
                      <a:pt x="728" y="504"/>
                    </a:lnTo>
                    <a:lnTo>
                      <a:pt x="741" y="499"/>
                    </a:lnTo>
                    <a:lnTo>
                      <a:pt x="753" y="495"/>
                    </a:lnTo>
                    <a:lnTo>
                      <a:pt x="766" y="490"/>
                    </a:lnTo>
                    <a:lnTo>
                      <a:pt x="779" y="487"/>
                    </a:lnTo>
                    <a:lnTo>
                      <a:pt x="791" y="483"/>
                    </a:lnTo>
                    <a:lnTo>
                      <a:pt x="805" y="479"/>
                    </a:lnTo>
                    <a:lnTo>
                      <a:pt x="818" y="475"/>
                    </a:lnTo>
                    <a:lnTo>
                      <a:pt x="832" y="472"/>
                    </a:lnTo>
                    <a:lnTo>
                      <a:pt x="844" y="468"/>
                    </a:lnTo>
                    <a:lnTo>
                      <a:pt x="858" y="465"/>
                    </a:lnTo>
                    <a:lnTo>
                      <a:pt x="871" y="461"/>
                    </a:lnTo>
                    <a:lnTo>
                      <a:pt x="865" y="449"/>
                    </a:lnTo>
                    <a:lnTo>
                      <a:pt x="858" y="435"/>
                    </a:lnTo>
                    <a:lnTo>
                      <a:pt x="851" y="421"/>
                    </a:lnTo>
                    <a:lnTo>
                      <a:pt x="844" y="408"/>
                    </a:lnTo>
                    <a:lnTo>
                      <a:pt x="837" y="394"/>
                    </a:lnTo>
                    <a:lnTo>
                      <a:pt x="832" y="381"/>
                    </a:lnTo>
                    <a:lnTo>
                      <a:pt x="825" y="366"/>
                    </a:lnTo>
                    <a:lnTo>
                      <a:pt x="820" y="352"/>
                    </a:lnTo>
                    <a:lnTo>
                      <a:pt x="579" y="430"/>
                    </a:lnTo>
                    <a:lnTo>
                      <a:pt x="571" y="427"/>
                    </a:lnTo>
                    <a:lnTo>
                      <a:pt x="552" y="419"/>
                    </a:lnTo>
                    <a:lnTo>
                      <a:pt x="523" y="408"/>
                    </a:lnTo>
                    <a:lnTo>
                      <a:pt x="485" y="394"/>
                    </a:lnTo>
                    <a:lnTo>
                      <a:pt x="441" y="378"/>
                    </a:lnTo>
                    <a:lnTo>
                      <a:pt x="392" y="362"/>
                    </a:lnTo>
                    <a:lnTo>
                      <a:pt x="340" y="344"/>
                    </a:lnTo>
                    <a:lnTo>
                      <a:pt x="287" y="325"/>
                    </a:lnTo>
                    <a:lnTo>
                      <a:pt x="233" y="307"/>
                    </a:lnTo>
                    <a:lnTo>
                      <a:pt x="181" y="290"/>
                    </a:lnTo>
                    <a:lnTo>
                      <a:pt x="132" y="273"/>
                    </a:lnTo>
                    <a:lnTo>
                      <a:pt x="89" y="258"/>
                    </a:lnTo>
                    <a:lnTo>
                      <a:pt x="53" y="246"/>
                    </a:lnTo>
                    <a:lnTo>
                      <a:pt x="24" y="237"/>
                    </a:lnTo>
                    <a:lnTo>
                      <a:pt x="7" y="231"/>
                    </a:lnTo>
                    <a:lnTo>
                      <a:pt x="0" y="229"/>
                    </a:lnTo>
                    <a:lnTo>
                      <a:pt x="0" y="202"/>
                    </a:lnTo>
                    <a:lnTo>
                      <a:pt x="569" y="402"/>
                    </a:lnTo>
                    <a:lnTo>
                      <a:pt x="812" y="321"/>
                    </a:lnTo>
                    <a:lnTo>
                      <a:pt x="807" y="306"/>
                    </a:lnTo>
                    <a:lnTo>
                      <a:pt x="805" y="288"/>
                    </a:lnTo>
                    <a:lnTo>
                      <a:pt x="799" y="275"/>
                    </a:lnTo>
                    <a:lnTo>
                      <a:pt x="787" y="271"/>
                    </a:lnTo>
                    <a:lnTo>
                      <a:pt x="582" y="340"/>
                    </a:lnTo>
                    <a:lnTo>
                      <a:pt x="572" y="341"/>
                    </a:lnTo>
                    <a:lnTo>
                      <a:pt x="552" y="337"/>
                    </a:lnTo>
                    <a:lnTo>
                      <a:pt x="523" y="330"/>
                    </a:lnTo>
                    <a:lnTo>
                      <a:pt x="485" y="321"/>
                    </a:lnTo>
                    <a:lnTo>
                      <a:pt x="441" y="308"/>
                    </a:lnTo>
                    <a:lnTo>
                      <a:pt x="393" y="294"/>
                    </a:lnTo>
                    <a:lnTo>
                      <a:pt x="342" y="278"/>
                    </a:lnTo>
                    <a:lnTo>
                      <a:pt x="289" y="262"/>
                    </a:lnTo>
                    <a:lnTo>
                      <a:pt x="237" y="246"/>
                    </a:lnTo>
                    <a:lnTo>
                      <a:pt x="187" y="230"/>
                    </a:lnTo>
                    <a:lnTo>
                      <a:pt x="139" y="214"/>
                    </a:lnTo>
                    <a:lnTo>
                      <a:pt x="97" y="201"/>
                    </a:lnTo>
                    <a:lnTo>
                      <a:pt x="61" y="189"/>
                    </a:lnTo>
                    <a:lnTo>
                      <a:pt x="35" y="180"/>
                    </a:lnTo>
                    <a:lnTo>
                      <a:pt x="16" y="174"/>
                    </a:lnTo>
                    <a:lnTo>
                      <a:pt x="10" y="172"/>
                    </a:lnTo>
                    <a:lnTo>
                      <a:pt x="7" y="172"/>
                    </a:lnTo>
                    <a:lnTo>
                      <a:pt x="5" y="165"/>
                    </a:lnTo>
                    <a:lnTo>
                      <a:pt x="5" y="158"/>
                    </a:lnTo>
                    <a:lnTo>
                      <a:pt x="5" y="151"/>
                    </a:lnTo>
                    <a:lnTo>
                      <a:pt x="5" y="143"/>
                    </a:lnTo>
                    <a:lnTo>
                      <a:pt x="569" y="315"/>
                    </a:lnTo>
                    <a:lnTo>
                      <a:pt x="785" y="243"/>
                    </a:lnTo>
                    <a:lnTo>
                      <a:pt x="794" y="237"/>
                    </a:lnTo>
                    <a:lnTo>
                      <a:pt x="805" y="229"/>
                    </a:lnTo>
                    <a:lnTo>
                      <a:pt x="819" y="220"/>
                    </a:lnTo>
                    <a:lnTo>
                      <a:pt x="834" y="212"/>
                    </a:lnTo>
                    <a:lnTo>
                      <a:pt x="849" y="204"/>
                    </a:lnTo>
                    <a:lnTo>
                      <a:pt x="864" y="196"/>
                    </a:lnTo>
                    <a:lnTo>
                      <a:pt x="876" y="190"/>
                    </a:lnTo>
                    <a:lnTo>
                      <a:pt x="888" y="186"/>
                    </a:lnTo>
                    <a:lnTo>
                      <a:pt x="891" y="193"/>
                    </a:lnTo>
                    <a:lnTo>
                      <a:pt x="890" y="200"/>
                    </a:lnTo>
                    <a:lnTo>
                      <a:pt x="886" y="205"/>
                    </a:lnTo>
                    <a:lnTo>
                      <a:pt x="880" y="212"/>
                    </a:lnTo>
                    <a:lnTo>
                      <a:pt x="874" y="218"/>
                    </a:lnTo>
                    <a:lnTo>
                      <a:pt x="867" y="224"/>
                    </a:lnTo>
                    <a:lnTo>
                      <a:pt x="861" y="230"/>
                    </a:lnTo>
                    <a:lnTo>
                      <a:pt x="858" y="237"/>
                    </a:lnTo>
                    <a:lnTo>
                      <a:pt x="848" y="254"/>
                    </a:lnTo>
                    <a:lnTo>
                      <a:pt x="842" y="269"/>
                    </a:lnTo>
                    <a:lnTo>
                      <a:pt x="842" y="284"/>
                    </a:lnTo>
                    <a:lnTo>
                      <a:pt x="845" y="300"/>
                    </a:lnTo>
                    <a:lnTo>
                      <a:pt x="852" y="316"/>
                    </a:lnTo>
                    <a:lnTo>
                      <a:pt x="861" y="333"/>
                    </a:lnTo>
                    <a:lnTo>
                      <a:pt x="873" y="354"/>
                    </a:lnTo>
                    <a:lnTo>
                      <a:pt x="886" y="377"/>
                    </a:lnTo>
                    <a:lnTo>
                      <a:pt x="901" y="401"/>
                    </a:lnTo>
                    <a:lnTo>
                      <a:pt x="916" y="424"/>
                    </a:lnTo>
                    <a:lnTo>
                      <a:pt x="932" y="447"/>
                    </a:lnTo>
                    <a:lnTo>
                      <a:pt x="949" y="469"/>
                    </a:lnTo>
                    <a:lnTo>
                      <a:pt x="966" y="491"/>
                    </a:lnTo>
                    <a:lnTo>
                      <a:pt x="985" y="513"/>
                    </a:lnTo>
                    <a:lnTo>
                      <a:pt x="1005" y="533"/>
                    </a:lnTo>
                    <a:lnTo>
                      <a:pt x="1026" y="552"/>
                    </a:lnTo>
                    <a:lnTo>
                      <a:pt x="1040" y="558"/>
                    </a:lnTo>
                    <a:lnTo>
                      <a:pt x="1055" y="564"/>
                    </a:lnTo>
                    <a:lnTo>
                      <a:pt x="1069" y="568"/>
                    </a:lnTo>
                    <a:lnTo>
                      <a:pt x="1084" y="573"/>
                    </a:lnTo>
                    <a:lnTo>
                      <a:pt x="1100" y="575"/>
                    </a:lnTo>
                    <a:lnTo>
                      <a:pt x="1115" y="576"/>
                    </a:lnTo>
                    <a:lnTo>
                      <a:pt x="1131" y="575"/>
                    </a:lnTo>
                    <a:lnTo>
                      <a:pt x="1147" y="573"/>
                    </a:lnTo>
                    <a:lnTo>
                      <a:pt x="1169" y="561"/>
                    </a:lnTo>
                    <a:lnTo>
                      <a:pt x="1190" y="548"/>
                    </a:lnTo>
                    <a:lnTo>
                      <a:pt x="1209" y="533"/>
                    </a:lnTo>
                    <a:lnTo>
                      <a:pt x="1229" y="514"/>
                    </a:lnTo>
                    <a:lnTo>
                      <a:pt x="1246" y="496"/>
                    </a:lnTo>
                    <a:lnTo>
                      <a:pt x="1262" y="476"/>
                    </a:lnTo>
                    <a:lnTo>
                      <a:pt x="1276" y="454"/>
                    </a:lnTo>
                    <a:lnTo>
                      <a:pt x="1288" y="432"/>
                    </a:lnTo>
                    <a:lnTo>
                      <a:pt x="1422" y="34"/>
                    </a:lnTo>
                    <a:lnTo>
                      <a:pt x="1429" y="27"/>
                    </a:lnTo>
                    <a:lnTo>
                      <a:pt x="1437" y="19"/>
                    </a:lnTo>
                    <a:lnTo>
                      <a:pt x="1445" y="12"/>
                    </a:lnTo>
                    <a:lnTo>
                      <a:pt x="1453" y="6"/>
                    </a:lnTo>
                    <a:lnTo>
                      <a:pt x="1463" y="2"/>
                    </a:lnTo>
                    <a:lnTo>
                      <a:pt x="1473" y="0"/>
                    </a:lnTo>
                    <a:lnTo>
                      <a:pt x="1483" y="2"/>
                    </a:lnTo>
                    <a:lnTo>
                      <a:pt x="149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0" name="Freeform 144"/>
              <p:cNvSpPr>
                <a:spLocks/>
              </p:cNvSpPr>
              <p:nvPr/>
            </p:nvSpPr>
            <p:spPr bwMode="auto">
              <a:xfrm>
                <a:off x="3106" y="3227"/>
                <a:ext cx="361" cy="452"/>
              </a:xfrm>
              <a:custGeom>
                <a:avLst/>
                <a:gdLst>
                  <a:gd name="T0" fmla="*/ 171 w 722"/>
                  <a:gd name="T1" fmla="*/ 405 h 903"/>
                  <a:gd name="T2" fmla="*/ 205 w 722"/>
                  <a:gd name="T3" fmla="*/ 181 h 903"/>
                  <a:gd name="T4" fmla="*/ 243 w 722"/>
                  <a:gd name="T5" fmla="*/ 100 h 903"/>
                  <a:gd name="T6" fmla="*/ 287 w 722"/>
                  <a:gd name="T7" fmla="*/ 95 h 903"/>
                  <a:gd name="T8" fmla="*/ 288 w 722"/>
                  <a:gd name="T9" fmla="*/ 278 h 903"/>
                  <a:gd name="T10" fmla="*/ 322 w 722"/>
                  <a:gd name="T11" fmla="*/ 257 h 903"/>
                  <a:gd name="T12" fmla="*/ 340 w 722"/>
                  <a:gd name="T13" fmla="*/ 216 h 903"/>
                  <a:gd name="T14" fmla="*/ 349 w 722"/>
                  <a:gd name="T15" fmla="*/ 90 h 903"/>
                  <a:gd name="T16" fmla="*/ 339 w 722"/>
                  <a:gd name="T17" fmla="*/ 49 h 903"/>
                  <a:gd name="T18" fmla="*/ 305 w 722"/>
                  <a:gd name="T19" fmla="*/ 19 h 903"/>
                  <a:gd name="T20" fmla="*/ 249 w 722"/>
                  <a:gd name="T21" fmla="*/ 15 h 903"/>
                  <a:gd name="T22" fmla="*/ 194 w 722"/>
                  <a:gd name="T23" fmla="*/ 22 h 903"/>
                  <a:gd name="T24" fmla="*/ 141 w 722"/>
                  <a:gd name="T25" fmla="*/ 38 h 903"/>
                  <a:gd name="T26" fmla="*/ 85 w 722"/>
                  <a:gd name="T27" fmla="*/ 63 h 903"/>
                  <a:gd name="T28" fmla="*/ 50 w 722"/>
                  <a:gd name="T29" fmla="*/ 106 h 903"/>
                  <a:gd name="T30" fmla="*/ 23 w 722"/>
                  <a:gd name="T31" fmla="*/ 233 h 903"/>
                  <a:gd name="T32" fmla="*/ 28 w 722"/>
                  <a:gd name="T33" fmla="*/ 283 h 903"/>
                  <a:gd name="T34" fmla="*/ 56 w 722"/>
                  <a:gd name="T35" fmla="*/ 321 h 903"/>
                  <a:gd name="T36" fmla="*/ 87 w 722"/>
                  <a:gd name="T37" fmla="*/ 331 h 903"/>
                  <a:gd name="T38" fmla="*/ 114 w 722"/>
                  <a:gd name="T39" fmla="*/ 334 h 903"/>
                  <a:gd name="T40" fmla="*/ 138 w 722"/>
                  <a:gd name="T41" fmla="*/ 333 h 903"/>
                  <a:gd name="T42" fmla="*/ 165 w 722"/>
                  <a:gd name="T43" fmla="*/ 326 h 903"/>
                  <a:gd name="T44" fmla="*/ 165 w 722"/>
                  <a:gd name="T45" fmla="*/ 339 h 903"/>
                  <a:gd name="T46" fmla="*/ 138 w 722"/>
                  <a:gd name="T47" fmla="*/ 346 h 903"/>
                  <a:gd name="T48" fmla="*/ 113 w 722"/>
                  <a:gd name="T49" fmla="*/ 350 h 903"/>
                  <a:gd name="T50" fmla="*/ 88 w 722"/>
                  <a:gd name="T51" fmla="*/ 349 h 903"/>
                  <a:gd name="T52" fmla="*/ 62 w 722"/>
                  <a:gd name="T53" fmla="*/ 344 h 903"/>
                  <a:gd name="T54" fmla="*/ 28 w 722"/>
                  <a:gd name="T55" fmla="*/ 325 h 903"/>
                  <a:gd name="T56" fmla="*/ 5 w 722"/>
                  <a:gd name="T57" fmla="*/ 293 h 903"/>
                  <a:gd name="T58" fmla="*/ 4 w 722"/>
                  <a:gd name="T59" fmla="*/ 183 h 903"/>
                  <a:gd name="T60" fmla="*/ 31 w 722"/>
                  <a:gd name="T61" fmla="*/ 79 h 903"/>
                  <a:gd name="T62" fmla="*/ 50 w 722"/>
                  <a:gd name="T63" fmla="*/ 54 h 903"/>
                  <a:gd name="T64" fmla="*/ 72 w 722"/>
                  <a:gd name="T65" fmla="*/ 39 h 903"/>
                  <a:gd name="T66" fmla="*/ 100 w 722"/>
                  <a:gd name="T67" fmla="*/ 30 h 903"/>
                  <a:gd name="T68" fmla="*/ 137 w 722"/>
                  <a:gd name="T69" fmla="*/ 20 h 903"/>
                  <a:gd name="T70" fmla="*/ 152 w 722"/>
                  <a:gd name="T71" fmla="*/ 17 h 903"/>
                  <a:gd name="T72" fmla="*/ 188 w 722"/>
                  <a:gd name="T73" fmla="*/ 10 h 903"/>
                  <a:gd name="T74" fmla="*/ 231 w 722"/>
                  <a:gd name="T75" fmla="*/ 3 h 903"/>
                  <a:gd name="T76" fmla="*/ 266 w 722"/>
                  <a:gd name="T77" fmla="*/ 0 h 903"/>
                  <a:gd name="T78" fmla="*/ 315 w 722"/>
                  <a:gd name="T79" fmla="*/ 7 h 903"/>
                  <a:gd name="T80" fmla="*/ 350 w 722"/>
                  <a:gd name="T81" fmla="*/ 35 h 903"/>
                  <a:gd name="T82" fmla="*/ 361 w 722"/>
                  <a:gd name="T83" fmla="*/ 105 h 903"/>
                  <a:gd name="T84" fmla="*/ 360 w 722"/>
                  <a:gd name="T85" fmla="*/ 181 h 903"/>
                  <a:gd name="T86" fmla="*/ 354 w 722"/>
                  <a:gd name="T87" fmla="*/ 235 h 903"/>
                  <a:gd name="T88" fmla="*/ 325 w 722"/>
                  <a:gd name="T89" fmla="*/ 278 h 903"/>
                  <a:gd name="T90" fmla="*/ 301 w 722"/>
                  <a:gd name="T91" fmla="*/ 292 h 903"/>
                  <a:gd name="T92" fmla="*/ 277 w 722"/>
                  <a:gd name="T93" fmla="*/ 305 h 903"/>
                  <a:gd name="T94" fmla="*/ 289 w 722"/>
                  <a:gd name="T95" fmla="*/ 107 h 903"/>
                  <a:gd name="T96" fmla="*/ 250 w 722"/>
                  <a:gd name="T97" fmla="*/ 113 h 903"/>
                  <a:gd name="T98" fmla="*/ 178 w 722"/>
                  <a:gd name="T99" fmla="*/ 452 h 90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722" h="903">
                    <a:moveTo>
                      <a:pt x="356" y="903"/>
                    </a:moveTo>
                    <a:lnTo>
                      <a:pt x="328" y="903"/>
                    </a:lnTo>
                    <a:lnTo>
                      <a:pt x="332" y="878"/>
                    </a:lnTo>
                    <a:lnTo>
                      <a:pt x="341" y="809"/>
                    </a:lnTo>
                    <a:lnTo>
                      <a:pt x="354" y="710"/>
                    </a:lnTo>
                    <a:lnTo>
                      <a:pt x="371" y="593"/>
                    </a:lnTo>
                    <a:lnTo>
                      <a:pt x="389" y="474"/>
                    </a:lnTo>
                    <a:lnTo>
                      <a:pt x="409" y="362"/>
                    </a:lnTo>
                    <a:lnTo>
                      <a:pt x="428" y="272"/>
                    </a:lnTo>
                    <a:lnTo>
                      <a:pt x="446" y="215"/>
                    </a:lnTo>
                    <a:lnTo>
                      <a:pt x="464" y="207"/>
                    </a:lnTo>
                    <a:lnTo>
                      <a:pt x="485" y="199"/>
                    </a:lnTo>
                    <a:lnTo>
                      <a:pt x="507" y="194"/>
                    </a:lnTo>
                    <a:lnTo>
                      <a:pt x="529" y="189"/>
                    </a:lnTo>
                    <a:lnTo>
                      <a:pt x="551" y="188"/>
                    </a:lnTo>
                    <a:lnTo>
                      <a:pt x="574" y="189"/>
                    </a:lnTo>
                    <a:lnTo>
                      <a:pt x="594" y="194"/>
                    </a:lnTo>
                    <a:lnTo>
                      <a:pt x="615" y="203"/>
                    </a:lnTo>
                    <a:lnTo>
                      <a:pt x="559" y="561"/>
                    </a:lnTo>
                    <a:lnTo>
                      <a:pt x="575" y="555"/>
                    </a:lnTo>
                    <a:lnTo>
                      <a:pt x="592" y="547"/>
                    </a:lnTo>
                    <a:lnTo>
                      <a:pt x="609" y="538"/>
                    </a:lnTo>
                    <a:lnTo>
                      <a:pt x="628" y="527"/>
                    </a:lnTo>
                    <a:lnTo>
                      <a:pt x="644" y="513"/>
                    </a:lnTo>
                    <a:lnTo>
                      <a:pt x="658" y="499"/>
                    </a:lnTo>
                    <a:lnTo>
                      <a:pt x="669" y="483"/>
                    </a:lnTo>
                    <a:lnTo>
                      <a:pt x="676" y="467"/>
                    </a:lnTo>
                    <a:lnTo>
                      <a:pt x="679" y="431"/>
                    </a:lnTo>
                    <a:lnTo>
                      <a:pt x="688" y="348"/>
                    </a:lnTo>
                    <a:lnTo>
                      <a:pt x="696" y="258"/>
                    </a:lnTo>
                    <a:lnTo>
                      <a:pt x="699" y="197"/>
                    </a:lnTo>
                    <a:lnTo>
                      <a:pt x="698" y="180"/>
                    </a:lnTo>
                    <a:lnTo>
                      <a:pt x="696" y="160"/>
                    </a:lnTo>
                    <a:lnTo>
                      <a:pt x="691" y="139"/>
                    </a:lnTo>
                    <a:lnTo>
                      <a:pt x="685" y="119"/>
                    </a:lnTo>
                    <a:lnTo>
                      <a:pt x="677" y="98"/>
                    </a:lnTo>
                    <a:lnTo>
                      <a:pt x="667" y="77"/>
                    </a:lnTo>
                    <a:lnTo>
                      <a:pt x="653" y="60"/>
                    </a:lnTo>
                    <a:lnTo>
                      <a:pt x="637" y="44"/>
                    </a:lnTo>
                    <a:lnTo>
                      <a:pt x="609" y="38"/>
                    </a:lnTo>
                    <a:lnTo>
                      <a:pt x="580" y="33"/>
                    </a:lnTo>
                    <a:lnTo>
                      <a:pt x="553" y="31"/>
                    </a:lnTo>
                    <a:lnTo>
                      <a:pt x="525" y="30"/>
                    </a:lnTo>
                    <a:lnTo>
                      <a:pt x="498" y="30"/>
                    </a:lnTo>
                    <a:lnTo>
                      <a:pt x="470" y="31"/>
                    </a:lnTo>
                    <a:lnTo>
                      <a:pt x="441" y="35"/>
                    </a:lnTo>
                    <a:lnTo>
                      <a:pt x="415" y="38"/>
                    </a:lnTo>
                    <a:lnTo>
                      <a:pt x="387" y="44"/>
                    </a:lnTo>
                    <a:lnTo>
                      <a:pt x="360" y="50"/>
                    </a:lnTo>
                    <a:lnTo>
                      <a:pt x="333" y="58"/>
                    </a:lnTo>
                    <a:lnTo>
                      <a:pt x="307" y="66"/>
                    </a:lnTo>
                    <a:lnTo>
                      <a:pt x="281" y="75"/>
                    </a:lnTo>
                    <a:lnTo>
                      <a:pt x="256" y="84"/>
                    </a:lnTo>
                    <a:lnTo>
                      <a:pt x="230" y="94"/>
                    </a:lnTo>
                    <a:lnTo>
                      <a:pt x="206" y="106"/>
                    </a:lnTo>
                    <a:lnTo>
                      <a:pt x="170" y="126"/>
                    </a:lnTo>
                    <a:lnTo>
                      <a:pt x="143" y="146"/>
                    </a:lnTo>
                    <a:lnTo>
                      <a:pt x="123" y="167"/>
                    </a:lnTo>
                    <a:lnTo>
                      <a:pt x="109" y="189"/>
                    </a:lnTo>
                    <a:lnTo>
                      <a:pt x="99" y="211"/>
                    </a:lnTo>
                    <a:lnTo>
                      <a:pt x="91" y="235"/>
                    </a:lnTo>
                    <a:lnTo>
                      <a:pt x="83" y="259"/>
                    </a:lnTo>
                    <a:lnTo>
                      <a:pt x="73" y="285"/>
                    </a:lnTo>
                    <a:lnTo>
                      <a:pt x="45" y="465"/>
                    </a:lnTo>
                    <a:lnTo>
                      <a:pt x="46" y="491"/>
                    </a:lnTo>
                    <a:lnTo>
                      <a:pt x="48" y="516"/>
                    </a:lnTo>
                    <a:lnTo>
                      <a:pt x="52" y="541"/>
                    </a:lnTo>
                    <a:lnTo>
                      <a:pt x="56" y="566"/>
                    </a:lnTo>
                    <a:lnTo>
                      <a:pt x="64" y="588"/>
                    </a:lnTo>
                    <a:lnTo>
                      <a:pt x="76" y="608"/>
                    </a:lnTo>
                    <a:lnTo>
                      <a:pt x="91" y="627"/>
                    </a:lnTo>
                    <a:lnTo>
                      <a:pt x="111" y="641"/>
                    </a:lnTo>
                    <a:lnTo>
                      <a:pt x="128" y="647"/>
                    </a:lnTo>
                    <a:lnTo>
                      <a:pt x="144" y="653"/>
                    </a:lnTo>
                    <a:lnTo>
                      <a:pt x="160" y="658"/>
                    </a:lnTo>
                    <a:lnTo>
                      <a:pt x="174" y="661"/>
                    </a:lnTo>
                    <a:lnTo>
                      <a:pt x="188" y="665"/>
                    </a:lnTo>
                    <a:lnTo>
                      <a:pt x="202" y="667"/>
                    </a:lnTo>
                    <a:lnTo>
                      <a:pt x="214" y="668"/>
                    </a:lnTo>
                    <a:lnTo>
                      <a:pt x="227" y="668"/>
                    </a:lnTo>
                    <a:lnTo>
                      <a:pt x="238" y="668"/>
                    </a:lnTo>
                    <a:lnTo>
                      <a:pt x="251" y="668"/>
                    </a:lnTo>
                    <a:lnTo>
                      <a:pt x="263" y="667"/>
                    </a:lnTo>
                    <a:lnTo>
                      <a:pt x="275" y="665"/>
                    </a:lnTo>
                    <a:lnTo>
                      <a:pt x="288" y="662"/>
                    </a:lnTo>
                    <a:lnTo>
                      <a:pt x="301" y="659"/>
                    </a:lnTo>
                    <a:lnTo>
                      <a:pt x="314" y="656"/>
                    </a:lnTo>
                    <a:lnTo>
                      <a:pt x="329" y="652"/>
                    </a:lnTo>
                    <a:lnTo>
                      <a:pt x="333" y="657"/>
                    </a:lnTo>
                    <a:lnTo>
                      <a:pt x="333" y="664"/>
                    </a:lnTo>
                    <a:lnTo>
                      <a:pt x="331" y="672"/>
                    </a:lnTo>
                    <a:lnTo>
                      <a:pt x="329" y="677"/>
                    </a:lnTo>
                    <a:lnTo>
                      <a:pt x="316" y="682"/>
                    </a:lnTo>
                    <a:lnTo>
                      <a:pt x="302" y="686"/>
                    </a:lnTo>
                    <a:lnTo>
                      <a:pt x="289" y="690"/>
                    </a:lnTo>
                    <a:lnTo>
                      <a:pt x="276" y="692"/>
                    </a:lnTo>
                    <a:lnTo>
                      <a:pt x="264" y="695"/>
                    </a:lnTo>
                    <a:lnTo>
                      <a:pt x="251" y="697"/>
                    </a:lnTo>
                    <a:lnTo>
                      <a:pt x="238" y="699"/>
                    </a:lnTo>
                    <a:lnTo>
                      <a:pt x="226" y="699"/>
                    </a:lnTo>
                    <a:lnTo>
                      <a:pt x="213" y="700"/>
                    </a:lnTo>
                    <a:lnTo>
                      <a:pt x="202" y="700"/>
                    </a:lnTo>
                    <a:lnTo>
                      <a:pt x="189" y="699"/>
                    </a:lnTo>
                    <a:lnTo>
                      <a:pt x="176" y="698"/>
                    </a:lnTo>
                    <a:lnTo>
                      <a:pt x="164" y="696"/>
                    </a:lnTo>
                    <a:lnTo>
                      <a:pt x="150" y="694"/>
                    </a:lnTo>
                    <a:lnTo>
                      <a:pt x="137" y="690"/>
                    </a:lnTo>
                    <a:lnTo>
                      <a:pt x="123" y="687"/>
                    </a:lnTo>
                    <a:lnTo>
                      <a:pt x="106" y="680"/>
                    </a:lnTo>
                    <a:lnTo>
                      <a:pt x="88" y="672"/>
                    </a:lnTo>
                    <a:lnTo>
                      <a:pt x="71" y="661"/>
                    </a:lnTo>
                    <a:lnTo>
                      <a:pt x="55" y="650"/>
                    </a:lnTo>
                    <a:lnTo>
                      <a:pt x="40" y="636"/>
                    </a:lnTo>
                    <a:lnTo>
                      <a:pt x="28" y="621"/>
                    </a:lnTo>
                    <a:lnTo>
                      <a:pt x="18" y="605"/>
                    </a:lnTo>
                    <a:lnTo>
                      <a:pt x="10" y="586"/>
                    </a:lnTo>
                    <a:lnTo>
                      <a:pt x="2" y="531"/>
                    </a:lnTo>
                    <a:lnTo>
                      <a:pt x="0" y="476"/>
                    </a:lnTo>
                    <a:lnTo>
                      <a:pt x="1" y="421"/>
                    </a:lnTo>
                    <a:lnTo>
                      <a:pt x="7" y="365"/>
                    </a:lnTo>
                    <a:lnTo>
                      <a:pt x="16" y="311"/>
                    </a:lnTo>
                    <a:lnTo>
                      <a:pt x="29" y="258"/>
                    </a:lnTo>
                    <a:lnTo>
                      <a:pt x="44" y="206"/>
                    </a:lnTo>
                    <a:lnTo>
                      <a:pt x="62" y="157"/>
                    </a:lnTo>
                    <a:lnTo>
                      <a:pt x="71" y="142"/>
                    </a:lnTo>
                    <a:lnTo>
                      <a:pt x="81" y="129"/>
                    </a:lnTo>
                    <a:lnTo>
                      <a:pt x="90" y="118"/>
                    </a:lnTo>
                    <a:lnTo>
                      <a:pt x="99" y="107"/>
                    </a:lnTo>
                    <a:lnTo>
                      <a:pt x="109" y="99"/>
                    </a:lnTo>
                    <a:lnTo>
                      <a:pt x="120" y="91"/>
                    </a:lnTo>
                    <a:lnTo>
                      <a:pt x="131" y="84"/>
                    </a:lnTo>
                    <a:lnTo>
                      <a:pt x="143" y="78"/>
                    </a:lnTo>
                    <a:lnTo>
                      <a:pt x="155" y="73"/>
                    </a:lnTo>
                    <a:lnTo>
                      <a:pt x="169" y="68"/>
                    </a:lnTo>
                    <a:lnTo>
                      <a:pt x="183" y="63"/>
                    </a:lnTo>
                    <a:lnTo>
                      <a:pt x="199" y="59"/>
                    </a:lnTo>
                    <a:lnTo>
                      <a:pt x="215" y="54"/>
                    </a:lnTo>
                    <a:lnTo>
                      <a:pt x="233" y="50"/>
                    </a:lnTo>
                    <a:lnTo>
                      <a:pt x="252" y="45"/>
                    </a:lnTo>
                    <a:lnTo>
                      <a:pt x="273" y="39"/>
                    </a:lnTo>
                    <a:lnTo>
                      <a:pt x="275" y="39"/>
                    </a:lnTo>
                    <a:lnTo>
                      <a:pt x="281" y="38"/>
                    </a:lnTo>
                    <a:lnTo>
                      <a:pt x="290" y="36"/>
                    </a:lnTo>
                    <a:lnTo>
                      <a:pt x="303" y="33"/>
                    </a:lnTo>
                    <a:lnTo>
                      <a:pt x="319" y="30"/>
                    </a:lnTo>
                    <a:lnTo>
                      <a:pt x="336" y="26"/>
                    </a:lnTo>
                    <a:lnTo>
                      <a:pt x="355" y="23"/>
                    </a:lnTo>
                    <a:lnTo>
                      <a:pt x="375" y="20"/>
                    </a:lnTo>
                    <a:lnTo>
                      <a:pt x="397" y="16"/>
                    </a:lnTo>
                    <a:lnTo>
                      <a:pt x="418" y="13"/>
                    </a:lnTo>
                    <a:lnTo>
                      <a:pt x="440" y="9"/>
                    </a:lnTo>
                    <a:lnTo>
                      <a:pt x="461" y="6"/>
                    </a:lnTo>
                    <a:lnTo>
                      <a:pt x="481" y="3"/>
                    </a:lnTo>
                    <a:lnTo>
                      <a:pt x="500" y="1"/>
                    </a:lnTo>
                    <a:lnTo>
                      <a:pt x="516" y="0"/>
                    </a:lnTo>
                    <a:lnTo>
                      <a:pt x="531" y="0"/>
                    </a:lnTo>
                    <a:lnTo>
                      <a:pt x="556" y="0"/>
                    </a:lnTo>
                    <a:lnTo>
                      <a:pt x="582" y="2"/>
                    </a:lnTo>
                    <a:lnTo>
                      <a:pt x="606" y="7"/>
                    </a:lnTo>
                    <a:lnTo>
                      <a:pt x="629" y="13"/>
                    </a:lnTo>
                    <a:lnTo>
                      <a:pt x="650" y="22"/>
                    </a:lnTo>
                    <a:lnTo>
                      <a:pt x="668" y="33"/>
                    </a:lnTo>
                    <a:lnTo>
                      <a:pt x="685" y="50"/>
                    </a:lnTo>
                    <a:lnTo>
                      <a:pt x="699" y="69"/>
                    </a:lnTo>
                    <a:lnTo>
                      <a:pt x="711" y="98"/>
                    </a:lnTo>
                    <a:lnTo>
                      <a:pt x="718" y="131"/>
                    </a:lnTo>
                    <a:lnTo>
                      <a:pt x="721" y="169"/>
                    </a:lnTo>
                    <a:lnTo>
                      <a:pt x="722" y="209"/>
                    </a:lnTo>
                    <a:lnTo>
                      <a:pt x="722" y="249"/>
                    </a:lnTo>
                    <a:lnTo>
                      <a:pt x="720" y="289"/>
                    </a:lnTo>
                    <a:lnTo>
                      <a:pt x="719" y="327"/>
                    </a:lnTo>
                    <a:lnTo>
                      <a:pt x="719" y="362"/>
                    </a:lnTo>
                    <a:lnTo>
                      <a:pt x="716" y="391"/>
                    </a:lnTo>
                    <a:lnTo>
                      <a:pt x="715" y="417"/>
                    </a:lnTo>
                    <a:lnTo>
                      <a:pt x="713" y="445"/>
                    </a:lnTo>
                    <a:lnTo>
                      <a:pt x="708" y="470"/>
                    </a:lnTo>
                    <a:lnTo>
                      <a:pt x="700" y="494"/>
                    </a:lnTo>
                    <a:lnTo>
                      <a:pt x="689" y="516"/>
                    </a:lnTo>
                    <a:lnTo>
                      <a:pt x="673" y="537"/>
                    </a:lnTo>
                    <a:lnTo>
                      <a:pt x="650" y="555"/>
                    </a:lnTo>
                    <a:lnTo>
                      <a:pt x="638" y="562"/>
                    </a:lnTo>
                    <a:lnTo>
                      <a:pt x="625" y="570"/>
                    </a:lnTo>
                    <a:lnTo>
                      <a:pt x="614" y="577"/>
                    </a:lnTo>
                    <a:lnTo>
                      <a:pt x="602" y="584"/>
                    </a:lnTo>
                    <a:lnTo>
                      <a:pt x="590" y="592"/>
                    </a:lnTo>
                    <a:lnTo>
                      <a:pt x="578" y="598"/>
                    </a:lnTo>
                    <a:lnTo>
                      <a:pt x="565" y="604"/>
                    </a:lnTo>
                    <a:lnTo>
                      <a:pt x="553" y="609"/>
                    </a:lnTo>
                    <a:lnTo>
                      <a:pt x="503" y="903"/>
                    </a:lnTo>
                    <a:lnTo>
                      <a:pt x="478" y="903"/>
                    </a:lnTo>
                    <a:lnTo>
                      <a:pt x="589" y="215"/>
                    </a:lnTo>
                    <a:lnTo>
                      <a:pt x="577" y="213"/>
                    </a:lnTo>
                    <a:lnTo>
                      <a:pt x="561" y="213"/>
                    </a:lnTo>
                    <a:lnTo>
                      <a:pt x="542" y="215"/>
                    </a:lnTo>
                    <a:lnTo>
                      <a:pt x="522" y="219"/>
                    </a:lnTo>
                    <a:lnTo>
                      <a:pt x="500" y="225"/>
                    </a:lnTo>
                    <a:lnTo>
                      <a:pt x="481" y="230"/>
                    </a:lnTo>
                    <a:lnTo>
                      <a:pt x="465" y="235"/>
                    </a:lnTo>
                    <a:lnTo>
                      <a:pt x="454" y="241"/>
                    </a:lnTo>
                    <a:lnTo>
                      <a:pt x="356" y="9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1" name="Freeform 145"/>
              <p:cNvSpPr>
                <a:spLocks/>
              </p:cNvSpPr>
              <p:nvPr/>
            </p:nvSpPr>
            <p:spPr bwMode="auto">
              <a:xfrm>
                <a:off x="3162" y="3260"/>
                <a:ext cx="214" cy="263"/>
              </a:xfrm>
              <a:custGeom>
                <a:avLst/>
                <a:gdLst>
                  <a:gd name="T0" fmla="*/ 204 w 428"/>
                  <a:gd name="T1" fmla="*/ 3 h 526"/>
                  <a:gd name="T2" fmla="*/ 184 w 428"/>
                  <a:gd name="T3" fmla="*/ 9 h 526"/>
                  <a:gd name="T4" fmla="*/ 165 w 428"/>
                  <a:gd name="T5" fmla="*/ 14 h 526"/>
                  <a:gd name="T6" fmla="*/ 148 w 428"/>
                  <a:gd name="T7" fmla="*/ 21 h 526"/>
                  <a:gd name="T8" fmla="*/ 130 w 428"/>
                  <a:gd name="T9" fmla="*/ 27 h 526"/>
                  <a:gd name="T10" fmla="*/ 113 w 428"/>
                  <a:gd name="T11" fmla="*/ 33 h 526"/>
                  <a:gd name="T12" fmla="*/ 96 w 428"/>
                  <a:gd name="T13" fmla="*/ 39 h 526"/>
                  <a:gd name="T14" fmla="*/ 79 w 428"/>
                  <a:gd name="T15" fmla="*/ 46 h 526"/>
                  <a:gd name="T16" fmla="*/ 58 w 428"/>
                  <a:gd name="T17" fmla="*/ 58 h 526"/>
                  <a:gd name="T18" fmla="*/ 39 w 428"/>
                  <a:gd name="T19" fmla="*/ 84 h 526"/>
                  <a:gd name="T20" fmla="*/ 29 w 428"/>
                  <a:gd name="T21" fmla="*/ 114 h 526"/>
                  <a:gd name="T22" fmla="*/ 23 w 428"/>
                  <a:gd name="T23" fmla="*/ 146 h 526"/>
                  <a:gd name="T24" fmla="*/ 18 w 428"/>
                  <a:gd name="T25" fmla="*/ 263 h 526"/>
                  <a:gd name="T26" fmla="*/ 14 w 428"/>
                  <a:gd name="T27" fmla="*/ 263 h 526"/>
                  <a:gd name="T28" fmla="*/ 8 w 428"/>
                  <a:gd name="T29" fmla="*/ 262 h 526"/>
                  <a:gd name="T30" fmla="*/ 3 w 428"/>
                  <a:gd name="T31" fmla="*/ 260 h 526"/>
                  <a:gd name="T32" fmla="*/ 1 w 428"/>
                  <a:gd name="T33" fmla="*/ 259 h 526"/>
                  <a:gd name="T34" fmla="*/ 0 w 428"/>
                  <a:gd name="T35" fmla="*/ 206 h 526"/>
                  <a:gd name="T36" fmla="*/ 4 w 428"/>
                  <a:gd name="T37" fmla="*/ 153 h 526"/>
                  <a:gd name="T38" fmla="*/ 15 w 428"/>
                  <a:gd name="T39" fmla="*/ 103 h 526"/>
                  <a:gd name="T40" fmla="*/ 38 w 428"/>
                  <a:gd name="T41" fmla="*/ 58 h 526"/>
                  <a:gd name="T42" fmla="*/ 55 w 428"/>
                  <a:gd name="T43" fmla="*/ 47 h 526"/>
                  <a:gd name="T44" fmla="*/ 72 w 428"/>
                  <a:gd name="T45" fmla="*/ 39 h 526"/>
                  <a:gd name="T46" fmla="*/ 90 w 428"/>
                  <a:gd name="T47" fmla="*/ 31 h 526"/>
                  <a:gd name="T48" fmla="*/ 108 w 428"/>
                  <a:gd name="T49" fmla="*/ 24 h 526"/>
                  <a:gd name="T50" fmla="*/ 127 w 428"/>
                  <a:gd name="T51" fmla="*/ 19 h 526"/>
                  <a:gd name="T52" fmla="*/ 146 w 428"/>
                  <a:gd name="T53" fmla="*/ 13 h 526"/>
                  <a:gd name="T54" fmla="*/ 165 w 428"/>
                  <a:gd name="T55" fmla="*/ 8 h 526"/>
                  <a:gd name="T56" fmla="*/ 184 w 428"/>
                  <a:gd name="T57" fmla="*/ 4 h 526"/>
                  <a:gd name="T58" fmla="*/ 191 w 428"/>
                  <a:gd name="T59" fmla="*/ 2 h 526"/>
                  <a:gd name="T60" fmla="*/ 199 w 428"/>
                  <a:gd name="T61" fmla="*/ 2 h 526"/>
                  <a:gd name="T62" fmla="*/ 207 w 428"/>
                  <a:gd name="T63" fmla="*/ 1 h 526"/>
                  <a:gd name="T64" fmla="*/ 214 w 428"/>
                  <a:gd name="T65" fmla="*/ 0 h 5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28" h="526">
                    <a:moveTo>
                      <a:pt x="428" y="0"/>
                    </a:moveTo>
                    <a:lnTo>
                      <a:pt x="407" y="5"/>
                    </a:lnTo>
                    <a:lnTo>
                      <a:pt x="388" y="11"/>
                    </a:lnTo>
                    <a:lnTo>
                      <a:pt x="368" y="17"/>
                    </a:lnTo>
                    <a:lnTo>
                      <a:pt x="349" y="23"/>
                    </a:lnTo>
                    <a:lnTo>
                      <a:pt x="330" y="28"/>
                    </a:lnTo>
                    <a:lnTo>
                      <a:pt x="312" y="34"/>
                    </a:lnTo>
                    <a:lnTo>
                      <a:pt x="295" y="41"/>
                    </a:lnTo>
                    <a:lnTo>
                      <a:pt x="276" y="47"/>
                    </a:lnTo>
                    <a:lnTo>
                      <a:pt x="259" y="53"/>
                    </a:lnTo>
                    <a:lnTo>
                      <a:pt x="242" y="60"/>
                    </a:lnTo>
                    <a:lnTo>
                      <a:pt x="225" y="65"/>
                    </a:lnTo>
                    <a:lnTo>
                      <a:pt x="208" y="71"/>
                    </a:lnTo>
                    <a:lnTo>
                      <a:pt x="191" y="78"/>
                    </a:lnTo>
                    <a:lnTo>
                      <a:pt x="175" y="84"/>
                    </a:lnTo>
                    <a:lnTo>
                      <a:pt x="157" y="91"/>
                    </a:lnTo>
                    <a:lnTo>
                      <a:pt x="141" y="96"/>
                    </a:lnTo>
                    <a:lnTo>
                      <a:pt x="115" y="116"/>
                    </a:lnTo>
                    <a:lnTo>
                      <a:pt x="94" y="140"/>
                    </a:lnTo>
                    <a:lnTo>
                      <a:pt x="78" y="167"/>
                    </a:lnTo>
                    <a:lnTo>
                      <a:pt x="66" y="197"/>
                    </a:lnTo>
                    <a:lnTo>
                      <a:pt x="57" y="228"/>
                    </a:lnTo>
                    <a:lnTo>
                      <a:pt x="50" y="260"/>
                    </a:lnTo>
                    <a:lnTo>
                      <a:pt x="45" y="292"/>
                    </a:lnTo>
                    <a:lnTo>
                      <a:pt x="39" y="323"/>
                    </a:lnTo>
                    <a:lnTo>
                      <a:pt x="35" y="525"/>
                    </a:lnTo>
                    <a:lnTo>
                      <a:pt x="32" y="526"/>
                    </a:lnTo>
                    <a:lnTo>
                      <a:pt x="27" y="526"/>
                    </a:lnTo>
                    <a:lnTo>
                      <a:pt x="22" y="525"/>
                    </a:lnTo>
                    <a:lnTo>
                      <a:pt x="16" y="524"/>
                    </a:lnTo>
                    <a:lnTo>
                      <a:pt x="10" y="522"/>
                    </a:lnTo>
                    <a:lnTo>
                      <a:pt x="5" y="520"/>
                    </a:lnTo>
                    <a:lnTo>
                      <a:pt x="2" y="518"/>
                    </a:lnTo>
                    <a:lnTo>
                      <a:pt x="1" y="518"/>
                    </a:lnTo>
                    <a:lnTo>
                      <a:pt x="0" y="465"/>
                    </a:lnTo>
                    <a:lnTo>
                      <a:pt x="0" y="412"/>
                    </a:lnTo>
                    <a:lnTo>
                      <a:pt x="2" y="358"/>
                    </a:lnTo>
                    <a:lnTo>
                      <a:pt x="7" y="306"/>
                    </a:lnTo>
                    <a:lnTo>
                      <a:pt x="16" y="254"/>
                    </a:lnTo>
                    <a:lnTo>
                      <a:pt x="30" y="205"/>
                    </a:lnTo>
                    <a:lnTo>
                      <a:pt x="49" y="159"/>
                    </a:lnTo>
                    <a:lnTo>
                      <a:pt x="76" y="115"/>
                    </a:lnTo>
                    <a:lnTo>
                      <a:pt x="92" y="105"/>
                    </a:lnTo>
                    <a:lnTo>
                      <a:pt x="109" y="94"/>
                    </a:lnTo>
                    <a:lnTo>
                      <a:pt x="126" y="85"/>
                    </a:lnTo>
                    <a:lnTo>
                      <a:pt x="144" y="77"/>
                    </a:lnTo>
                    <a:lnTo>
                      <a:pt x="161" y="69"/>
                    </a:lnTo>
                    <a:lnTo>
                      <a:pt x="179" y="61"/>
                    </a:lnTo>
                    <a:lnTo>
                      <a:pt x="198" y="54"/>
                    </a:lnTo>
                    <a:lnTo>
                      <a:pt x="216" y="48"/>
                    </a:lnTo>
                    <a:lnTo>
                      <a:pt x="235" y="41"/>
                    </a:lnTo>
                    <a:lnTo>
                      <a:pt x="253" y="37"/>
                    </a:lnTo>
                    <a:lnTo>
                      <a:pt x="272" y="31"/>
                    </a:lnTo>
                    <a:lnTo>
                      <a:pt x="291" y="25"/>
                    </a:lnTo>
                    <a:lnTo>
                      <a:pt x="310" y="20"/>
                    </a:lnTo>
                    <a:lnTo>
                      <a:pt x="329" y="16"/>
                    </a:lnTo>
                    <a:lnTo>
                      <a:pt x="348" y="11"/>
                    </a:lnTo>
                    <a:lnTo>
                      <a:pt x="367" y="7"/>
                    </a:lnTo>
                    <a:lnTo>
                      <a:pt x="375" y="5"/>
                    </a:lnTo>
                    <a:lnTo>
                      <a:pt x="382" y="4"/>
                    </a:lnTo>
                    <a:lnTo>
                      <a:pt x="390" y="3"/>
                    </a:lnTo>
                    <a:lnTo>
                      <a:pt x="398" y="3"/>
                    </a:lnTo>
                    <a:lnTo>
                      <a:pt x="405" y="2"/>
                    </a:lnTo>
                    <a:lnTo>
                      <a:pt x="413" y="1"/>
                    </a:lnTo>
                    <a:lnTo>
                      <a:pt x="420" y="1"/>
                    </a:lnTo>
                    <a:lnTo>
                      <a:pt x="4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2" name="Freeform 146"/>
              <p:cNvSpPr>
                <a:spLocks/>
              </p:cNvSpPr>
              <p:nvPr/>
            </p:nvSpPr>
            <p:spPr bwMode="auto">
              <a:xfrm>
                <a:off x="3293" y="3347"/>
                <a:ext cx="64" cy="331"/>
              </a:xfrm>
              <a:custGeom>
                <a:avLst/>
                <a:gdLst>
                  <a:gd name="T0" fmla="*/ 0 w 128"/>
                  <a:gd name="T1" fmla="*/ 331 h 661"/>
                  <a:gd name="T2" fmla="*/ 37 w 128"/>
                  <a:gd name="T3" fmla="*/ 108 h 661"/>
                  <a:gd name="T4" fmla="*/ 57 w 128"/>
                  <a:gd name="T5" fmla="*/ 3 h 661"/>
                  <a:gd name="T6" fmla="*/ 57 w 128"/>
                  <a:gd name="T7" fmla="*/ 1 h 661"/>
                  <a:gd name="T8" fmla="*/ 59 w 128"/>
                  <a:gd name="T9" fmla="*/ 0 h 661"/>
                  <a:gd name="T10" fmla="*/ 62 w 128"/>
                  <a:gd name="T11" fmla="*/ 0 h 661"/>
                  <a:gd name="T12" fmla="*/ 64 w 128"/>
                  <a:gd name="T13" fmla="*/ 0 h 661"/>
                  <a:gd name="T14" fmla="*/ 46 w 128"/>
                  <a:gd name="T15" fmla="*/ 111 h 661"/>
                  <a:gd name="T16" fmla="*/ 10 w 128"/>
                  <a:gd name="T17" fmla="*/ 331 h 661"/>
                  <a:gd name="T18" fmla="*/ 0 w 128"/>
                  <a:gd name="T19" fmla="*/ 331 h 6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8" h="661">
                    <a:moveTo>
                      <a:pt x="0" y="661"/>
                    </a:moveTo>
                    <a:lnTo>
                      <a:pt x="74" y="215"/>
                    </a:lnTo>
                    <a:lnTo>
                      <a:pt x="113" y="6"/>
                    </a:lnTo>
                    <a:lnTo>
                      <a:pt x="114" y="1"/>
                    </a:lnTo>
                    <a:lnTo>
                      <a:pt x="118" y="0"/>
                    </a:lnTo>
                    <a:lnTo>
                      <a:pt x="124" y="0"/>
                    </a:lnTo>
                    <a:lnTo>
                      <a:pt x="128" y="0"/>
                    </a:lnTo>
                    <a:lnTo>
                      <a:pt x="92" y="222"/>
                    </a:lnTo>
                    <a:lnTo>
                      <a:pt x="20" y="661"/>
                    </a:lnTo>
                    <a:lnTo>
                      <a:pt x="0" y="6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3" name="Freeform 147"/>
              <p:cNvSpPr>
                <a:spLocks/>
              </p:cNvSpPr>
              <p:nvPr/>
            </p:nvSpPr>
            <p:spPr bwMode="auto">
              <a:xfrm>
                <a:off x="2649" y="2775"/>
                <a:ext cx="44" cy="198"/>
              </a:xfrm>
              <a:custGeom>
                <a:avLst/>
                <a:gdLst>
                  <a:gd name="T0" fmla="*/ 44 w 88"/>
                  <a:gd name="T1" fmla="*/ 197 h 395"/>
                  <a:gd name="T2" fmla="*/ 40 w 88"/>
                  <a:gd name="T3" fmla="*/ 0 h 395"/>
                  <a:gd name="T4" fmla="*/ 0 w 88"/>
                  <a:gd name="T5" fmla="*/ 1 h 395"/>
                  <a:gd name="T6" fmla="*/ 5 w 88"/>
                  <a:gd name="T7" fmla="*/ 198 h 395"/>
                  <a:gd name="T8" fmla="*/ 44 w 88"/>
                  <a:gd name="T9" fmla="*/ 197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395">
                    <a:moveTo>
                      <a:pt x="88" y="394"/>
                    </a:moveTo>
                    <a:lnTo>
                      <a:pt x="79" y="0"/>
                    </a:lnTo>
                    <a:lnTo>
                      <a:pt x="0" y="1"/>
                    </a:lnTo>
                    <a:lnTo>
                      <a:pt x="9" y="395"/>
                    </a:lnTo>
                    <a:lnTo>
                      <a:pt x="88" y="394"/>
                    </a:lnTo>
                    <a:close/>
                  </a:path>
                </a:pathLst>
              </a:custGeom>
              <a:solidFill>
                <a:srgbClr val="9E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4" name="Freeform 148"/>
              <p:cNvSpPr>
                <a:spLocks/>
              </p:cNvSpPr>
              <p:nvPr/>
            </p:nvSpPr>
            <p:spPr bwMode="auto">
              <a:xfrm>
                <a:off x="2705" y="2698"/>
                <a:ext cx="45" cy="273"/>
              </a:xfrm>
              <a:custGeom>
                <a:avLst/>
                <a:gdLst>
                  <a:gd name="T0" fmla="*/ 45 w 90"/>
                  <a:gd name="T1" fmla="*/ 272 h 545"/>
                  <a:gd name="T2" fmla="*/ 40 w 90"/>
                  <a:gd name="T3" fmla="*/ 0 h 545"/>
                  <a:gd name="T4" fmla="*/ 0 w 90"/>
                  <a:gd name="T5" fmla="*/ 1 h 545"/>
                  <a:gd name="T6" fmla="*/ 5 w 90"/>
                  <a:gd name="T7" fmla="*/ 273 h 545"/>
                  <a:gd name="T8" fmla="*/ 45 w 90"/>
                  <a:gd name="T9" fmla="*/ 272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545">
                    <a:moveTo>
                      <a:pt x="90" y="543"/>
                    </a:moveTo>
                    <a:lnTo>
                      <a:pt x="80" y="0"/>
                    </a:lnTo>
                    <a:lnTo>
                      <a:pt x="0" y="2"/>
                    </a:lnTo>
                    <a:lnTo>
                      <a:pt x="9" y="545"/>
                    </a:lnTo>
                    <a:lnTo>
                      <a:pt x="90" y="543"/>
                    </a:lnTo>
                    <a:close/>
                  </a:path>
                </a:pathLst>
              </a:custGeom>
              <a:solidFill>
                <a:srgbClr val="9E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5" name="Freeform 149"/>
              <p:cNvSpPr>
                <a:spLocks/>
              </p:cNvSpPr>
              <p:nvPr/>
            </p:nvSpPr>
            <p:spPr bwMode="auto">
              <a:xfrm>
                <a:off x="2760" y="2743"/>
                <a:ext cx="45" cy="225"/>
              </a:xfrm>
              <a:custGeom>
                <a:avLst/>
                <a:gdLst>
                  <a:gd name="T0" fmla="*/ 45 w 90"/>
                  <a:gd name="T1" fmla="*/ 224 h 450"/>
                  <a:gd name="T2" fmla="*/ 40 w 90"/>
                  <a:gd name="T3" fmla="*/ 0 h 450"/>
                  <a:gd name="T4" fmla="*/ 0 w 90"/>
                  <a:gd name="T5" fmla="*/ 2 h 450"/>
                  <a:gd name="T6" fmla="*/ 5 w 90"/>
                  <a:gd name="T7" fmla="*/ 225 h 450"/>
                  <a:gd name="T8" fmla="*/ 45 w 90"/>
                  <a:gd name="T9" fmla="*/ 224 h 4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450">
                    <a:moveTo>
                      <a:pt x="90" y="448"/>
                    </a:moveTo>
                    <a:lnTo>
                      <a:pt x="79" y="0"/>
                    </a:lnTo>
                    <a:lnTo>
                      <a:pt x="0" y="3"/>
                    </a:lnTo>
                    <a:lnTo>
                      <a:pt x="9" y="450"/>
                    </a:lnTo>
                    <a:lnTo>
                      <a:pt x="90" y="448"/>
                    </a:lnTo>
                    <a:close/>
                  </a:path>
                </a:pathLst>
              </a:custGeom>
              <a:solidFill>
                <a:srgbClr val="9E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189" name="Group 150"/>
            <p:cNvGrpSpPr>
              <a:grpSpLocks/>
            </p:cNvGrpSpPr>
            <p:nvPr/>
          </p:nvGrpSpPr>
          <p:grpSpPr bwMode="auto">
            <a:xfrm flipH="1">
              <a:off x="613" y="727"/>
              <a:ext cx="757" cy="737"/>
              <a:chOff x="1950" y="2534"/>
              <a:chExt cx="1547" cy="1277"/>
            </a:xfrm>
          </p:grpSpPr>
          <p:sp>
            <p:nvSpPr>
              <p:cNvPr id="7198" name="AutoShape 151"/>
              <p:cNvSpPr>
                <a:spLocks noChangeAspect="1" noChangeArrowheads="1" noTextEdit="1"/>
              </p:cNvSpPr>
              <p:nvPr/>
            </p:nvSpPr>
            <p:spPr bwMode="auto">
              <a:xfrm>
                <a:off x="1950" y="2537"/>
                <a:ext cx="1440" cy="1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9" name="AutoShape 152"/>
              <p:cNvSpPr>
                <a:spLocks noChangeAspect="1" noChangeArrowheads="1" noTextEdit="1"/>
              </p:cNvSpPr>
              <p:nvPr/>
            </p:nvSpPr>
            <p:spPr bwMode="auto">
              <a:xfrm>
                <a:off x="2366" y="2534"/>
                <a:ext cx="1131" cy="1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0" name="Freeform 153"/>
              <p:cNvSpPr>
                <a:spLocks/>
              </p:cNvSpPr>
              <p:nvPr/>
            </p:nvSpPr>
            <p:spPr bwMode="auto">
              <a:xfrm>
                <a:off x="2145" y="3062"/>
                <a:ext cx="921" cy="399"/>
              </a:xfrm>
              <a:custGeom>
                <a:avLst/>
                <a:gdLst>
                  <a:gd name="T0" fmla="*/ 0 w 921"/>
                  <a:gd name="T1" fmla="*/ 190 h 399"/>
                  <a:gd name="T2" fmla="*/ 522 w 921"/>
                  <a:gd name="T3" fmla="*/ 399 h 399"/>
                  <a:gd name="T4" fmla="*/ 913 w 921"/>
                  <a:gd name="T5" fmla="*/ 251 h 399"/>
                  <a:gd name="T6" fmla="*/ 921 w 921"/>
                  <a:gd name="T7" fmla="*/ 85 h 399"/>
                  <a:gd name="T8" fmla="*/ 680 w 921"/>
                  <a:gd name="T9" fmla="*/ 0 h 399"/>
                  <a:gd name="T10" fmla="*/ 0 w 921"/>
                  <a:gd name="T11" fmla="*/ 190 h 3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21" h="399">
                    <a:moveTo>
                      <a:pt x="0" y="190"/>
                    </a:moveTo>
                    <a:lnTo>
                      <a:pt x="522" y="399"/>
                    </a:lnTo>
                    <a:lnTo>
                      <a:pt x="913" y="251"/>
                    </a:lnTo>
                    <a:lnTo>
                      <a:pt x="921" y="85"/>
                    </a:lnTo>
                    <a:lnTo>
                      <a:pt x="680" y="0"/>
                    </a:lnTo>
                    <a:lnTo>
                      <a:pt x="0" y="190"/>
                    </a:lnTo>
                    <a:close/>
                  </a:path>
                </a:pathLst>
              </a:custGeom>
              <a:blipFill dpi="0" rotWithShape="1">
                <a:blip r:embed="rId4" cstate="print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1" name="Freeform 154"/>
              <p:cNvSpPr>
                <a:spLocks/>
              </p:cNvSpPr>
              <p:nvPr/>
            </p:nvSpPr>
            <p:spPr bwMode="auto">
              <a:xfrm>
                <a:off x="3002" y="2631"/>
                <a:ext cx="338" cy="438"/>
              </a:xfrm>
              <a:custGeom>
                <a:avLst/>
                <a:gdLst>
                  <a:gd name="T0" fmla="*/ 266 w 676"/>
                  <a:gd name="T1" fmla="*/ 217 h 876"/>
                  <a:gd name="T2" fmla="*/ 271 w 676"/>
                  <a:gd name="T3" fmla="*/ 184 h 876"/>
                  <a:gd name="T4" fmla="*/ 271 w 676"/>
                  <a:gd name="T5" fmla="*/ 150 h 876"/>
                  <a:gd name="T6" fmla="*/ 265 w 676"/>
                  <a:gd name="T7" fmla="*/ 118 h 876"/>
                  <a:gd name="T8" fmla="*/ 255 w 676"/>
                  <a:gd name="T9" fmla="*/ 88 h 876"/>
                  <a:gd name="T10" fmla="*/ 240 w 676"/>
                  <a:gd name="T11" fmla="*/ 61 h 876"/>
                  <a:gd name="T12" fmla="*/ 222 w 676"/>
                  <a:gd name="T13" fmla="*/ 38 h 876"/>
                  <a:gd name="T14" fmla="*/ 200 w 676"/>
                  <a:gd name="T15" fmla="*/ 20 h 876"/>
                  <a:gd name="T16" fmla="*/ 176 w 676"/>
                  <a:gd name="T17" fmla="*/ 8 h 876"/>
                  <a:gd name="T18" fmla="*/ 150 w 676"/>
                  <a:gd name="T19" fmla="*/ 1 h 876"/>
                  <a:gd name="T20" fmla="*/ 122 w 676"/>
                  <a:gd name="T21" fmla="*/ 1 h 876"/>
                  <a:gd name="T22" fmla="*/ 96 w 676"/>
                  <a:gd name="T23" fmla="*/ 8 h 876"/>
                  <a:gd name="T24" fmla="*/ 71 w 676"/>
                  <a:gd name="T25" fmla="*/ 20 h 876"/>
                  <a:gd name="T26" fmla="*/ 50 w 676"/>
                  <a:gd name="T27" fmla="*/ 38 h 876"/>
                  <a:gd name="T28" fmla="*/ 31 w 676"/>
                  <a:gd name="T29" fmla="*/ 61 h 876"/>
                  <a:gd name="T30" fmla="*/ 17 w 676"/>
                  <a:gd name="T31" fmla="*/ 88 h 876"/>
                  <a:gd name="T32" fmla="*/ 6 w 676"/>
                  <a:gd name="T33" fmla="*/ 118 h 876"/>
                  <a:gd name="T34" fmla="*/ 1 w 676"/>
                  <a:gd name="T35" fmla="*/ 150 h 876"/>
                  <a:gd name="T36" fmla="*/ 1 w 676"/>
                  <a:gd name="T37" fmla="*/ 185 h 876"/>
                  <a:gd name="T38" fmla="*/ 6 w 676"/>
                  <a:gd name="T39" fmla="*/ 217 h 876"/>
                  <a:gd name="T40" fmla="*/ 15 w 676"/>
                  <a:gd name="T41" fmla="*/ 247 h 876"/>
                  <a:gd name="T42" fmla="*/ 29 w 676"/>
                  <a:gd name="T43" fmla="*/ 274 h 876"/>
                  <a:gd name="T44" fmla="*/ 46 w 676"/>
                  <a:gd name="T45" fmla="*/ 297 h 876"/>
                  <a:gd name="T46" fmla="*/ 66 w 676"/>
                  <a:gd name="T47" fmla="*/ 315 h 876"/>
                  <a:gd name="T48" fmla="*/ 90 w 676"/>
                  <a:gd name="T49" fmla="*/ 328 h 876"/>
                  <a:gd name="T50" fmla="*/ 116 w 676"/>
                  <a:gd name="T51" fmla="*/ 334 h 876"/>
                  <a:gd name="T52" fmla="*/ 133 w 676"/>
                  <a:gd name="T53" fmla="*/ 335 h 876"/>
                  <a:gd name="T54" fmla="*/ 139 w 676"/>
                  <a:gd name="T55" fmla="*/ 335 h 876"/>
                  <a:gd name="T56" fmla="*/ 145 w 676"/>
                  <a:gd name="T57" fmla="*/ 334 h 876"/>
                  <a:gd name="T58" fmla="*/ 151 w 676"/>
                  <a:gd name="T59" fmla="*/ 332 h 876"/>
                  <a:gd name="T60" fmla="*/ 138 w 676"/>
                  <a:gd name="T61" fmla="*/ 389 h 876"/>
                  <a:gd name="T62" fmla="*/ 143 w 676"/>
                  <a:gd name="T63" fmla="*/ 393 h 876"/>
                  <a:gd name="T64" fmla="*/ 157 w 676"/>
                  <a:gd name="T65" fmla="*/ 404 h 876"/>
                  <a:gd name="T66" fmla="*/ 178 w 676"/>
                  <a:gd name="T67" fmla="*/ 419 h 876"/>
                  <a:gd name="T68" fmla="*/ 205 w 676"/>
                  <a:gd name="T69" fmla="*/ 433 h 876"/>
                  <a:gd name="T70" fmla="*/ 220 w 676"/>
                  <a:gd name="T71" fmla="*/ 438 h 876"/>
                  <a:gd name="T72" fmla="*/ 236 w 676"/>
                  <a:gd name="T73" fmla="*/ 438 h 876"/>
                  <a:gd name="T74" fmla="*/ 251 w 676"/>
                  <a:gd name="T75" fmla="*/ 435 h 876"/>
                  <a:gd name="T76" fmla="*/ 266 w 676"/>
                  <a:gd name="T77" fmla="*/ 430 h 876"/>
                  <a:gd name="T78" fmla="*/ 279 w 676"/>
                  <a:gd name="T79" fmla="*/ 423 h 876"/>
                  <a:gd name="T80" fmla="*/ 291 w 676"/>
                  <a:gd name="T81" fmla="*/ 417 h 876"/>
                  <a:gd name="T82" fmla="*/ 301 w 676"/>
                  <a:gd name="T83" fmla="*/ 412 h 876"/>
                  <a:gd name="T84" fmla="*/ 309 w 676"/>
                  <a:gd name="T85" fmla="*/ 408 h 876"/>
                  <a:gd name="T86" fmla="*/ 320 w 676"/>
                  <a:gd name="T87" fmla="*/ 400 h 876"/>
                  <a:gd name="T88" fmla="*/ 329 w 676"/>
                  <a:gd name="T89" fmla="*/ 385 h 876"/>
                  <a:gd name="T90" fmla="*/ 336 w 676"/>
                  <a:gd name="T91" fmla="*/ 372 h 876"/>
                  <a:gd name="T92" fmla="*/ 338 w 676"/>
                  <a:gd name="T93" fmla="*/ 366 h 87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76" h="876">
                    <a:moveTo>
                      <a:pt x="521" y="464"/>
                    </a:moveTo>
                    <a:lnTo>
                      <a:pt x="531" y="433"/>
                    </a:lnTo>
                    <a:lnTo>
                      <a:pt x="538" y="402"/>
                    </a:lnTo>
                    <a:lnTo>
                      <a:pt x="541" y="368"/>
                    </a:lnTo>
                    <a:lnTo>
                      <a:pt x="542" y="335"/>
                    </a:lnTo>
                    <a:lnTo>
                      <a:pt x="541" y="300"/>
                    </a:lnTo>
                    <a:lnTo>
                      <a:pt x="536" y="267"/>
                    </a:lnTo>
                    <a:lnTo>
                      <a:pt x="529" y="235"/>
                    </a:lnTo>
                    <a:lnTo>
                      <a:pt x="521" y="205"/>
                    </a:lnTo>
                    <a:lnTo>
                      <a:pt x="510" y="175"/>
                    </a:lnTo>
                    <a:lnTo>
                      <a:pt x="496" y="147"/>
                    </a:lnTo>
                    <a:lnTo>
                      <a:pt x="480" y="122"/>
                    </a:lnTo>
                    <a:lnTo>
                      <a:pt x="463" y="97"/>
                    </a:lnTo>
                    <a:lnTo>
                      <a:pt x="444" y="76"/>
                    </a:lnTo>
                    <a:lnTo>
                      <a:pt x="422" y="57"/>
                    </a:lnTo>
                    <a:lnTo>
                      <a:pt x="400" y="40"/>
                    </a:lnTo>
                    <a:lnTo>
                      <a:pt x="377" y="26"/>
                    </a:lnTo>
                    <a:lnTo>
                      <a:pt x="352" y="15"/>
                    </a:lnTo>
                    <a:lnTo>
                      <a:pt x="326" y="6"/>
                    </a:lnTo>
                    <a:lnTo>
                      <a:pt x="299" y="1"/>
                    </a:lnTo>
                    <a:lnTo>
                      <a:pt x="271" y="0"/>
                    </a:lnTo>
                    <a:lnTo>
                      <a:pt x="244" y="1"/>
                    </a:lnTo>
                    <a:lnTo>
                      <a:pt x="217" y="6"/>
                    </a:lnTo>
                    <a:lnTo>
                      <a:pt x="191" y="15"/>
                    </a:lnTo>
                    <a:lnTo>
                      <a:pt x="166" y="26"/>
                    </a:lnTo>
                    <a:lnTo>
                      <a:pt x="142" y="40"/>
                    </a:lnTo>
                    <a:lnTo>
                      <a:pt x="119" y="57"/>
                    </a:lnTo>
                    <a:lnTo>
                      <a:pt x="99" y="76"/>
                    </a:lnTo>
                    <a:lnTo>
                      <a:pt x="79" y="97"/>
                    </a:lnTo>
                    <a:lnTo>
                      <a:pt x="62" y="122"/>
                    </a:lnTo>
                    <a:lnTo>
                      <a:pt x="46" y="147"/>
                    </a:lnTo>
                    <a:lnTo>
                      <a:pt x="33" y="175"/>
                    </a:lnTo>
                    <a:lnTo>
                      <a:pt x="22" y="205"/>
                    </a:lnTo>
                    <a:lnTo>
                      <a:pt x="12" y="235"/>
                    </a:lnTo>
                    <a:lnTo>
                      <a:pt x="5" y="267"/>
                    </a:lnTo>
                    <a:lnTo>
                      <a:pt x="1" y="300"/>
                    </a:lnTo>
                    <a:lnTo>
                      <a:pt x="0" y="335"/>
                    </a:lnTo>
                    <a:lnTo>
                      <a:pt x="1" y="369"/>
                    </a:lnTo>
                    <a:lnTo>
                      <a:pt x="4" y="402"/>
                    </a:lnTo>
                    <a:lnTo>
                      <a:pt x="11" y="434"/>
                    </a:lnTo>
                    <a:lnTo>
                      <a:pt x="19" y="465"/>
                    </a:lnTo>
                    <a:lnTo>
                      <a:pt x="30" y="494"/>
                    </a:lnTo>
                    <a:lnTo>
                      <a:pt x="42" y="521"/>
                    </a:lnTo>
                    <a:lnTo>
                      <a:pt x="57" y="548"/>
                    </a:lnTo>
                    <a:lnTo>
                      <a:pt x="73" y="571"/>
                    </a:lnTo>
                    <a:lnTo>
                      <a:pt x="91" y="593"/>
                    </a:lnTo>
                    <a:lnTo>
                      <a:pt x="111" y="612"/>
                    </a:lnTo>
                    <a:lnTo>
                      <a:pt x="132" y="630"/>
                    </a:lnTo>
                    <a:lnTo>
                      <a:pt x="155" y="644"/>
                    </a:lnTo>
                    <a:lnTo>
                      <a:pt x="179" y="655"/>
                    </a:lnTo>
                    <a:lnTo>
                      <a:pt x="205" y="663"/>
                    </a:lnTo>
                    <a:lnTo>
                      <a:pt x="231" y="668"/>
                    </a:lnTo>
                    <a:lnTo>
                      <a:pt x="259" y="670"/>
                    </a:lnTo>
                    <a:lnTo>
                      <a:pt x="265" y="670"/>
                    </a:lnTo>
                    <a:lnTo>
                      <a:pt x="270" y="669"/>
                    </a:lnTo>
                    <a:lnTo>
                      <a:pt x="277" y="669"/>
                    </a:lnTo>
                    <a:lnTo>
                      <a:pt x="283" y="668"/>
                    </a:lnTo>
                    <a:lnTo>
                      <a:pt x="290" y="667"/>
                    </a:lnTo>
                    <a:lnTo>
                      <a:pt x="296" y="665"/>
                    </a:lnTo>
                    <a:lnTo>
                      <a:pt x="301" y="664"/>
                    </a:lnTo>
                    <a:lnTo>
                      <a:pt x="307" y="663"/>
                    </a:lnTo>
                    <a:lnTo>
                      <a:pt x="276" y="778"/>
                    </a:lnTo>
                    <a:lnTo>
                      <a:pt x="278" y="781"/>
                    </a:lnTo>
                    <a:lnTo>
                      <a:pt x="285" y="786"/>
                    </a:lnTo>
                    <a:lnTo>
                      <a:pt x="298" y="797"/>
                    </a:lnTo>
                    <a:lnTo>
                      <a:pt x="313" y="808"/>
                    </a:lnTo>
                    <a:lnTo>
                      <a:pt x="333" y="822"/>
                    </a:lnTo>
                    <a:lnTo>
                      <a:pt x="356" y="837"/>
                    </a:lnTo>
                    <a:lnTo>
                      <a:pt x="381" y="852"/>
                    </a:lnTo>
                    <a:lnTo>
                      <a:pt x="410" y="866"/>
                    </a:lnTo>
                    <a:lnTo>
                      <a:pt x="425" y="872"/>
                    </a:lnTo>
                    <a:lnTo>
                      <a:pt x="440" y="875"/>
                    </a:lnTo>
                    <a:lnTo>
                      <a:pt x="456" y="876"/>
                    </a:lnTo>
                    <a:lnTo>
                      <a:pt x="471" y="875"/>
                    </a:lnTo>
                    <a:lnTo>
                      <a:pt x="487" y="873"/>
                    </a:lnTo>
                    <a:lnTo>
                      <a:pt x="502" y="869"/>
                    </a:lnTo>
                    <a:lnTo>
                      <a:pt x="517" y="865"/>
                    </a:lnTo>
                    <a:lnTo>
                      <a:pt x="531" y="859"/>
                    </a:lnTo>
                    <a:lnTo>
                      <a:pt x="544" y="853"/>
                    </a:lnTo>
                    <a:lnTo>
                      <a:pt x="558" y="846"/>
                    </a:lnTo>
                    <a:lnTo>
                      <a:pt x="571" y="839"/>
                    </a:lnTo>
                    <a:lnTo>
                      <a:pt x="582" y="834"/>
                    </a:lnTo>
                    <a:lnTo>
                      <a:pt x="593" y="828"/>
                    </a:lnTo>
                    <a:lnTo>
                      <a:pt x="602" y="823"/>
                    </a:lnTo>
                    <a:lnTo>
                      <a:pt x="610" y="819"/>
                    </a:lnTo>
                    <a:lnTo>
                      <a:pt x="617" y="816"/>
                    </a:lnTo>
                    <a:lnTo>
                      <a:pt x="629" y="809"/>
                    </a:lnTo>
                    <a:lnTo>
                      <a:pt x="640" y="799"/>
                    </a:lnTo>
                    <a:lnTo>
                      <a:pt x="649" y="785"/>
                    </a:lnTo>
                    <a:lnTo>
                      <a:pt x="658" y="770"/>
                    </a:lnTo>
                    <a:lnTo>
                      <a:pt x="665" y="755"/>
                    </a:lnTo>
                    <a:lnTo>
                      <a:pt x="671" y="743"/>
                    </a:lnTo>
                    <a:lnTo>
                      <a:pt x="675" y="735"/>
                    </a:lnTo>
                    <a:lnTo>
                      <a:pt x="676" y="731"/>
                    </a:lnTo>
                    <a:lnTo>
                      <a:pt x="521" y="464"/>
                    </a:lnTo>
                    <a:close/>
                  </a:path>
                </a:pathLst>
              </a:custGeom>
              <a:solidFill>
                <a:srgbClr val="F2CC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2" name="Freeform 155"/>
              <p:cNvSpPr>
                <a:spLocks/>
              </p:cNvSpPr>
              <p:nvPr/>
            </p:nvSpPr>
            <p:spPr bwMode="auto">
              <a:xfrm>
                <a:off x="3005" y="2536"/>
                <a:ext cx="491" cy="398"/>
              </a:xfrm>
              <a:custGeom>
                <a:avLst/>
                <a:gdLst>
                  <a:gd name="T0" fmla="*/ 488 w 983"/>
                  <a:gd name="T1" fmla="*/ 180 h 798"/>
                  <a:gd name="T2" fmla="*/ 481 w 983"/>
                  <a:gd name="T3" fmla="*/ 151 h 798"/>
                  <a:gd name="T4" fmla="*/ 470 w 983"/>
                  <a:gd name="T5" fmla="*/ 129 h 798"/>
                  <a:gd name="T6" fmla="*/ 450 w 983"/>
                  <a:gd name="T7" fmla="*/ 100 h 798"/>
                  <a:gd name="T8" fmla="*/ 425 w 983"/>
                  <a:gd name="T9" fmla="*/ 79 h 798"/>
                  <a:gd name="T10" fmla="*/ 391 w 983"/>
                  <a:gd name="T11" fmla="*/ 71 h 798"/>
                  <a:gd name="T12" fmla="*/ 360 w 983"/>
                  <a:gd name="T13" fmla="*/ 75 h 798"/>
                  <a:gd name="T14" fmla="*/ 332 w 983"/>
                  <a:gd name="T15" fmla="*/ 81 h 798"/>
                  <a:gd name="T16" fmla="*/ 311 w 983"/>
                  <a:gd name="T17" fmla="*/ 62 h 798"/>
                  <a:gd name="T18" fmla="*/ 282 w 983"/>
                  <a:gd name="T19" fmla="*/ 35 h 798"/>
                  <a:gd name="T20" fmla="*/ 243 w 983"/>
                  <a:gd name="T21" fmla="*/ 13 h 798"/>
                  <a:gd name="T22" fmla="*/ 216 w 983"/>
                  <a:gd name="T23" fmla="*/ 4 h 798"/>
                  <a:gd name="T24" fmla="*/ 188 w 983"/>
                  <a:gd name="T25" fmla="*/ 0 h 798"/>
                  <a:gd name="T26" fmla="*/ 158 w 983"/>
                  <a:gd name="T27" fmla="*/ 1 h 798"/>
                  <a:gd name="T28" fmla="*/ 132 w 983"/>
                  <a:gd name="T29" fmla="*/ 5 h 798"/>
                  <a:gd name="T30" fmla="*/ 109 w 983"/>
                  <a:gd name="T31" fmla="*/ 8 h 798"/>
                  <a:gd name="T32" fmla="*/ 87 w 983"/>
                  <a:gd name="T33" fmla="*/ 13 h 798"/>
                  <a:gd name="T34" fmla="*/ 69 w 983"/>
                  <a:gd name="T35" fmla="*/ 18 h 798"/>
                  <a:gd name="T36" fmla="*/ 53 w 983"/>
                  <a:gd name="T37" fmla="*/ 25 h 798"/>
                  <a:gd name="T38" fmla="*/ 20 w 983"/>
                  <a:gd name="T39" fmla="*/ 48 h 798"/>
                  <a:gd name="T40" fmla="*/ 3 w 983"/>
                  <a:gd name="T41" fmla="*/ 79 h 798"/>
                  <a:gd name="T42" fmla="*/ 1 w 983"/>
                  <a:gd name="T43" fmla="*/ 115 h 798"/>
                  <a:gd name="T44" fmla="*/ 11 w 983"/>
                  <a:gd name="T45" fmla="*/ 144 h 798"/>
                  <a:gd name="T46" fmla="*/ 34 w 983"/>
                  <a:gd name="T47" fmla="*/ 166 h 798"/>
                  <a:gd name="T48" fmla="*/ 67 w 983"/>
                  <a:gd name="T49" fmla="*/ 182 h 798"/>
                  <a:gd name="T50" fmla="*/ 109 w 983"/>
                  <a:gd name="T51" fmla="*/ 194 h 798"/>
                  <a:gd name="T52" fmla="*/ 159 w 983"/>
                  <a:gd name="T53" fmla="*/ 202 h 798"/>
                  <a:gd name="T54" fmla="*/ 179 w 983"/>
                  <a:gd name="T55" fmla="*/ 209 h 798"/>
                  <a:gd name="T56" fmla="*/ 199 w 983"/>
                  <a:gd name="T57" fmla="*/ 222 h 798"/>
                  <a:gd name="T58" fmla="*/ 210 w 983"/>
                  <a:gd name="T59" fmla="*/ 301 h 798"/>
                  <a:gd name="T60" fmla="*/ 216 w 983"/>
                  <a:gd name="T61" fmla="*/ 316 h 798"/>
                  <a:gd name="T62" fmla="*/ 237 w 983"/>
                  <a:gd name="T63" fmla="*/ 350 h 798"/>
                  <a:gd name="T64" fmla="*/ 269 w 983"/>
                  <a:gd name="T65" fmla="*/ 382 h 798"/>
                  <a:gd name="T66" fmla="*/ 298 w 983"/>
                  <a:gd name="T67" fmla="*/ 398 h 798"/>
                  <a:gd name="T68" fmla="*/ 324 w 983"/>
                  <a:gd name="T69" fmla="*/ 393 h 798"/>
                  <a:gd name="T70" fmla="*/ 344 w 983"/>
                  <a:gd name="T71" fmla="*/ 368 h 798"/>
                  <a:gd name="T72" fmla="*/ 347 w 983"/>
                  <a:gd name="T73" fmla="*/ 341 h 798"/>
                  <a:gd name="T74" fmla="*/ 345 w 983"/>
                  <a:gd name="T75" fmla="*/ 328 h 798"/>
                  <a:gd name="T76" fmla="*/ 355 w 983"/>
                  <a:gd name="T77" fmla="*/ 336 h 798"/>
                  <a:gd name="T78" fmla="*/ 378 w 983"/>
                  <a:gd name="T79" fmla="*/ 347 h 798"/>
                  <a:gd name="T80" fmla="*/ 405 w 983"/>
                  <a:gd name="T81" fmla="*/ 349 h 798"/>
                  <a:gd name="T82" fmla="*/ 443 w 983"/>
                  <a:gd name="T83" fmla="*/ 330 h 798"/>
                  <a:gd name="T84" fmla="*/ 477 w 983"/>
                  <a:gd name="T85" fmla="*/ 291 h 798"/>
                  <a:gd name="T86" fmla="*/ 490 w 983"/>
                  <a:gd name="T87" fmla="*/ 236 h 79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83" h="798">
                    <a:moveTo>
                      <a:pt x="982" y="406"/>
                    </a:moveTo>
                    <a:lnTo>
                      <a:pt x="979" y="383"/>
                    </a:lnTo>
                    <a:lnTo>
                      <a:pt x="977" y="361"/>
                    </a:lnTo>
                    <a:lnTo>
                      <a:pt x="972" y="341"/>
                    </a:lnTo>
                    <a:lnTo>
                      <a:pt x="968" y="322"/>
                    </a:lnTo>
                    <a:lnTo>
                      <a:pt x="962" y="303"/>
                    </a:lnTo>
                    <a:lnTo>
                      <a:pt x="955" y="287"/>
                    </a:lnTo>
                    <a:lnTo>
                      <a:pt x="948" y="272"/>
                    </a:lnTo>
                    <a:lnTo>
                      <a:pt x="940" y="259"/>
                    </a:lnTo>
                    <a:lnTo>
                      <a:pt x="926" y="238"/>
                    </a:lnTo>
                    <a:lnTo>
                      <a:pt x="914" y="218"/>
                    </a:lnTo>
                    <a:lnTo>
                      <a:pt x="900" y="200"/>
                    </a:lnTo>
                    <a:lnTo>
                      <a:pt x="886" y="184"/>
                    </a:lnTo>
                    <a:lnTo>
                      <a:pt x="870" y="171"/>
                    </a:lnTo>
                    <a:lnTo>
                      <a:pt x="850" y="159"/>
                    </a:lnTo>
                    <a:lnTo>
                      <a:pt x="829" y="150"/>
                    </a:lnTo>
                    <a:lnTo>
                      <a:pt x="803" y="144"/>
                    </a:lnTo>
                    <a:lnTo>
                      <a:pt x="782" y="143"/>
                    </a:lnTo>
                    <a:lnTo>
                      <a:pt x="762" y="144"/>
                    </a:lnTo>
                    <a:lnTo>
                      <a:pt x="741" y="147"/>
                    </a:lnTo>
                    <a:lnTo>
                      <a:pt x="720" y="150"/>
                    </a:lnTo>
                    <a:lnTo>
                      <a:pt x="701" y="155"/>
                    </a:lnTo>
                    <a:lnTo>
                      <a:pt x="682" y="158"/>
                    </a:lnTo>
                    <a:lnTo>
                      <a:pt x="665" y="162"/>
                    </a:lnTo>
                    <a:lnTo>
                      <a:pt x="651" y="164"/>
                    </a:lnTo>
                    <a:lnTo>
                      <a:pt x="638" y="144"/>
                    </a:lnTo>
                    <a:lnTo>
                      <a:pt x="622" y="125"/>
                    </a:lnTo>
                    <a:lnTo>
                      <a:pt x="605" y="105"/>
                    </a:lnTo>
                    <a:lnTo>
                      <a:pt x="586" y="87"/>
                    </a:lnTo>
                    <a:lnTo>
                      <a:pt x="564" y="70"/>
                    </a:lnTo>
                    <a:lnTo>
                      <a:pt x="539" y="53"/>
                    </a:lnTo>
                    <a:lnTo>
                      <a:pt x="514" y="38"/>
                    </a:lnTo>
                    <a:lnTo>
                      <a:pt x="486" y="26"/>
                    </a:lnTo>
                    <a:lnTo>
                      <a:pt x="469" y="19"/>
                    </a:lnTo>
                    <a:lnTo>
                      <a:pt x="451" y="13"/>
                    </a:lnTo>
                    <a:lnTo>
                      <a:pt x="432" y="9"/>
                    </a:lnTo>
                    <a:lnTo>
                      <a:pt x="414" y="5"/>
                    </a:lnTo>
                    <a:lnTo>
                      <a:pt x="395" y="2"/>
                    </a:lnTo>
                    <a:lnTo>
                      <a:pt x="376" y="0"/>
                    </a:lnTo>
                    <a:lnTo>
                      <a:pt x="355" y="0"/>
                    </a:lnTo>
                    <a:lnTo>
                      <a:pt x="336" y="2"/>
                    </a:lnTo>
                    <a:lnTo>
                      <a:pt x="317" y="3"/>
                    </a:lnTo>
                    <a:lnTo>
                      <a:pt x="299" y="5"/>
                    </a:lnTo>
                    <a:lnTo>
                      <a:pt x="281" y="7"/>
                    </a:lnTo>
                    <a:lnTo>
                      <a:pt x="265" y="10"/>
                    </a:lnTo>
                    <a:lnTo>
                      <a:pt x="249" y="12"/>
                    </a:lnTo>
                    <a:lnTo>
                      <a:pt x="233" y="14"/>
                    </a:lnTo>
                    <a:lnTo>
                      <a:pt x="218" y="17"/>
                    </a:lnTo>
                    <a:lnTo>
                      <a:pt x="203" y="20"/>
                    </a:lnTo>
                    <a:lnTo>
                      <a:pt x="189" y="23"/>
                    </a:lnTo>
                    <a:lnTo>
                      <a:pt x="175" y="27"/>
                    </a:lnTo>
                    <a:lnTo>
                      <a:pt x="163" y="30"/>
                    </a:lnTo>
                    <a:lnTo>
                      <a:pt x="150" y="34"/>
                    </a:lnTo>
                    <a:lnTo>
                      <a:pt x="139" y="37"/>
                    </a:lnTo>
                    <a:lnTo>
                      <a:pt x="127" y="42"/>
                    </a:lnTo>
                    <a:lnTo>
                      <a:pt x="117" y="47"/>
                    </a:lnTo>
                    <a:lnTo>
                      <a:pt x="106" y="51"/>
                    </a:lnTo>
                    <a:lnTo>
                      <a:pt x="81" y="65"/>
                    </a:lnTo>
                    <a:lnTo>
                      <a:pt x="59" y="80"/>
                    </a:lnTo>
                    <a:lnTo>
                      <a:pt x="41" y="97"/>
                    </a:lnTo>
                    <a:lnTo>
                      <a:pt x="26" y="116"/>
                    </a:lnTo>
                    <a:lnTo>
                      <a:pt x="14" y="136"/>
                    </a:lnTo>
                    <a:lnTo>
                      <a:pt x="6" y="159"/>
                    </a:lnTo>
                    <a:lnTo>
                      <a:pt x="2" y="184"/>
                    </a:lnTo>
                    <a:lnTo>
                      <a:pt x="0" y="209"/>
                    </a:lnTo>
                    <a:lnTo>
                      <a:pt x="2" y="231"/>
                    </a:lnTo>
                    <a:lnTo>
                      <a:pt x="6" y="252"/>
                    </a:lnTo>
                    <a:lnTo>
                      <a:pt x="13" y="271"/>
                    </a:lnTo>
                    <a:lnTo>
                      <a:pt x="23" y="288"/>
                    </a:lnTo>
                    <a:lnTo>
                      <a:pt x="36" y="305"/>
                    </a:lnTo>
                    <a:lnTo>
                      <a:pt x="51" y="320"/>
                    </a:lnTo>
                    <a:lnTo>
                      <a:pt x="68" y="332"/>
                    </a:lnTo>
                    <a:lnTo>
                      <a:pt x="88" y="344"/>
                    </a:lnTo>
                    <a:lnTo>
                      <a:pt x="110" y="355"/>
                    </a:lnTo>
                    <a:lnTo>
                      <a:pt x="134" y="365"/>
                    </a:lnTo>
                    <a:lnTo>
                      <a:pt x="161" y="374"/>
                    </a:lnTo>
                    <a:lnTo>
                      <a:pt x="189" y="382"/>
                    </a:lnTo>
                    <a:lnTo>
                      <a:pt x="219" y="389"/>
                    </a:lnTo>
                    <a:lnTo>
                      <a:pt x="250" y="394"/>
                    </a:lnTo>
                    <a:lnTo>
                      <a:pt x="285" y="400"/>
                    </a:lnTo>
                    <a:lnTo>
                      <a:pt x="319" y="406"/>
                    </a:lnTo>
                    <a:lnTo>
                      <a:pt x="330" y="408"/>
                    </a:lnTo>
                    <a:lnTo>
                      <a:pt x="344" y="413"/>
                    </a:lnTo>
                    <a:lnTo>
                      <a:pt x="359" y="419"/>
                    </a:lnTo>
                    <a:lnTo>
                      <a:pt x="374" y="427"/>
                    </a:lnTo>
                    <a:lnTo>
                      <a:pt x="386" y="436"/>
                    </a:lnTo>
                    <a:lnTo>
                      <a:pt x="398" y="445"/>
                    </a:lnTo>
                    <a:lnTo>
                      <a:pt x="405" y="456"/>
                    </a:lnTo>
                    <a:lnTo>
                      <a:pt x="407" y="467"/>
                    </a:lnTo>
                    <a:lnTo>
                      <a:pt x="421" y="603"/>
                    </a:lnTo>
                    <a:lnTo>
                      <a:pt x="422" y="606"/>
                    </a:lnTo>
                    <a:lnTo>
                      <a:pt x="427" y="618"/>
                    </a:lnTo>
                    <a:lnTo>
                      <a:pt x="433" y="634"/>
                    </a:lnTo>
                    <a:lnTo>
                      <a:pt x="445" y="655"/>
                    </a:lnTo>
                    <a:lnTo>
                      <a:pt x="458" y="678"/>
                    </a:lnTo>
                    <a:lnTo>
                      <a:pt x="474" y="702"/>
                    </a:lnTo>
                    <a:lnTo>
                      <a:pt x="493" y="725"/>
                    </a:lnTo>
                    <a:lnTo>
                      <a:pt x="516" y="747"/>
                    </a:lnTo>
                    <a:lnTo>
                      <a:pt x="539" y="765"/>
                    </a:lnTo>
                    <a:lnTo>
                      <a:pt x="560" y="779"/>
                    </a:lnTo>
                    <a:lnTo>
                      <a:pt x="579" y="790"/>
                    </a:lnTo>
                    <a:lnTo>
                      <a:pt x="597" y="797"/>
                    </a:lnTo>
                    <a:lnTo>
                      <a:pt x="614" y="798"/>
                    </a:lnTo>
                    <a:lnTo>
                      <a:pt x="630" y="794"/>
                    </a:lnTo>
                    <a:lnTo>
                      <a:pt x="648" y="787"/>
                    </a:lnTo>
                    <a:lnTo>
                      <a:pt x="665" y="774"/>
                    </a:lnTo>
                    <a:lnTo>
                      <a:pt x="680" y="756"/>
                    </a:lnTo>
                    <a:lnTo>
                      <a:pt x="689" y="738"/>
                    </a:lnTo>
                    <a:lnTo>
                      <a:pt x="694" y="718"/>
                    </a:lnTo>
                    <a:lnTo>
                      <a:pt x="696" y="700"/>
                    </a:lnTo>
                    <a:lnTo>
                      <a:pt x="695" y="684"/>
                    </a:lnTo>
                    <a:lnTo>
                      <a:pt x="693" y="670"/>
                    </a:lnTo>
                    <a:lnTo>
                      <a:pt x="691" y="662"/>
                    </a:lnTo>
                    <a:lnTo>
                      <a:pt x="690" y="658"/>
                    </a:lnTo>
                    <a:lnTo>
                      <a:pt x="693" y="661"/>
                    </a:lnTo>
                    <a:lnTo>
                      <a:pt x="700" y="665"/>
                    </a:lnTo>
                    <a:lnTo>
                      <a:pt x="710" y="673"/>
                    </a:lnTo>
                    <a:lnTo>
                      <a:pt x="724" y="681"/>
                    </a:lnTo>
                    <a:lnTo>
                      <a:pt x="739" y="689"/>
                    </a:lnTo>
                    <a:lnTo>
                      <a:pt x="756" y="696"/>
                    </a:lnTo>
                    <a:lnTo>
                      <a:pt x="773" y="701"/>
                    </a:lnTo>
                    <a:lnTo>
                      <a:pt x="791" y="702"/>
                    </a:lnTo>
                    <a:lnTo>
                      <a:pt x="810" y="699"/>
                    </a:lnTo>
                    <a:lnTo>
                      <a:pt x="834" y="689"/>
                    </a:lnTo>
                    <a:lnTo>
                      <a:pt x="860" y="677"/>
                    </a:lnTo>
                    <a:lnTo>
                      <a:pt x="886" y="661"/>
                    </a:lnTo>
                    <a:lnTo>
                      <a:pt x="911" y="639"/>
                    </a:lnTo>
                    <a:lnTo>
                      <a:pt x="934" y="613"/>
                    </a:lnTo>
                    <a:lnTo>
                      <a:pt x="954" y="583"/>
                    </a:lnTo>
                    <a:lnTo>
                      <a:pt x="967" y="550"/>
                    </a:lnTo>
                    <a:lnTo>
                      <a:pt x="975" y="512"/>
                    </a:lnTo>
                    <a:lnTo>
                      <a:pt x="981" y="474"/>
                    </a:lnTo>
                    <a:lnTo>
                      <a:pt x="983" y="439"/>
                    </a:lnTo>
                    <a:lnTo>
                      <a:pt x="982" y="406"/>
                    </a:lnTo>
                    <a:close/>
                  </a:path>
                </a:pathLst>
              </a:custGeom>
              <a:solidFill>
                <a:srgbClr val="6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3" name="Freeform 156"/>
              <p:cNvSpPr>
                <a:spLocks/>
              </p:cNvSpPr>
              <p:nvPr/>
            </p:nvSpPr>
            <p:spPr bwMode="auto">
              <a:xfrm>
                <a:off x="2615" y="3448"/>
                <a:ext cx="675" cy="230"/>
              </a:xfrm>
              <a:custGeom>
                <a:avLst/>
                <a:gdLst>
                  <a:gd name="T0" fmla="*/ 10 w 1349"/>
                  <a:gd name="T1" fmla="*/ 230 h 461"/>
                  <a:gd name="T2" fmla="*/ 675 w 1349"/>
                  <a:gd name="T3" fmla="*/ 230 h 461"/>
                  <a:gd name="T4" fmla="*/ 529 w 1349"/>
                  <a:gd name="T5" fmla="*/ 41 h 461"/>
                  <a:gd name="T6" fmla="*/ 528 w 1349"/>
                  <a:gd name="T7" fmla="*/ 41 h 461"/>
                  <a:gd name="T8" fmla="*/ 525 w 1349"/>
                  <a:gd name="T9" fmla="*/ 41 h 461"/>
                  <a:gd name="T10" fmla="*/ 521 w 1349"/>
                  <a:gd name="T11" fmla="*/ 40 h 461"/>
                  <a:gd name="T12" fmla="*/ 516 w 1349"/>
                  <a:gd name="T13" fmla="*/ 39 h 461"/>
                  <a:gd name="T14" fmla="*/ 509 w 1349"/>
                  <a:gd name="T15" fmla="*/ 37 h 461"/>
                  <a:gd name="T16" fmla="*/ 501 w 1349"/>
                  <a:gd name="T17" fmla="*/ 36 h 461"/>
                  <a:gd name="T18" fmla="*/ 492 w 1349"/>
                  <a:gd name="T19" fmla="*/ 34 h 461"/>
                  <a:gd name="T20" fmla="*/ 482 w 1349"/>
                  <a:gd name="T21" fmla="*/ 32 h 461"/>
                  <a:gd name="T22" fmla="*/ 471 w 1349"/>
                  <a:gd name="T23" fmla="*/ 30 h 461"/>
                  <a:gd name="T24" fmla="*/ 458 w 1349"/>
                  <a:gd name="T25" fmla="*/ 28 h 461"/>
                  <a:gd name="T26" fmla="*/ 446 w 1349"/>
                  <a:gd name="T27" fmla="*/ 26 h 461"/>
                  <a:gd name="T28" fmla="*/ 432 w 1349"/>
                  <a:gd name="T29" fmla="*/ 23 h 461"/>
                  <a:gd name="T30" fmla="*/ 418 w 1349"/>
                  <a:gd name="T31" fmla="*/ 21 h 461"/>
                  <a:gd name="T32" fmla="*/ 403 w 1349"/>
                  <a:gd name="T33" fmla="*/ 19 h 461"/>
                  <a:gd name="T34" fmla="*/ 388 w 1349"/>
                  <a:gd name="T35" fmla="*/ 17 h 461"/>
                  <a:gd name="T36" fmla="*/ 372 w 1349"/>
                  <a:gd name="T37" fmla="*/ 14 h 461"/>
                  <a:gd name="T38" fmla="*/ 356 w 1349"/>
                  <a:gd name="T39" fmla="*/ 12 h 461"/>
                  <a:gd name="T40" fmla="*/ 340 w 1349"/>
                  <a:gd name="T41" fmla="*/ 10 h 461"/>
                  <a:gd name="T42" fmla="*/ 324 w 1349"/>
                  <a:gd name="T43" fmla="*/ 8 h 461"/>
                  <a:gd name="T44" fmla="*/ 308 w 1349"/>
                  <a:gd name="T45" fmla="*/ 6 h 461"/>
                  <a:gd name="T46" fmla="*/ 291 w 1349"/>
                  <a:gd name="T47" fmla="*/ 4 h 461"/>
                  <a:gd name="T48" fmla="*/ 275 w 1349"/>
                  <a:gd name="T49" fmla="*/ 3 h 461"/>
                  <a:gd name="T50" fmla="*/ 260 w 1349"/>
                  <a:gd name="T51" fmla="*/ 2 h 461"/>
                  <a:gd name="T52" fmla="*/ 244 w 1349"/>
                  <a:gd name="T53" fmla="*/ 1 h 461"/>
                  <a:gd name="T54" fmla="*/ 230 w 1349"/>
                  <a:gd name="T55" fmla="*/ 0 h 461"/>
                  <a:gd name="T56" fmla="*/ 215 w 1349"/>
                  <a:gd name="T57" fmla="*/ 0 h 461"/>
                  <a:gd name="T58" fmla="*/ 202 w 1349"/>
                  <a:gd name="T59" fmla="*/ 0 h 461"/>
                  <a:gd name="T60" fmla="*/ 188 w 1349"/>
                  <a:gd name="T61" fmla="*/ 0 h 461"/>
                  <a:gd name="T62" fmla="*/ 176 w 1349"/>
                  <a:gd name="T63" fmla="*/ 2 h 461"/>
                  <a:gd name="T64" fmla="*/ 165 w 1349"/>
                  <a:gd name="T65" fmla="*/ 3 h 461"/>
                  <a:gd name="T66" fmla="*/ 154 w 1349"/>
                  <a:gd name="T67" fmla="*/ 4 h 461"/>
                  <a:gd name="T68" fmla="*/ 145 w 1349"/>
                  <a:gd name="T69" fmla="*/ 7 h 461"/>
                  <a:gd name="T70" fmla="*/ 138 w 1349"/>
                  <a:gd name="T71" fmla="*/ 9 h 461"/>
                  <a:gd name="T72" fmla="*/ 131 w 1349"/>
                  <a:gd name="T73" fmla="*/ 11 h 461"/>
                  <a:gd name="T74" fmla="*/ 124 w 1349"/>
                  <a:gd name="T75" fmla="*/ 14 h 461"/>
                  <a:gd name="T76" fmla="*/ 116 w 1349"/>
                  <a:gd name="T77" fmla="*/ 17 h 461"/>
                  <a:gd name="T78" fmla="*/ 108 w 1349"/>
                  <a:gd name="T79" fmla="*/ 21 h 461"/>
                  <a:gd name="T80" fmla="*/ 99 w 1349"/>
                  <a:gd name="T81" fmla="*/ 25 h 461"/>
                  <a:gd name="T82" fmla="*/ 91 w 1349"/>
                  <a:gd name="T83" fmla="*/ 30 h 461"/>
                  <a:gd name="T84" fmla="*/ 82 w 1349"/>
                  <a:gd name="T85" fmla="*/ 34 h 461"/>
                  <a:gd name="T86" fmla="*/ 74 w 1349"/>
                  <a:gd name="T87" fmla="*/ 40 h 461"/>
                  <a:gd name="T88" fmla="*/ 66 w 1349"/>
                  <a:gd name="T89" fmla="*/ 45 h 461"/>
                  <a:gd name="T90" fmla="*/ 58 w 1349"/>
                  <a:gd name="T91" fmla="*/ 51 h 461"/>
                  <a:gd name="T92" fmla="*/ 50 w 1349"/>
                  <a:gd name="T93" fmla="*/ 57 h 461"/>
                  <a:gd name="T94" fmla="*/ 42 w 1349"/>
                  <a:gd name="T95" fmla="*/ 64 h 461"/>
                  <a:gd name="T96" fmla="*/ 35 w 1349"/>
                  <a:gd name="T97" fmla="*/ 71 h 461"/>
                  <a:gd name="T98" fmla="*/ 29 w 1349"/>
                  <a:gd name="T99" fmla="*/ 79 h 461"/>
                  <a:gd name="T100" fmla="*/ 23 w 1349"/>
                  <a:gd name="T101" fmla="*/ 87 h 461"/>
                  <a:gd name="T102" fmla="*/ 10 w 1349"/>
                  <a:gd name="T103" fmla="*/ 111 h 461"/>
                  <a:gd name="T104" fmla="*/ 3 w 1349"/>
                  <a:gd name="T105" fmla="*/ 135 h 461"/>
                  <a:gd name="T106" fmla="*/ 0 w 1349"/>
                  <a:gd name="T107" fmla="*/ 159 h 461"/>
                  <a:gd name="T108" fmla="*/ 0 w 1349"/>
                  <a:gd name="T109" fmla="*/ 182 h 461"/>
                  <a:gd name="T110" fmla="*/ 3 w 1349"/>
                  <a:gd name="T111" fmla="*/ 202 h 461"/>
                  <a:gd name="T112" fmla="*/ 6 w 1349"/>
                  <a:gd name="T113" fmla="*/ 216 h 461"/>
                  <a:gd name="T114" fmla="*/ 9 w 1349"/>
                  <a:gd name="T115" fmla="*/ 227 h 461"/>
                  <a:gd name="T116" fmla="*/ 10 w 1349"/>
                  <a:gd name="T117" fmla="*/ 230 h 46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349" h="461">
                    <a:moveTo>
                      <a:pt x="19" y="461"/>
                    </a:moveTo>
                    <a:lnTo>
                      <a:pt x="1349" y="461"/>
                    </a:lnTo>
                    <a:lnTo>
                      <a:pt x="1057" y="83"/>
                    </a:lnTo>
                    <a:lnTo>
                      <a:pt x="1056" y="83"/>
                    </a:lnTo>
                    <a:lnTo>
                      <a:pt x="1050" y="82"/>
                    </a:lnTo>
                    <a:lnTo>
                      <a:pt x="1042" y="80"/>
                    </a:lnTo>
                    <a:lnTo>
                      <a:pt x="1031" y="79"/>
                    </a:lnTo>
                    <a:lnTo>
                      <a:pt x="1018" y="75"/>
                    </a:lnTo>
                    <a:lnTo>
                      <a:pt x="1002" y="73"/>
                    </a:lnTo>
                    <a:lnTo>
                      <a:pt x="984" y="68"/>
                    </a:lnTo>
                    <a:lnTo>
                      <a:pt x="964" y="65"/>
                    </a:lnTo>
                    <a:lnTo>
                      <a:pt x="941" y="61"/>
                    </a:lnTo>
                    <a:lnTo>
                      <a:pt x="916" y="57"/>
                    </a:lnTo>
                    <a:lnTo>
                      <a:pt x="891" y="52"/>
                    </a:lnTo>
                    <a:lnTo>
                      <a:pt x="863" y="47"/>
                    </a:lnTo>
                    <a:lnTo>
                      <a:pt x="835" y="43"/>
                    </a:lnTo>
                    <a:lnTo>
                      <a:pt x="805" y="38"/>
                    </a:lnTo>
                    <a:lnTo>
                      <a:pt x="775" y="34"/>
                    </a:lnTo>
                    <a:lnTo>
                      <a:pt x="744" y="29"/>
                    </a:lnTo>
                    <a:lnTo>
                      <a:pt x="711" y="24"/>
                    </a:lnTo>
                    <a:lnTo>
                      <a:pt x="679" y="20"/>
                    </a:lnTo>
                    <a:lnTo>
                      <a:pt x="647" y="16"/>
                    </a:lnTo>
                    <a:lnTo>
                      <a:pt x="615" y="13"/>
                    </a:lnTo>
                    <a:lnTo>
                      <a:pt x="582" y="9"/>
                    </a:lnTo>
                    <a:lnTo>
                      <a:pt x="550" y="7"/>
                    </a:lnTo>
                    <a:lnTo>
                      <a:pt x="519" y="5"/>
                    </a:lnTo>
                    <a:lnTo>
                      <a:pt x="488" y="3"/>
                    </a:lnTo>
                    <a:lnTo>
                      <a:pt x="459" y="1"/>
                    </a:lnTo>
                    <a:lnTo>
                      <a:pt x="430" y="0"/>
                    </a:lnTo>
                    <a:lnTo>
                      <a:pt x="403" y="1"/>
                    </a:lnTo>
                    <a:lnTo>
                      <a:pt x="376" y="1"/>
                    </a:lnTo>
                    <a:lnTo>
                      <a:pt x="352" y="4"/>
                    </a:lnTo>
                    <a:lnTo>
                      <a:pt x="329" y="6"/>
                    </a:lnTo>
                    <a:lnTo>
                      <a:pt x="308" y="9"/>
                    </a:lnTo>
                    <a:lnTo>
                      <a:pt x="290" y="14"/>
                    </a:lnTo>
                    <a:lnTo>
                      <a:pt x="276" y="19"/>
                    </a:lnTo>
                    <a:lnTo>
                      <a:pt x="262" y="23"/>
                    </a:lnTo>
                    <a:lnTo>
                      <a:pt x="247" y="29"/>
                    </a:lnTo>
                    <a:lnTo>
                      <a:pt x="231" y="35"/>
                    </a:lnTo>
                    <a:lnTo>
                      <a:pt x="215" y="43"/>
                    </a:lnTo>
                    <a:lnTo>
                      <a:pt x="198" y="51"/>
                    </a:lnTo>
                    <a:lnTo>
                      <a:pt x="182" y="60"/>
                    </a:lnTo>
                    <a:lnTo>
                      <a:pt x="164" y="69"/>
                    </a:lnTo>
                    <a:lnTo>
                      <a:pt x="147" y="80"/>
                    </a:lnTo>
                    <a:lnTo>
                      <a:pt x="131" y="91"/>
                    </a:lnTo>
                    <a:lnTo>
                      <a:pt x="115" y="103"/>
                    </a:lnTo>
                    <a:lnTo>
                      <a:pt x="99" y="115"/>
                    </a:lnTo>
                    <a:lnTo>
                      <a:pt x="84" y="129"/>
                    </a:lnTo>
                    <a:lnTo>
                      <a:pt x="70" y="143"/>
                    </a:lnTo>
                    <a:lnTo>
                      <a:pt x="57" y="158"/>
                    </a:lnTo>
                    <a:lnTo>
                      <a:pt x="46" y="174"/>
                    </a:lnTo>
                    <a:lnTo>
                      <a:pt x="19" y="223"/>
                    </a:lnTo>
                    <a:lnTo>
                      <a:pt x="5" y="271"/>
                    </a:lnTo>
                    <a:lnTo>
                      <a:pt x="0" y="319"/>
                    </a:lnTo>
                    <a:lnTo>
                      <a:pt x="0" y="364"/>
                    </a:lnTo>
                    <a:lnTo>
                      <a:pt x="5" y="404"/>
                    </a:lnTo>
                    <a:lnTo>
                      <a:pt x="11" y="433"/>
                    </a:lnTo>
                    <a:lnTo>
                      <a:pt x="17" y="454"/>
                    </a:lnTo>
                    <a:lnTo>
                      <a:pt x="19" y="461"/>
                    </a:lnTo>
                    <a:close/>
                  </a:path>
                </a:pathLst>
              </a:custGeom>
              <a:solidFill>
                <a:srgbClr val="003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4" name="Freeform 157"/>
              <p:cNvSpPr>
                <a:spLocks/>
              </p:cNvSpPr>
              <p:nvPr/>
            </p:nvSpPr>
            <p:spPr bwMode="auto">
              <a:xfrm>
                <a:off x="2759" y="2982"/>
                <a:ext cx="688" cy="680"/>
              </a:xfrm>
              <a:custGeom>
                <a:avLst/>
                <a:gdLst>
                  <a:gd name="T0" fmla="*/ 381 w 1375"/>
                  <a:gd name="T1" fmla="*/ 23 h 1360"/>
                  <a:gd name="T2" fmla="*/ 361 w 1375"/>
                  <a:gd name="T3" fmla="*/ 28 h 1360"/>
                  <a:gd name="T4" fmla="*/ 330 w 1375"/>
                  <a:gd name="T5" fmla="*/ 38 h 1360"/>
                  <a:gd name="T6" fmla="*/ 295 w 1375"/>
                  <a:gd name="T7" fmla="*/ 56 h 1360"/>
                  <a:gd name="T8" fmla="*/ 263 w 1375"/>
                  <a:gd name="T9" fmla="*/ 81 h 1360"/>
                  <a:gd name="T10" fmla="*/ 236 w 1375"/>
                  <a:gd name="T11" fmla="*/ 120 h 1360"/>
                  <a:gd name="T12" fmla="*/ 217 w 1375"/>
                  <a:gd name="T13" fmla="*/ 169 h 1360"/>
                  <a:gd name="T14" fmla="*/ 204 w 1375"/>
                  <a:gd name="T15" fmla="*/ 230 h 1360"/>
                  <a:gd name="T16" fmla="*/ 195 w 1375"/>
                  <a:gd name="T17" fmla="*/ 313 h 1360"/>
                  <a:gd name="T18" fmla="*/ 185 w 1375"/>
                  <a:gd name="T19" fmla="*/ 380 h 1360"/>
                  <a:gd name="T20" fmla="*/ 158 w 1375"/>
                  <a:gd name="T21" fmla="*/ 412 h 1360"/>
                  <a:gd name="T22" fmla="*/ 116 w 1375"/>
                  <a:gd name="T23" fmla="*/ 389 h 1360"/>
                  <a:gd name="T24" fmla="*/ 91 w 1375"/>
                  <a:gd name="T25" fmla="*/ 343 h 1360"/>
                  <a:gd name="T26" fmla="*/ 0 w 1375"/>
                  <a:gd name="T27" fmla="*/ 374 h 1360"/>
                  <a:gd name="T28" fmla="*/ 4 w 1375"/>
                  <a:gd name="T29" fmla="*/ 388 h 1360"/>
                  <a:gd name="T30" fmla="*/ 16 w 1375"/>
                  <a:gd name="T31" fmla="*/ 426 h 1360"/>
                  <a:gd name="T32" fmla="*/ 32 w 1375"/>
                  <a:gd name="T33" fmla="*/ 469 h 1360"/>
                  <a:gd name="T34" fmla="*/ 49 w 1375"/>
                  <a:gd name="T35" fmla="*/ 496 h 1360"/>
                  <a:gd name="T36" fmla="*/ 71 w 1375"/>
                  <a:gd name="T37" fmla="*/ 523 h 1360"/>
                  <a:gd name="T38" fmla="*/ 97 w 1375"/>
                  <a:gd name="T39" fmla="*/ 547 h 1360"/>
                  <a:gd name="T40" fmla="*/ 121 w 1375"/>
                  <a:gd name="T41" fmla="*/ 563 h 1360"/>
                  <a:gd name="T42" fmla="*/ 142 w 1375"/>
                  <a:gd name="T43" fmla="*/ 571 h 1360"/>
                  <a:gd name="T44" fmla="*/ 164 w 1375"/>
                  <a:gd name="T45" fmla="*/ 574 h 1360"/>
                  <a:gd name="T46" fmla="*/ 180 w 1375"/>
                  <a:gd name="T47" fmla="*/ 571 h 1360"/>
                  <a:gd name="T48" fmla="*/ 209 w 1375"/>
                  <a:gd name="T49" fmla="*/ 566 h 1360"/>
                  <a:gd name="T50" fmla="*/ 219 w 1375"/>
                  <a:gd name="T51" fmla="*/ 572 h 1360"/>
                  <a:gd name="T52" fmla="*/ 227 w 1375"/>
                  <a:gd name="T53" fmla="*/ 587 h 1360"/>
                  <a:gd name="T54" fmla="*/ 238 w 1375"/>
                  <a:gd name="T55" fmla="*/ 609 h 1360"/>
                  <a:gd name="T56" fmla="*/ 261 w 1375"/>
                  <a:gd name="T57" fmla="*/ 633 h 1360"/>
                  <a:gd name="T58" fmla="*/ 302 w 1375"/>
                  <a:gd name="T59" fmla="*/ 657 h 1360"/>
                  <a:gd name="T60" fmla="*/ 367 w 1375"/>
                  <a:gd name="T61" fmla="*/ 676 h 1360"/>
                  <a:gd name="T62" fmla="*/ 427 w 1375"/>
                  <a:gd name="T63" fmla="*/ 680 h 1360"/>
                  <a:gd name="T64" fmla="*/ 478 w 1375"/>
                  <a:gd name="T65" fmla="*/ 675 h 1360"/>
                  <a:gd name="T66" fmla="*/ 515 w 1375"/>
                  <a:gd name="T67" fmla="*/ 666 h 1360"/>
                  <a:gd name="T68" fmla="*/ 536 w 1375"/>
                  <a:gd name="T69" fmla="*/ 658 h 1360"/>
                  <a:gd name="T70" fmla="*/ 547 w 1375"/>
                  <a:gd name="T71" fmla="*/ 638 h 1360"/>
                  <a:gd name="T72" fmla="*/ 576 w 1375"/>
                  <a:gd name="T73" fmla="*/ 563 h 1360"/>
                  <a:gd name="T74" fmla="*/ 615 w 1375"/>
                  <a:gd name="T75" fmla="*/ 456 h 1360"/>
                  <a:gd name="T76" fmla="*/ 654 w 1375"/>
                  <a:gd name="T77" fmla="*/ 344 h 1360"/>
                  <a:gd name="T78" fmla="*/ 681 w 1375"/>
                  <a:gd name="T79" fmla="*/ 255 h 1360"/>
                  <a:gd name="T80" fmla="*/ 688 w 1375"/>
                  <a:gd name="T81" fmla="*/ 204 h 1360"/>
                  <a:gd name="T82" fmla="*/ 682 w 1375"/>
                  <a:gd name="T83" fmla="*/ 146 h 1360"/>
                  <a:gd name="T84" fmla="*/ 667 w 1375"/>
                  <a:gd name="T85" fmla="*/ 95 h 1360"/>
                  <a:gd name="T86" fmla="*/ 644 w 1375"/>
                  <a:gd name="T87" fmla="*/ 59 h 1360"/>
                  <a:gd name="T88" fmla="*/ 601 w 1375"/>
                  <a:gd name="T89" fmla="*/ 16 h 1360"/>
                  <a:gd name="T90" fmla="*/ 572 w 1375"/>
                  <a:gd name="T91" fmla="*/ 2 h 1360"/>
                  <a:gd name="T92" fmla="*/ 527 w 1375"/>
                  <a:gd name="T93" fmla="*/ 49 h 1360"/>
                  <a:gd name="T94" fmla="*/ 480 w 1375"/>
                  <a:gd name="T95" fmla="*/ 62 h 1360"/>
                  <a:gd name="T96" fmla="*/ 437 w 1375"/>
                  <a:gd name="T97" fmla="*/ 53 h 1360"/>
                  <a:gd name="T98" fmla="*/ 404 w 1375"/>
                  <a:gd name="T99" fmla="*/ 36 h 1360"/>
                  <a:gd name="T100" fmla="*/ 387 w 1375"/>
                  <a:gd name="T101" fmla="*/ 23 h 13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375" h="1360">
                    <a:moveTo>
                      <a:pt x="771" y="44"/>
                    </a:moveTo>
                    <a:lnTo>
                      <a:pt x="769" y="44"/>
                    </a:lnTo>
                    <a:lnTo>
                      <a:pt x="762" y="45"/>
                    </a:lnTo>
                    <a:lnTo>
                      <a:pt x="752" y="48"/>
                    </a:lnTo>
                    <a:lnTo>
                      <a:pt x="738" y="51"/>
                    </a:lnTo>
                    <a:lnTo>
                      <a:pt x="722" y="56"/>
                    </a:lnTo>
                    <a:lnTo>
                      <a:pt x="702" y="61"/>
                    </a:lnTo>
                    <a:lnTo>
                      <a:pt x="681" y="68"/>
                    </a:lnTo>
                    <a:lnTo>
                      <a:pt x="660" y="76"/>
                    </a:lnTo>
                    <a:lnTo>
                      <a:pt x="635" y="87"/>
                    </a:lnTo>
                    <a:lnTo>
                      <a:pt x="612" y="98"/>
                    </a:lnTo>
                    <a:lnTo>
                      <a:pt x="589" y="111"/>
                    </a:lnTo>
                    <a:lnTo>
                      <a:pt x="566" y="126"/>
                    </a:lnTo>
                    <a:lnTo>
                      <a:pt x="544" y="143"/>
                    </a:lnTo>
                    <a:lnTo>
                      <a:pt x="525" y="162"/>
                    </a:lnTo>
                    <a:lnTo>
                      <a:pt x="506" y="182"/>
                    </a:lnTo>
                    <a:lnTo>
                      <a:pt x="491" y="205"/>
                    </a:lnTo>
                    <a:lnTo>
                      <a:pt x="472" y="240"/>
                    </a:lnTo>
                    <a:lnTo>
                      <a:pt x="456" y="272"/>
                    </a:lnTo>
                    <a:lnTo>
                      <a:pt x="443" y="305"/>
                    </a:lnTo>
                    <a:lnTo>
                      <a:pt x="433" y="338"/>
                    </a:lnTo>
                    <a:lnTo>
                      <a:pt x="423" y="374"/>
                    </a:lnTo>
                    <a:lnTo>
                      <a:pt x="415" y="414"/>
                    </a:lnTo>
                    <a:lnTo>
                      <a:pt x="408" y="460"/>
                    </a:lnTo>
                    <a:lnTo>
                      <a:pt x="400" y="514"/>
                    </a:lnTo>
                    <a:lnTo>
                      <a:pt x="394" y="571"/>
                    </a:lnTo>
                    <a:lnTo>
                      <a:pt x="389" y="626"/>
                    </a:lnTo>
                    <a:lnTo>
                      <a:pt x="384" y="677"/>
                    </a:lnTo>
                    <a:lnTo>
                      <a:pt x="379" y="722"/>
                    </a:lnTo>
                    <a:lnTo>
                      <a:pt x="369" y="760"/>
                    </a:lnTo>
                    <a:lnTo>
                      <a:pt x="357" y="791"/>
                    </a:lnTo>
                    <a:lnTo>
                      <a:pt x="339" y="813"/>
                    </a:lnTo>
                    <a:lnTo>
                      <a:pt x="315" y="823"/>
                    </a:lnTo>
                    <a:lnTo>
                      <a:pt x="285" y="821"/>
                    </a:lnTo>
                    <a:lnTo>
                      <a:pt x="258" y="803"/>
                    </a:lnTo>
                    <a:lnTo>
                      <a:pt x="232" y="777"/>
                    </a:lnTo>
                    <a:lnTo>
                      <a:pt x="212" y="746"/>
                    </a:lnTo>
                    <a:lnTo>
                      <a:pt x="194" y="714"/>
                    </a:lnTo>
                    <a:lnTo>
                      <a:pt x="182" y="685"/>
                    </a:lnTo>
                    <a:lnTo>
                      <a:pt x="174" y="665"/>
                    </a:lnTo>
                    <a:lnTo>
                      <a:pt x="171" y="657"/>
                    </a:lnTo>
                    <a:lnTo>
                      <a:pt x="0" y="747"/>
                    </a:lnTo>
                    <a:lnTo>
                      <a:pt x="1" y="750"/>
                    </a:lnTo>
                    <a:lnTo>
                      <a:pt x="3" y="761"/>
                    </a:lnTo>
                    <a:lnTo>
                      <a:pt x="7" y="776"/>
                    </a:lnTo>
                    <a:lnTo>
                      <a:pt x="13" y="796"/>
                    </a:lnTo>
                    <a:lnTo>
                      <a:pt x="20" y="822"/>
                    </a:lnTo>
                    <a:lnTo>
                      <a:pt x="31" y="852"/>
                    </a:lnTo>
                    <a:lnTo>
                      <a:pt x="41" y="884"/>
                    </a:lnTo>
                    <a:lnTo>
                      <a:pt x="55" y="919"/>
                    </a:lnTo>
                    <a:lnTo>
                      <a:pt x="63" y="937"/>
                    </a:lnTo>
                    <a:lnTo>
                      <a:pt x="72" y="955"/>
                    </a:lnTo>
                    <a:lnTo>
                      <a:pt x="84" y="974"/>
                    </a:lnTo>
                    <a:lnTo>
                      <a:pt x="98" y="992"/>
                    </a:lnTo>
                    <a:lnTo>
                      <a:pt x="111" y="1011"/>
                    </a:lnTo>
                    <a:lnTo>
                      <a:pt x="126" y="1028"/>
                    </a:lnTo>
                    <a:lnTo>
                      <a:pt x="142" y="1045"/>
                    </a:lnTo>
                    <a:lnTo>
                      <a:pt x="159" y="1063"/>
                    </a:lnTo>
                    <a:lnTo>
                      <a:pt x="176" y="1078"/>
                    </a:lnTo>
                    <a:lnTo>
                      <a:pt x="193" y="1093"/>
                    </a:lnTo>
                    <a:lnTo>
                      <a:pt x="209" y="1105"/>
                    </a:lnTo>
                    <a:lnTo>
                      <a:pt x="225" y="1117"/>
                    </a:lnTo>
                    <a:lnTo>
                      <a:pt x="241" y="1126"/>
                    </a:lnTo>
                    <a:lnTo>
                      <a:pt x="256" y="1133"/>
                    </a:lnTo>
                    <a:lnTo>
                      <a:pt x="270" y="1139"/>
                    </a:lnTo>
                    <a:lnTo>
                      <a:pt x="283" y="1142"/>
                    </a:lnTo>
                    <a:lnTo>
                      <a:pt x="304" y="1146"/>
                    </a:lnTo>
                    <a:lnTo>
                      <a:pt x="318" y="1147"/>
                    </a:lnTo>
                    <a:lnTo>
                      <a:pt x="328" y="1148"/>
                    </a:lnTo>
                    <a:lnTo>
                      <a:pt x="337" y="1147"/>
                    </a:lnTo>
                    <a:lnTo>
                      <a:pt x="346" y="1144"/>
                    </a:lnTo>
                    <a:lnTo>
                      <a:pt x="360" y="1142"/>
                    </a:lnTo>
                    <a:lnTo>
                      <a:pt x="379" y="1137"/>
                    </a:lnTo>
                    <a:lnTo>
                      <a:pt x="406" y="1132"/>
                    </a:lnTo>
                    <a:lnTo>
                      <a:pt x="418" y="1131"/>
                    </a:lnTo>
                    <a:lnTo>
                      <a:pt x="426" y="1133"/>
                    </a:lnTo>
                    <a:lnTo>
                      <a:pt x="433" y="1137"/>
                    </a:lnTo>
                    <a:lnTo>
                      <a:pt x="438" y="1143"/>
                    </a:lnTo>
                    <a:lnTo>
                      <a:pt x="443" y="1152"/>
                    </a:lnTo>
                    <a:lnTo>
                      <a:pt x="448" y="1163"/>
                    </a:lnTo>
                    <a:lnTo>
                      <a:pt x="453" y="1174"/>
                    </a:lnTo>
                    <a:lnTo>
                      <a:pt x="459" y="1188"/>
                    </a:lnTo>
                    <a:lnTo>
                      <a:pt x="467" y="1202"/>
                    </a:lnTo>
                    <a:lnTo>
                      <a:pt x="476" y="1218"/>
                    </a:lnTo>
                    <a:lnTo>
                      <a:pt x="488" y="1233"/>
                    </a:lnTo>
                    <a:lnTo>
                      <a:pt x="503" y="1249"/>
                    </a:lnTo>
                    <a:lnTo>
                      <a:pt x="521" y="1265"/>
                    </a:lnTo>
                    <a:lnTo>
                      <a:pt x="543" y="1282"/>
                    </a:lnTo>
                    <a:lnTo>
                      <a:pt x="571" y="1298"/>
                    </a:lnTo>
                    <a:lnTo>
                      <a:pt x="603" y="1313"/>
                    </a:lnTo>
                    <a:lnTo>
                      <a:pt x="648" y="1330"/>
                    </a:lnTo>
                    <a:lnTo>
                      <a:pt x="692" y="1343"/>
                    </a:lnTo>
                    <a:lnTo>
                      <a:pt x="734" y="1351"/>
                    </a:lnTo>
                    <a:lnTo>
                      <a:pt x="776" y="1356"/>
                    </a:lnTo>
                    <a:lnTo>
                      <a:pt x="816" y="1360"/>
                    </a:lnTo>
                    <a:lnTo>
                      <a:pt x="854" y="1360"/>
                    </a:lnTo>
                    <a:lnTo>
                      <a:pt x="890" y="1358"/>
                    </a:lnTo>
                    <a:lnTo>
                      <a:pt x="924" y="1354"/>
                    </a:lnTo>
                    <a:lnTo>
                      <a:pt x="956" y="1349"/>
                    </a:lnTo>
                    <a:lnTo>
                      <a:pt x="983" y="1344"/>
                    </a:lnTo>
                    <a:lnTo>
                      <a:pt x="1009" y="1338"/>
                    </a:lnTo>
                    <a:lnTo>
                      <a:pt x="1029" y="1331"/>
                    </a:lnTo>
                    <a:lnTo>
                      <a:pt x="1048" y="1325"/>
                    </a:lnTo>
                    <a:lnTo>
                      <a:pt x="1062" y="1320"/>
                    </a:lnTo>
                    <a:lnTo>
                      <a:pt x="1071" y="1315"/>
                    </a:lnTo>
                    <a:lnTo>
                      <a:pt x="1077" y="1313"/>
                    </a:lnTo>
                    <a:lnTo>
                      <a:pt x="1082" y="1302"/>
                    </a:lnTo>
                    <a:lnTo>
                      <a:pt x="1094" y="1276"/>
                    </a:lnTo>
                    <a:lnTo>
                      <a:pt x="1110" y="1237"/>
                    </a:lnTo>
                    <a:lnTo>
                      <a:pt x="1129" y="1186"/>
                    </a:lnTo>
                    <a:lnTo>
                      <a:pt x="1151" y="1126"/>
                    </a:lnTo>
                    <a:lnTo>
                      <a:pt x="1177" y="1059"/>
                    </a:lnTo>
                    <a:lnTo>
                      <a:pt x="1203" y="987"/>
                    </a:lnTo>
                    <a:lnTo>
                      <a:pt x="1230" y="911"/>
                    </a:lnTo>
                    <a:lnTo>
                      <a:pt x="1256" y="834"/>
                    </a:lnTo>
                    <a:lnTo>
                      <a:pt x="1283" y="758"/>
                    </a:lnTo>
                    <a:lnTo>
                      <a:pt x="1307" y="687"/>
                    </a:lnTo>
                    <a:lnTo>
                      <a:pt x="1328" y="619"/>
                    </a:lnTo>
                    <a:lnTo>
                      <a:pt x="1346" y="560"/>
                    </a:lnTo>
                    <a:lnTo>
                      <a:pt x="1361" y="510"/>
                    </a:lnTo>
                    <a:lnTo>
                      <a:pt x="1370" y="470"/>
                    </a:lnTo>
                    <a:lnTo>
                      <a:pt x="1375" y="445"/>
                    </a:lnTo>
                    <a:lnTo>
                      <a:pt x="1375" y="408"/>
                    </a:lnTo>
                    <a:lnTo>
                      <a:pt x="1374" y="369"/>
                    </a:lnTo>
                    <a:lnTo>
                      <a:pt x="1370" y="330"/>
                    </a:lnTo>
                    <a:lnTo>
                      <a:pt x="1364" y="292"/>
                    </a:lnTo>
                    <a:lnTo>
                      <a:pt x="1356" y="255"/>
                    </a:lnTo>
                    <a:lnTo>
                      <a:pt x="1346" y="220"/>
                    </a:lnTo>
                    <a:lnTo>
                      <a:pt x="1334" y="189"/>
                    </a:lnTo>
                    <a:lnTo>
                      <a:pt x="1322" y="163"/>
                    </a:lnTo>
                    <a:lnTo>
                      <a:pt x="1308" y="144"/>
                    </a:lnTo>
                    <a:lnTo>
                      <a:pt x="1287" y="118"/>
                    </a:lnTo>
                    <a:lnTo>
                      <a:pt x="1260" y="88"/>
                    </a:lnTo>
                    <a:lnTo>
                      <a:pt x="1231" y="58"/>
                    </a:lnTo>
                    <a:lnTo>
                      <a:pt x="1201" y="31"/>
                    </a:lnTo>
                    <a:lnTo>
                      <a:pt x="1174" y="11"/>
                    </a:lnTo>
                    <a:lnTo>
                      <a:pt x="1155" y="0"/>
                    </a:lnTo>
                    <a:lnTo>
                      <a:pt x="1143" y="3"/>
                    </a:lnTo>
                    <a:lnTo>
                      <a:pt x="1115" y="43"/>
                    </a:lnTo>
                    <a:lnTo>
                      <a:pt x="1085" y="74"/>
                    </a:lnTo>
                    <a:lnTo>
                      <a:pt x="1053" y="97"/>
                    </a:lnTo>
                    <a:lnTo>
                      <a:pt x="1022" y="112"/>
                    </a:lnTo>
                    <a:lnTo>
                      <a:pt x="990" y="120"/>
                    </a:lnTo>
                    <a:lnTo>
                      <a:pt x="960" y="124"/>
                    </a:lnTo>
                    <a:lnTo>
                      <a:pt x="930" y="121"/>
                    </a:lnTo>
                    <a:lnTo>
                      <a:pt x="901" y="114"/>
                    </a:lnTo>
                    <a:lnTo>
                      <a:pt x="874" y="106"/>
                    </a:lnTo>
                    <a:lnTo>
                      <a:pt x="850" y="96"/>
                    </a:lnTo>
                    <a:lnTo>
                      <a:pt x="828" y="83"/>
                    </a:lnTo>
                    <a:lnTo>
                      <a:pt x="808" y="72"/>
                    </a:lnTo>
                    <a:lnTo>
                      <a:pt x="793" y="61"/>
                    </a:lnTo>
                    <a:lnTo>
                      <a:pt x="782" y="52"/>
                    </a:lnTo>
                    <a:lnTo>
                      <a:pt x="774" y="46"/>
                    </a:lnTo>
                    <a:lnTo>
                      <a:pt x="771" y="4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5" name="Freeform 158"/>
              <p:cNvSpPr>
                <a:spLocks/>
              </p:cNvSpPr>
              <p:nvPr/>
            </p:nvSpPr>
            <p:spPr bwMode="auto">
              <a:xfrm>
                <a:off x="2430" y="2576"/>
                <a:ext cx="541" cy="663"/>
              </a:xfrm>
              <a:custGeom>
                <a:avLst/>
                <a:gdLst>
                  <a:gd name="T0" fmla="*/ 11 w 1081"/>
                  <a:gd name="T1" fmla="*/ 94 h 1326"/>
                  <a:gd name="T2" fmla="*/ 35 w 1081"/>
                  <a:gd name="T3" fmla="*/ 530 h 1326"/>
                  <a:gd name="T4" fmla="*/ 165 w 1081"/>
                  <a:gd name="T5" fmla="*/ 533 h 1326"/>
                  <a:gd name="T6" fmla="*/ 165 w 1081"/>
                  <a:gd name="T7" fmla="*/ 546 h 1326"/>
                  <a:gd name="T8" fmla="*/ 0 w 1081"/>
                  <a:gd name="T9" fmla="*/ 562 h 1326"/>
                  <a:gd name="T10" fmla="*/ 0 w 1081"/>
                  <a:gd name="T11" fmla="*/ 610 h 1326"/>
                  <a:gd name="T12" fmla="*/ 136 w 1081"/>
                  <a:gd name="T13" fmla="*/ 663 h 1326"/>
                  <a:gd name="T14" fmla="*/ 509 w 1081"/>
                  <a:gd name="T15" fmla="*/ 583 h 1326"/>
                  <a:gd name="T16" fmla="*/ 509 w 1081"/>
                  <a:gd name="T17" fmla="*/ 554 h 1326"/>
                  <a:gd name="T18" fmla="*/ 392 w 1081"/>
                  <a:gd name="T19" fmla="*/ 533 h 1326"/>
                  <a:gd name="T20" fmla="*/ 392 w 1081"/>
                  <a:gd name="T21" fmla="*/ 509 h 1326"/>
                  <a:gd name="T22" fmla="*/ 527 w 1081"/>
                  <a:gd name="T23" fmla="*/ 461 h 1326"/>
                  <a:gd name="T24" fmla="*/ 541 w 1081"/>
                  <a:gd name="T25" fmla="*/ 11 h 1326"/>
                  <a:gd name="T26" fmla="*/ 96 w 1081"/>
                  <a:gd name="T27" fmla="*/ 0 h 1326"/>
                  <a:gd name="T28" fmla="*/ 11 w 1081"/>
                  <a:gd name="T29" fmla="*/ 94 h 13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81" h="1326">
                    <a:moveTo>
                      <a:pt x="22" y="187"/>
                    </a:moveTo>
                    <a:lnTo>
                      <a:pt x="69" y="1060"/>
                    </a:lnTo>
                    <a:lnTo>
                      <a:pt x="330" y="1065"/>
                    </a:lnTo>
                    <a:lnTo>
                      <a:pt x="330" y="1091"/>
                    </a:lnTo>
                    <a:lnTo>
                      <a:pt x="0" y="1123"/>
                    </a:lnTo>
                    <a:lnTo>
                      <a:pt x="0" y="1219"/>
                    </a:lnTo>
                    <a:lnTo>
                      <a:pt x="272" y="1326"/>
                    </a:lnTo>
                    <a:lnTo>
                      <a:pt x="1017" y="1166"/>
                    </a:lnTo>
                    <a:lnTo>
                      <a:pt x="1017" y="1107"/>
                    </a:lnTo>
                    <a:lnTo>
                      <a:pt x="783" y="1065"/>
                    </a:lnTo>
                    <a:lnTo>
                      <a:pt x="783" y="1017"/>
                    </a:lnTo>
                    <a:lnTo>
                      <a:pt x="1054" y="921"/>
                    </a:lnTo>
                    <a:lnTo>
                      <a:pt x="1081" y="21"/>
                    </a:lnTo>
                    <a:lnTo>
                      <a:pt x="192" y="0"/>
                    </a:lnTo>
                    <a:lnTo>
                      <a:pt x="22" y="18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6" name="Freeform 159"/>
              <p:cNvSpPr>
                <a:spLocks/>
              </p:cNvSpPr>
              <p:nvPr/>
            </p:nvSpPr>
            <p:spPr bwMode="auto">
              <a:xfrm>
                <a:off x="2513" y="3149"/>
                <a:ext cx="476" cy="189"/>
              </a:xfrm>
              <a:custGeom>
                <a:avLst/>
                <a:gdLst>
                  <a:gd name="T0" fmla="*/ 2 w 952"/>
                  <a:gd name="T1" fmla="*/ 75 h 378"/>
                  <a:gd name="T2" fmla="*/ 0 w 952"/>
                  <a:gd name="T3" fmla="*/ 112 h 378"/>
                  <a:gd name="T4" fmla="*/ 184 w 952"/>
                  <a:gd name="T5" fmla="*/ 189 h 378"/>
                  <a:gd name="T6" fmla="*/ 465 w 952"/>
                  <a:gd name="T7" fmla="*/ 106 h 378"/>
                  <a:gd name="T8" fmla="*/ 476 w 952"/>
                  <a:gd name="T9" fmla="*/ 22 h 378"/>
                  <a:gd name="T10" fmla="*/ 412 w 952"/>
                  <a:gd name="T11" fmla="*/ 0 h 378"/>
                  <a:gd name="T12" fmla="*/ 2 w 952"/>
                  <a:gd name="T13" fmla="*/ 75 h 3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52" h="378">
                    <a:moveTo>
                      <a:pt x="4" y="149"/>
                    </a:moveTo>
                    <a:lnTo>
                      <a:pt x="0" y="224"/>
                    </a:lnTo>
                    <a:lnTo>
                      <a:pt x="367" y="378"/>
                    </a:lnTo>
                    <a:lnTo>
                      <a:pt x="930" y="212"/>
                    </a:lnTo>
                    <a:lnTo>
                      <a:pt x="952" y="43"/>
                    </a:lnTo>
                    <a:lnTo>
                      <a:pt x="824" y="0"/>
                    </a:lnTo>
                    <a:lnTo>
                      <a:pt x="4" y="14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7" name="Freeform 160"/>
              <p:cNvSpPr>
                <a:spLocks/>
              </p:cNvSpPr>
              <p:nvPr/>
            </p:nvSpPr>
            <p:spPr bwMode="auto">
              <a:xfrm>
                <a:off x="2897" y="3162"/>
                <a:ext cx="92" cy="125"/>
              </a:xfrm>
              <a:custGeom>
                <a:avLst/>
                <a:gdLst>
                  <a:gd name="T0" fmla="*/ 3 w 184"/>
                  <a:gd name="T1" fmla="*/ 35 h 250"/>
                  <a:gd name="T2" fmla="*/ 4 w 184"/>
                  <a:gd name="T3" fmla="*/ 38 h 250"/>
                  <a:gd name="T4" fmla="*/ 3 w 184"/>
                  <a:gd name="T5" fmla="*/ 42 h 250"/>
                  <a:gd name="T6" fmla="*/ 2 w 184"/>
                  <a:gd name="T7" fmla="*/ 47 h 250"/>
                  <a:gd name="T8" fmla="*/ 4 w 184"/>
                  <a:gd name="T9" fmla="*/ 51 h 250"/>
                  <a:gd name="T10" fmla="*/ 9 w 184"/>
                  <a:gd name="T11" fmla="*/ 58 h 250"/>
                  <a:gd name="T12" fmla="*/ 16 w 184"/>
                  <a:gd name="T13" fmla="*/ 64 h 250"/>
                  <a:gd name="T14" fmla="*/ 22 w 184"/>
                  <a:gd name="T15" fmla="*/ 69 h 250"/>
                  <a:gd name="T16" fmla="*/ 29 w 184"/>
                  <a:gd name="T17" fmla="*/ 74 h 250"/>
                  <a:gd name="T18" fmla="*/ 35 w 184"/>
                  <a:gd name="T19" fmla="*/ 79 h 250"/>
                  <a:gd name="T20" fmla="*/ 39 w 184"/>
                  <a:gd name="T21" fmla="*/ 83 h 250"/>
                  <a:gd name="T22" fmla="*/ 43 w 184"/>
                  <a:gd name="T23" fmla="*/ 85 h 250"/>
                  <a:gd name="T24" fmla="*/ 44 w 184"/>
                  <a:gd name="T25" fmla="*/ 85 h 250"/>
                  <a:gd name="T26" fmla="*/ 71 w 184"/>
                  <a:gd name="T27" fmla="*/ 125 h 250"/>
                  <a:gd name="T28" fmla="*/ 92 w 184"/>
                  <a:gd name="T29" fmla="*/ 21 h 250"/>
                  <a:gd name="T30" fmla="*/ 36 w 184"/>
                  <a:gd name="T31" fmla="*/ 0 h 250"/>
                  <a:gd name="T32" fmla="*/ 34 w 184"/>
                  <a:gd name="T33" fmla="*/ 1 h 250"/>
                  <a:gd name="T34" fmla="*/ 29 w 184"/>
                  <a:gd name="T35" fmla="*/ 2 h 250"/>
                  <a:gd name="T36" fmla="*/ 22 w 184"/>
                  <a:gd name="T37" fmla="*/ 6 h 250"/>
                  <a:gd name="T38" fmla="*/ 15 w 184"/>
                  <a:gd name="T39" fmla="*/ 10 h 250"/>
                  <a:gd name="T40" fmla="*/ 7 w 184"/>
                  <a:gd name="T41" fmla="*/ 15 h 250"/>
                  <a:gd name="T42" fmla="*/ 3 w 184"/>
                  <a:gd name="T43" fmla="*/ 21 h 250"/>
                  <a:gd name="T44" fmla="*/ 0 w 184"/>
                  <a:gd name="T45" fmla="*/ 28 h 250"/>
                  <a:gd name="T46" fmla="*/ 3 w 184"/>
                  <a:gd name="T47" fmla="*/ 35 h 25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4" h="250">
                    <a:moveTo>
                      <a:pt x="6" y="70"/>
                    </a:moveTo>
                    <a:lnTo>
                      <a:pt x="7" y="76"/>
                    </a:lnTo>
                    <a:lnTo>
                      <a:pt x="5" y="84"/>
                    </a:lnTo>
                    <a:lnTo>
                      <a:pt x="3" y="93"/>
                    </a:lnTo>
                    <a:lnTo>
                      <a:pt x="7" y="102"/>
                    </a:lnTo>
                    <a:lnTo>
                      <a:pt x="18" y="115"/>
                    </a:lnTo>
                    <a:lnTo>
                      <a:pt x="31" y="127"/>
                    </a:lnTo>
                    <a:lnTo>
                      <a:pt x="44" y="138"/>
                    </a:lnTo>
                    <a:lnTo>
                      <a:pt x="57" y="148"/>
                    </a:lnTo>
                    <a:lnTo>
                      <a:pt x="69" y="158"/>
                    </a:lnTo>
                    <a:lnTo>
                      <a:pt x="78" y="165"/>
                    </a:lnTo>
                    <a:lnTo>
                      <a:pt x="85" y="169"/>
                    </a:lnTo>
                    <a:lnTo>
                      <a:pt x="87" y="170"/>
                    </a:lnTo>
                    <a:lnTo>
                      <a:pt x="142" y="250"/>
                    </a:lnTo>
                    <a:lnTo>
                      <a:pt x="184" y="42"/>
                    </a:lnTo>
                    <a:lnTo>
                      <a:pt x="72" y="0"/>
                    </a:lnTo>
                    <a:lnTo>
                      <a:pt x="68" y="1"/>
                    </a:lnTo>
                    <a:lnTo>
                      <a:pt x="57" y="4"/>
                    </a:lnTo>
                    <a:lnTo>
                      <a:pt x="44" y="11"/>
                    </a:lnTo>
                    <a:lnTo>
                      <a:pt x="29" y="19"/>
                    </a:lnTo>
                    <a:lnTo>
                      <a:pt x="14" y="30"/>
                    </a:lnTo>
                    <a:lnTo>
                      <a:pt x="5" y="41"/>
                    </a:lnTo>
                    <a:lnTo>
                      <a:pt x="0" y="55"/>
                    </a:lnTo>
                    <a:lnTo>
                      <a:pt x="6" y="70"/>
                    </a:lnTo>
                    <a:close/>
                  </a:path>
                </a:pathLst>
              </a:custGeom>
              <a:solidFill>
                <a:srgbClr val="F2CC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8" name="Freeform 161"/>
              <p:cNvSpPr>
                <a:spLocks/>
              </p:cNvSpPr>
              <p:nvPr/>
            </p:nvSpPr>
            <p:spPr bwMode="auto">
              <a:xfrm>
                <a:off x="2728" y="3190"/>
                <a:ext cx="144" cy="160"/>
              </a:xfrm>
              <a:custGeom>
                <a:avLst/>
                <a:gdLst>
                  <a:gd name="T0" fmla="*/ 6 w 288"/>
                  <a:gd name="T1" fmla="*/ 38 h 322"/>
                  <a:gd name="T2" fmla="*/ 15 w 288"/>
                  <a:gd name="T3" fmla="*/ 61 h 322"/>
                  <a:gd name="T4" fmla="*/ 16 w 288"/>
                  <a:gd name="T5" fmla="*/ 85 h 322"/>
                  <a:gd name="T6" fmla="*/ 15 w 288"/>
                  <a:gd name="T7" fmla="*/ 107 h 322"/>
                  <a:gd name="T8" fmla="*/ 17 w 288"/>
                  <a:gd name="T9" fmla="*/ 131 h 322"/>
                  <a:gd name="T10" fmla="*/ 25 w 288"/>
                  <a:gd name="T11" fmla="*/ 151 h 322"/>
                  <a:gd name="T12" fmla="*/ 43 w 288"/>
                  <a:gd name="T13" fmla="*/ 160 h 322"/>
                  <a:gd name="T14" fmla="*/ 69 w 288"/>
                  <a:gd name="T15" fmla="*/ 151 h 322"/>
                  <a:gd name="T16" fmla="*/ 95 w 288"/>
                  <a:gd name="T17" fmla="*/ 134 h 322"/>
                  <a:gd name="T18" fmla="*/ 113 w 288"/>
                  <a:gd name="T19" fmla="*/ 120 h 322"/>
                  <a:gd name="T20" fmla="*/ 116 w 288"/>
                  <a:gd name="T21" fmla="*/ 116 h 322"/>
                  <a:gd name="T22" fmla="*/ 124 w 288"/>
                  <a:gd name="T23" fmla="*/ 104 h 322"/>
                  <a:gd name="T24" fmla="*/ 135 w 288"/>
                  <a:gd name="T25" fmla="*/ 85 h 322"/>
                  <a:gd name="T26" fmla="*/ 143 w 288"/>
                  <a:gd name="T27" fmla="*/ 70 h 322"/>
                  <a:gd name="T28" fmla="*/ 144 w 288"/>
                  <a:gd name="T29" fmla="*/ 52 h 322"/>
                  <a:gd name="T30" fmla="*/ 138 w 288"/>
                  <a:gd name="T31" fmla="*/ 11 h 322"/>
                  <a:gd name="T32" fmla="*/ 123 w 288"/>
                  <a:gd name="T33" fmla="*/ 2 h 322"/>
                  <a:gd name="T34" fmla="*/ 116 w 288"/>
                  <a:gd name="T35" fmla="*/ 10 h 322"/>
                  <a:gd name="T36" fmla="*/ 111 w 288"/>
                  <a:gd name="T37" fmla="*/ 22 h 322"/>
                  <a:gd name="T38" fmla="*/ 109 w 288"/>
                  <a:gd name="T39" fmla="*/ 31 h 322"/>
                  <a:gd name="T40" fmla="*/ 109 w 288"/>
                  <a:gd name="T41" fmla="*/ 32 h 322"/>
                  <a:gd name="T42" fmla="*/ 105 w 288"/>
                  <a:gd name="T43" fmla="*/ 25 h 322"/>
                  <a:gd name="T44" fmla="*/ 99 w 288"/>
                  <a:gd name="T45" fmla="*/ 14 h 322"/>
                  <a:gd name="T46" fmla="*/ 93 w 288"/>
                  <a:gd name="T47" fmla="*/ 4 h 322"/>
                  <a:gd name="T48" fmla="*/ 89 w 288"/>
                  <a:gd name="T49" fmla="*/ 0 h 322"/>
                  <a:gd name="T50" fmla="*/ 80 w 288"/>
                  <a:gd name="T51" fmla="*/ 0 h 322"/>
                  <a:gd name="T52" fmla="*/ 66 w 288"/>
                  <a:gd name="T53" fmla="*/ 2 h 322"/>
                  <a:gd name="T54" fmla="*/ 50 w 288"/>
                  <a:gd name="T55" fmla="*/ 6 h 322"/>
                  <a:gd name="T56" fmla="*/ 33 w 288"/>
                  <a:gd name="T57" fmla="*/ 10 h 322"/>
                  <a:gd name="T58" fmla="*/ 17 w 288"/>
                  <a:gd name="T59" fmla="*/ 15 h 322"/>
                  <a:gd name="T60" fmla="*/ 6 w 288"/>
                  <a:gd name="T61" fmla="*/ 20 h 322"/>
                  <a:gd name="T62" fmla="*/ 0 w 288"/>
                  <a:gd name="T63" fmla="*/ 26 h 32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88" h="322">
                    <a:moveTo>
                      <a:pt x="0" y="57"/>
                    </a:moveTo>
                    <a:lnTo>
                      <a:pt x="12" y="76"/>
                    </a:lnTo>
                    <a:lnTo>
                      <a:pt x="22" y="98"/>
                    </a:lnTo>
                    <a:lnTo>
                      <a:pt x="29" y="123"/>
                    </a:lnTo>
                    <a:lnTo>
                      <a:pt x="33" y="152"/>
                    </a:lnTo>
                    <a:lnTo>
                      <a:pt x="32" y="171"/>
                    </a:lnTo>
                    <a:lnTo>
                      <a:pt x="30" y="193"/>
                    </a:lnTo>
                    <a:lnTo>
                      <a:pt x="30" y="216"/>
                    </a:lnTo>
                    <a:lnTo>
                      <a:pt x="30" y="241"/>
                    </a:lnTo>
                    <a:lnTo>
                      <a:pt x="33" y="264"/>
                    </a:lnTo>
                    <a:lnTo>
                      <a:pt x="38" y="286"/>
                    </a:lnTo>
                    <a:lnTo>
                      <a:pt x="49" y="304"/>
                    </a:lnTo>
                    <a:lnTo>
                      <a:pt x="64" y="317"/>
                    </a:lnTo>
                    <a:lnTo>
                      <a:pt x="85" y="322"/>
                    </a:lnTo>
                    <a:lnTo>
                      <a:pt x="110" y="316"/>
                    </a:lnTo>
                    <a:lnTo>
                      <a:pt x="137" y="303"/>
                    </a:lnTo>
                    <a:lnTo>
                      <a:pt x="165" y="287"/>
                    </a:lnTo>
                    <a:lnTo>
                      <a:pt x="190" y="270"/>
                    </a:lnTo>
                    <a:lnTo>
                      <a:pt x="210" y="254"/>
                    </a:lnTo>
                    <a:lnTo>
                      <a:pt x="225" y="242"/>
                    </a:lnTo>
                    <a:lnTo>
                      <a:pt x="230" y="237"/>
                    </a:lnTo>
                    <a:lnTo>
                      <a:pt x="232" y="234"/>
                    </a:lnTo>
                    <a:lnTo>
                      <a:pt x="239" y="224"/>
                    </a:lnTo>
                    <a:lnTo>
                      <a:pt x="248" y="209"/>
                    </a:lnTo>
                    <a:lnTo>
                      <a:pt x="258" y="190"/>
                    </a:lnTo>
                    <a:lnTo>
                      <a:pt x="269" y="172"/>
                    </a:lnTo>
                    <a:lnTo>
                      <a:pt x="279" y="154"/>
                    </a:lnTo>
                    <a:lnTo>
                      <a:pt x="286" y="140"/>
                    </a:lnTo>
                    <a:lnTo>
                      <a:pt x="288" y="130"/>
                    </a:lnTo>
                    <a:lnTo>
                      <a:pt x="288" y="104"/>
                    </a:lnTo>
                    <a:lnTo>
                      <a:pt x="285" y="62"/>
                    </a:lnTo>
                    <a:lnTo>
                      <a:pt x="275" y="22"/>
                    </a:lnTo>
                    <a:lnTo>
                      <a:pt x="256" y="2"/>
                    </a:lnTo>
                    <a:lnTo>
                      <a:pt x="246" y="4"/>
                    </a:lnTo>
                    <a:lnTo>
                      <a:pt x="237" y="10"/>
                    </a:lnTo>
                    <a:lnTo>
                      <a:pt x="231" y="21"/>
                    </a:lnTo>
                    <a:lnTo>
                      <a:pt x="225" y="32"/>
                    </a:lnTo>
                    <a:lnTo>
                      <a:pt x="222" y="45"/>
                    </a:lnTo>
                    <a:lnTo>
                      <a:pt x="219" y="57"/>
                    </a:lnTo>
                    <a:lnTo>
                      <a:pt x="218" y="63"/>
                    </a:lnTo>
                    <a:lnTo>
                      <a:pt x="218" y="67"/>
                    </a:lnTo>
                    <a:lnTo>
                      <a:pt x="217" y="65"/>
                    </a:lnTo>
                    <a:lnTo>
                      <a:pt x="214" y="59"/>
                    </a:lnTo>
                    <a:lnTo>
                      <a:pt x="209" y="50"/>
                    </a:lnTo>
                    <a:lnTo>
                      <a:pt x="203" y="39"/>
                    </a:lnTo>
                    <a:lnTo>
                      <a:pt x="197" y="28"/>
                    </a:lnTo>
                    <a:lnTo>
                      <a:pt x="192" y="17"/>
                    </a:lnTo>
                    <a:lnTo>
                      <a:pt x="186" y="8"/>
                    </a:lnTo>
                    <a:lnTo>
                      <a:pt x="181" y="2"/>
                    </a:lnTo>
                    <a:lnTo>
                      <a:pt x="178" y="1"/>
                    </a:lnTo>
                    <a:lnTo>
                      <a:pt x="170" y="0"/>
                    </a:lnTo>
                    <a:lnTo>
                      <a:pt x="159" y="1"/>
                    </a:lnTo>
                    <a:lnTo>
                      <a:pt x="147" y="2"/>
                    </a:lnTo>
                    <a:lnTo>
                      <a:pt x="132" y="5"/>
                    </a:lnTo>
                    <a:lnTo>
                      <a:pt x="116" y="8"/>
                    </a:lnTo>
                    <a:lnTo>
                      <a:pt x="99" y="12"/>
                    </a:lnTo>
                    <a:lnTo>
                      <a:pt x="82" y="15"/>
                    </a:lnTo>
                    <a:lnTo>
                      <a:pt x="65" y="20"/>
                    </a:lnTo>
                    <a:lnTo>
                      <a:pt x="49" y="25"/>
                    </a:lnTo>
                    <a:lnTo>
                      <a:pt x="34" y="30"/>
                    </a:lnTo>
                    <a:lnTo>
                      <a:pt x="21" y="36"/>
                    </a:lnTo>
                    <a:lnTo>
                      <a:pt x="11" y="40"/>
                    </a:lnTo>
                    <a:lnTo>
                      <a:pt x="4" y="46"/>
                    </a:lnTo>
                    <a:lnTo>
                      <a:pt x="0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2CC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9" name="Freeform 162"/>
              <p:cNvSpPr>
                <a:spLocks/>
              </p:cNvSpPr>
              <p:nvPr/>
            </p:nvSpPr>
            <p:spPr bwMode="auto">
              <a:xfrm>
                <a:off x="3089" y="3216"/>
                <a:ext cx="394" cy="380"/>
              </a:xfrm>
              <a:custGeom>
                <a:avLst/>
                <a:gdLst>
                  <a:gd name="T0" fmla="*/ 58 w 787"/>
                  <a:gd name="T1" fmla="*/ 52 h 759"/>
                  <a:gd name="T2" fmla="*/ 40 w 787"/>
                  <a:gd name="T3" fmla="*/ 73 h 759"/>
                  <a:gd name="T4" fmla="*/ 25 w 787"/>
                  <a:gd name="T5" fmla="*/ 102 h 759"/>
                  <a:gd name="T6" fmla="*/ 16 w 787"/>
                  <a:gd name="T7" fmla="*/ 130 h 759"/>
                  <a:gd name="T8" fmla="*/ 8 w 787"/>
                  <a:gd name="T9" fmla="*/ 191 h 759"/>
                  <a:gd name="T10" fmla="*/ 1 w 787"/>
                  <a:gd name="T11" fmla="*/ 275 h 759"/>
                  <a:gd name="T12" fmla="*/ 1 w 787"/>
                  <a:gd name="T13" fmla="*/ 292 h 759"/>
                  <a:gd name="T14" fmla="*/ 6 w 787"/>
                  <a:gd name="T15" fmla="*/ 310 h 759"/>
                  <a:gd name="T16" fmla="*/ 18 w 787"/>
                  <a:gd name="T17" fmla="*/ 336 h 759"/>
                  <a:gd name="T18" fmla="*/ 43 w 787"/>
                  <a:gd name="T19" fmla="*/ 360 h 759"/>
                  <a:gd name="T20" fmla="*/ 73 w 787"/>
                  <a:gd name="T21" fmla="*/ 373 h 759"/>
                  <a:gd name="T22" fmla="*/ 99 w 787"/>
                  <a:gd name="T23" fmla="*/ 378 h 759"/>
                  <a:gd name="T24" fmla="*/ 122 w 787"/>
                  <a:gd name="T25" fmla="*/ 380 h 759"/>
                  <a:gd name="T26" fmla="*/ 143 w 787"/>
                  <a:gd name="T27" fmla="*/ 379 h 759"/>
                  <a:gd name="T28" fmla="*/ 160 w 787"/>
                  <a:gd name="T29" fmla="*/ 376 h 759"/>
                  <a:gd name="T30" fmla="*/ 175 w 787"/>
                  <a:gd name="T31" fmla="*/ 372 h 759"/>
                  <a:gd name="T32" fmla="*/ 184 w 787"/>
                  <a:gd name="T33" fmla="*/ 369 h 759"/>
                  <a:gd name="T34" fmla="*/ 189 w 787"/>
                  <a:gd name="T35" fmla="*/ 367 h 759"/>
                  <a:gd name="T36" fmla="*/ 192 w 787"/>
                  <a:gd name="T37" fmla="*/ 366 h 759"/>
                  <a:gd name="T38" fmla="*/ 206 w 787"/>
                  <a:gd name="T39" fmla="*/ 361 h 759"/>
                  <a:gd name="T40" fmla="*/ 229 w 787"/>
                  <a:gd name="T41" fmla="*/ 353 h 759"/>
                  <a:gd name="T42" fmla="*/ 259 w 787"/>
                  <a:gd name="T43" fmla="*/ 343 h 759"/>
                  <a:gd name="T44" fmla="*/ 290 w 787"/>
                  <a:gd name="T45" fmla="*/ 332 h 759"/>
                  <a:gd name="T46" fmla="*/ 321 w 787"/>
                  <a:gd name="T47" fmla="*/ 319 h 759"/>
                  <a:gd name="T48" fmla="*/ 346 w 787"/>
                  <a:gd name="T49" fmla="*/ 308 h 759"/>
                  <a:gd name="T50" fmla="*/ 362 w 787"/>
                  <a:gd name="T51" fmla="*/ 299 h 759"/>
                  <a:gd name="T52" fmla="*/ 375 w 787"/>
                  <a:gd name="T53" fmla="*/ 271 h 759"/>
                  <a:gd name="T54" fmla="*/ 389 w 787"/>
                  <a:gd name="T55" fmla="*/ 203 h 759"/>
                  <a:gd name="T56" fmla="*/ 394 w 787"/>
                  <a:gd name="T57" fmla="*/ 124 h 759"/>
                  <a:gd name="T58" fmla="*/ 387 w 787"/>
                  <a:gd name="T59" fmla="*/ 59 h 759"/>
                  <a:gd name="T60" fmla="*/ 366 w 787"/>
                  <a:gd name="T61" fmla="*/ 26 h 759"/>
                  <a:gd name="T62" fmla="*/ 344 w 787"/>
                  <a:gd name="T63" fmla="*/ 10 h 759"/>
                  <a:gd name="T64" fmla="*/ 326 w 787"/>
                  <a:gd name="T65" fmla="*/ 2 h 759"/>
                  <a:gd name="T66" fmla="*/ 316 w 787"/>
                  <a:gd name="T67" fmla="*/ 0 h 759"/>
                  <a:gd name="T68" fmla="*/ 313 w 787"/>
                  <a:gd name="T69" fmla="*/ 0 h 759"/>
                  <a:gd name="T70" fmla="*/ 306 w 787"/>
                  <a:gd name="T71" fmla="*/ 0 h 759"/>
                  <a:gd name="T72" fmla="*/ 291 w 787"/>
                  <a:gd name="T73" fmla="*/ 1 h 759"/>
                  <a:gd name="T74" fmla="*/ 272 w 787"/>
                  <a:gd name="T75" fmla="*/ 1 h 759"/>
                  <a:gd name="T76" fmla="*/ 249 w 787"/>
                  <a:gd name="T77" fmla="*/ 3 h 759"/>
                  <a:gd name="T78" fmla="*/ 223 w 787"/>
                  <a:gd name="T79" fmla="*/ 5 h 759"/>
                  <a:gd name="T80" fmla="*/ 196 w 787"/>
                  <a:gd name="T81" fmla="*/ 9 h 759"/>
                  <a:gd name="T82" fmla="*/ 169 w 787"/>
                  <a:gd name="T83" fmla="*/ 14 h 759"/>
                  <a:gd name="T84" fmla="*/ 139 w 787"/>
                  <a:gd name="T85" fmla="*/ 22 h 759"/>
                  <a:gd name="T86" fmla="*/ 111 w 787"/>
                  <a:gd name="T87" fmla="*/ 30 h 759"/>
                  <a:gd name="T88" fmla="*/ 90 w 787"/>
                  <a:gd name="T89" fmla="*/ 37 h 759"/>
                  <a:gd name="T90" fmla="*/ 74 w 787"/>
                  <a:gd name="T91" fmla="*/ 43 h 75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787" h="759">
                    <a:moveTo>
                      <a:pt x="132" y="91"/>
                    </a:moveTo>
                    <a:lnTo>
                      <a:pt x="115" y="103"/>
                    </a:lnTo>
                    <a:lnTo>
                      <a:pt x="97" y="121"/>
                    </a:lnTo>
                    <a:lnTo>
                      <a:pt x="80" y="146"/>
                    </a:lnTo>
                    <a:lnTo>
                      <a:pt x="64" y="174"/>
                    </a:lnTo>
                    <a:lnTo>
                      <a:pt x="50" y="204"/>
                    </a:lnTo>
                    <a:lnTo>
                      <a:pt x="39" y="234"/>
                    </a:lnTo>
                    <a:lnTo>
                      <a:pt x="31" y="260"/>
                    </a:lnTo>
                    <a:lnTo>
                      <a:pt x="26" y="282"/>
                    </a:lnTo>
                    <a:lnTo>
                      <a:pt x="16" y="381"/>
                    </a:lnTo>
                    <a:lnTo>
                      <a:pt x="8" y="477"/>
                    </a:lnTo>
                    <a:lnTo>
                      <a:pt x="2" y="549"/>
                    </a:lnTo>
                    <a:lnTo>
                      <a:pt x="0" y="577"/>
                    </a:lnTo>
                    <a:lnTo>
                      <a:pt x="1" y="583"/>
                    </a:lnTo>
                    <a:lnTo>
                      <a:pt x="4" y="597"/>
                    </a:lnTo>
                    <a:lnTo>
                      <a:pt x="11" y="619"/>
                    </a:lnTo>
                    <a:lnTo>
                      <a:pt x="21" y="644"/>
                    </a:lnTo>
                    <a:lnTo>
                      <a:pt x="36" y="672"/>
                    </a:lnTo>
                    <a:lnTo>
                      <a:pt x="57" y="698"/>
                    </a:lnTo>
                    <a:lnTo>
                      <a:pt x="85" y="720"/>
                    </a:lnTo>
                    <a:lnTo>
                      <a:pt x="118" y="737"/>
                    </a:lnTo>
                    <a:lnTo>
                      <a:pt x="145" y="746"/>
                    </a:lnTo>
                    <a:lnTo>
                      <a:pt x="171" y="752"/>
                    </a:lnTo>
                    <a:lnTo>
                      <a:pt x="197" y="756"/>
                    </a:lnTo>
                    <a:lnTo>
                      <a:pt x="221" y="758"/>
                    </a:lnTo>
                    <a:lnTo>
                      <a:pt x="243" y="759"/>
                    </a:lnTo>
                    <a:lnTo>
                      <a:pt x="264" y="759"/>
                    </a:lnTo>
                    <a:lnTo>
                      <a:pt x="285" y="757"/>
                    </a:lnTo>
                    <a:lnTo>
                      <a:pt x="304" y="755"/>
                    </a:lnTo>
                    <a:lnTo>
                      <a:pt x="320" y="751"/>
                    </a:lnTo>
                    <a:lnTo>
                      <a:pt x="335" y="748"/>
                    </a:lnTo>
                    <a:lnTo>
                      <a:pt x="349" y="744"/>
                    </a:lnTo>
                    <a:lnTo>
                      <a:pt x="359" y="741"/>
                    </a:lnTo>
                    <a:lnTo>
                      <a:pt x="368" y="737"/>
                    </a:lnTo>
                    <a:lnTo>
                      <a:pt x="374" y="735"/>
                    </a:lnTo>
                    <a:lnTo>
                      <a:pt x="378" y="734"/>
                    </a:lnTo>
                    <a:lnTo>
                      <a:pt x="380" y="733"/>
                    </a:lnTo>
                    <a:lnTo>
                      <a:pt x="383" y="732"/>
                    </a:lnTo>
                    <a:lnTo>
                      <a:pt x="393" y="728"/>
                    </a:lnTo>
                    <a:lnTo>
                      <a:pt x="411" y="722"/>
                    </a:lnTo>
                    <a:lnTo>
                      <a:pt x="431" y="716"/>
                    </a:lnTo>
                    <a:lnTo>
                      <a:pt x="457" y="706"/>
                    </a:lnTo>
                    <a:lnTo>
                      <a:pt x="486" y="697"/>
                    </a:lnTo>
                    <a:lnTo>
                      <a:pt x="517" y="686"/>
                    </a:lnTo>
                    <a:lnTo>
                      <a:pt x="548" y="674"/>
                    </a:lnTo>
                    <a:lnTo>
                      <a:pt x="580" y="663"/>
                    </a:lnTo>
                    <a:lnTo>
                      <a:pt x="611" y="650"/>
                    </a:lnTo>
                    <a:lnTo>
                      <a:pt x="641" y="638"/>
                    </a:lnTo>
                    <a:lnTo>
                      <a:pt x="668" y="627"/>
                    </a:lnTo>
                    <a:lnTo>
                      <a:pt x="692" y="615"/>
                    </a:lnTo>
                    <a:lnTo>
                      <a:pt x="710" y="605"/>
                    </a:lnTo>
                    <a:lnTo>
                      <a:pt x="724" y="597"/>
                    </a:lnTo>
                    <a:lnTo>
                      <a:pt x="731" y="589"/>
                    </a:lnTo>
                    <a:lnTo>
                      <a:pt x="749" y="542"/>
                    </a:lnTo>
                    <a:lnTo>
                      <a:pt x="764" y="478"/>
                    </a:lnTo>
                    <a:lnTo>
                      <a:pt x="777" y="405"/>
                    </a:lnTo>
                    <a:lnTo>
                      <a:pt x="785" y="325"/>
                    </a:lnTo>
                    <a:lnTo>
                      <a:pt x="787" y="247"/>
                    </a:lnTo>
                    <a:lnTo>
                      <a:pt x="784" y="175"/>
                    </a:lnTo>
                    <a:lnTo>
                      <a:pt x="774" y="118"/>
                    </a:lnTo>
                    <a:lnTo>
                      <a:pt x="756" y="78"/>
                    </a:lnTo>
                    <a:lnTo>
                      <a:pt x="732" y="52"/>
                    </a:lnTo>
                    <a:lnTo>
                      <a:pt x="709" y="32"/>
                    </a:lnTo>
                    <a:lnTo>
                      <a:pt x="687" y="19"/>
                    </a:lnTo>
                    <a:lnTo>
                      <a:pt x="669" y="9"/>
                    </a:lnTo>
                    <a:lnTo>
                      <a:pt x="651" y="4"/>
                    </a:lnTo>
                    <a:lnTo>
                      <a:pt x="639" y="1"/>
                    </a:lnTo>
                    <a:lnTo>
                      <a:pt x="631" y="0"/>
                    </a:lnTo>
                    <a:lnTo>
                      <a:pt x="628" y="0"/>
                    </a:lnTo>
                    <a:lnTo>
                      <a:pt x="626" y="0"/>
                    </a:lnTo>
                    <a:lnTo>
                      <a:pt x="620" y="0"/>
                    </a:lnTo>
                    <a:lnTo>
                      <a:pt x="611" y="0"/>
                    </a:lnTo>
                    <a:lnTo>
                      <a:pt x="598" y="0"/>
                    </a:lnTo>
                    <a:lnTo>
                      <a:pt x="582" y="1"/>
                    </a:lnTo>
                    <a:lnTo>
                      <a:pt x="564" y="1"/>
                    </a:lnTo>
                    <a:lnTo>
                      <a:pt x="544" y="2"/>
                    </a:lnTo>
                    <a:lnTo>
                      <a:pt x="521" y="4"/>
                    </a:lnTo>
                    <a:lnTo>
                      <a:pt x="497" y="6"/>
                    </a:lnTo>
                    <a:lnTo>
                      <a:pt x="472" y="7"/>
                    </a:lnTo>
                    <a:lnTo>
                      <a:pt x="445" y="10"/>
                    </a:lnTo>
                    <a:lnTo>
                      <a:pt x="419" y="14"/>
                    </a:lnTo>
                    <a:lnTo>
                      <a:pt x="391" y="17"/>
                    </a:lnTo>
                    <a:lnTo>
                      <a:pt x="364" y="23"/>
                    </a:lnTo>
                    <a:lnTo>
                      <a:pt x="337" y="28"/>
                    </a:lnTo>
                    <a:lnTo>
                      <a:pt x="311" y="35"/>
                    </a:lnTo>
                    <a:lnTo>
                      <a:pt x="277" y="44"/>
                    </a:lnTo>
                    <a:lnTo>
                      <a:pt x="247" y="52"/>
                    </a:lnTo>
                    <a:lnTo>
                      <a:pt x="222" y="60"/>
                    </a:lnTo>
                    <a:lnTo>
                      <a:pt x="199" y="67"/>
                    </a:lnTo>
                    <a:lnTo>
                      <a:pt x="179" y="73"/>
                    </a:lnTo>
                    <a:lnTo>
                      <a:pt x="162" y="80"/>
                    </a:lnTo>
                    <a:lnTo>
                      <a:pt x="147" y="85"/>
                    </a:lnTo>
                    <a:lnTo>
                      <a:pt x="132" y="91"/>
                    </a:lnTo>
                    <a:close/>
                  </a:path>
                </a:pathLst>
              </a:custGeom>
              <a:solidFill>
                <a:srgbClr val="59A3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0" name="Freeform 163"/>
              <p:cNvSpPr>
                <a:spLocks/>
              </p:cNvSpPr>
              <p:nvPr/>
            </p:nvSpPr>
            <p:spPr bwMode="auto">
              <a:xfrm>
                <a:off x="3255" y="3312"/>
                <a:ext cx="168" cy="366"/>
              </a:xfrm>
              <a:custGeom>
                <a:avLst/>
                <a:gdLst>
                  <a:gd name="T0" fmla="*/ 50 w 336"/>
                  <a:gd name="T1" fmla="*/ 24 h 733"/>
                  <a:gd name="T2" fmla="*/ 0 w 336"/>
                  <a:gd name="T3" fmla="*/ 366 h 733"/>
                  <a:gd name="T4" fmla="*/ 115 w 336"/>
                  <a:gd name="T5" fmla="*/ 366 h 733"/>
                  <a:gd name="T6" fmla="*/ 168 w 336"/>
                  <a:gd name="T7" fmla="*/ 15 h 733"/>
                  <a:gd name="T8" fmla="*/ 168 w 336"/>
                  <a:gd name="T9" fmla="*/ 14 h 733"/>
                  <a:gd name="T10" fmla="*/ 168 w 336"/>
                  <a:gd name="T11" fmla="*/ 13 h 733"/>
                  <a:gd name="T12" fmla="*/ 168 w 336"/>
                  <a:gd name="T13" fmla="*/ 11 h 733"/>
                  <a:gd name="T14" fmla="*/ 166 w 336"/>
                  <a:gd name="T15" fmla="*/ 8 h 733"/>
                  <a:gd name="T16" fmla="*/ 161 w 336"/>
                  <a:gd name="T17" fmla="*/ 6 h 733"/>
                  <a:gd name="T18" fmla="*/ 155 w 336"/>
                  <a:gd name="T19" fmla="*/ 3 h 733"/>
                  <a:gd name="T20" fmla="*/ 144 w 336"/>
                  <a:gd name="T21" fmla="*/ 1 h 733"/>
                  <a:gd name="T22" fmla="*/ 130 w 336"/>
                  <a:gd name="T23" fmla="*/ 0 h 733"/>
                  <a:gd name="T24" fmla="*/ 114 w 336"/>
                  <a:gd name="T25" fmla="*/ 1 h 733"/>
                  <a:gd name="T26" fmla="*/ 99 w 336"/>
                  <a:gd name="T27" fmla="*/ 3 h 733"/>
                  <a:gd name="T28" fmla="*/ 86 w 336"/>
                  <a:gd name="T29" fmla="*/ 7 h 733"/>
                  <a:gd name="T30" fmla="*/ 74 w 336"/>
                  <a:gd name="T31" fmla="*/ 11 h 733"/>
                  <a:gd name="T32" fmla="*/ 64 w 336"/>
                  <a:gd name="T33" fmla="*/ 16 h 733"/>
                  <a:gd name="T34" fmla="*/ 56 w 336"/>
                  <a:gd name="T35" fmla="*/ 20 h 733"/>
                  <a:gd name="T36" fmla="*/ 52 w 336"/>
                  <a:gd name="T37" fmla="*/ 23 h 733"/>
                  <a:gd name="T38" fmla="*/ 50 w 336"/>
                  <a:gd name="T39" fmla="*/ 24 h 73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36" h="733">
                    <a:moveTo>
                      <a:pt x="99" y="49"/>
                    </a:moveTo>
                    <a:lnTo>
                      <a:pt x="0" y="733"/>
                    </a:lnTo>
                    <a:lnTo>
                      <a:pt x="229" y="733"/>
                    </a:lnTo>
                    <a:lnTo>
                      <a:pt x="336" y="30"/>
                    </a:lnTo>
                    <a:lnTo>
                      <a:pt x="336" y="29"/>
                    </a:lnTo>
                    <a:lnTo>
                      <a:pt x="336" y="26"/>
                    </a:lnTo>
                    <a:lnTo>
                      <a:pt x="335" y="22"/>
                    </a:lnTo>
                    <a:lnTo>
                      <a:pt x="331" y="16"/>
                    </a:lnTo>
                    <a:lnTo>
                      <a:pt x="321" y="12"/>
                    </a:lnTo>
                    <a:lnTo>
                      <a:pt x="309" y="6"/>
                    </a:lnTo>
                    <a:lnTo>
                      <a:pt x="288" y="3"/>
                    </a:lnTo>
                    <a:lnTo>
                      <a:pt x="260" y="0"/>
                    </a:lnTo>
                    <a:lnTo>
                      <a:pt x="228" y="2"/>
                    </a:lnTo>
                    <a:lnTo>
                      <a:pt x="198" y="6"/>
                    </a:lnTo>
                    <a:lnTo>
                      <a:pt x="172" y="14"/>
                    </a:lnTo>
                    <a:lnTo>
                      <a:pt x="148" y="22"/>
                    </a:lnTo>
                    <a:lnTo>
                      <a:pt x="128" y="33"/>
                    </a:lnTo>
                    <a:lnTo>
                      <a:pt x="112" y="41"/>
                    </a:lnTo>
                    <a:lnTo>
                      <a:pt x="103" y="46"/>
                    </a:lnTo>
                    <a:lnTo>
                      <a:pt x="99" y="49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1" name="Freeform 164"/>
              <p:cNvSpPr>
                <a:spLocks/>
              </p:cNvSpPr>
              <p:nvPr/>
            </p:nvSpPr>
            <p:spPr bwMode="auto">
              <a:xfrm>
                <a:off x="2437" y="2926"/>
                <a:ext cx="989" cy="499"/>
              </a:xfrm>
              <a:custGeom>
                <a:avLst/>
                <a:gdLst>
                  <a:gd name="T0" fmla="*/ 501 w 1977"/>
                  <a:gd name="T1" fmla="*/ 463 h 999"/>
                  <a:gd name="T2" fmla="*/ 444 w 1977"/>
                  <a:gd name="T3" fmla="*/ 456 h 999"/>
                  <a:gd name="T4" fmla="*/ 419 w 1977"/>
                  <a:gd name="T5" fmla="*/ 411 h 999"/>
                  <a:gd name="T6" fmla="*/ 468 w 1977"/>
                  <a:gd name="T7" fmla="*/ 387 h 999"/>
                  <a:gd name="T8" fmla="*/ 396 w 1977"/>
                  <a:gd name="T9" fmla="*/ 378 h 999"/>
                  <a:gd name="T10" fmla="*/ 423 w 1977"/>
                  <a:gd name="T11" fmla="*/ 459 h 999"/>
                  <a:gd name="T12" fmla="*/ 495 w 1977"/>
                  <a:gd name="T13" fmla="*/ 498 h 999"/>
                  <a:gd name="T14" fmla="*/ 532 w 1977"/>
                  <a:gd name="T15" fmla="*/ 454 h 999"/>
                  <a:gd name="T16" fmla="*/ 564 w 1977"/>
                  <a:gd name="T17" fmla="*/ 242 h 999"/>
                  <a:gd name="T18" fmla="*/ 613 w 1977"/>
                  <a:gd name="T19" fmla="*/ 158 h 999"/>
                  <a:gd name="T20" fmla="*/ 699 w 1977"/>
                  <a:gd name="T21" fmla="*/ 107 h 999"/>
                  <a:gd name="T22" fmla="*/ 767 w 1977"/>
                  <a:gd name="T23" fmla="*/ 147 h 999"/>
                  <a:gd name="T24" fmla="*/ 834 w 1977"/>
                  <a:gd name="T25" fmla="*/ 150 h 999"/>
                  <a:gd name="T26" fmla="*/ 885 w 1977"/>
                  <a:gd name="T27" fmla="*/ 119 h 999"/>
                  <a:gd name="T28" fmla="*/ 972 w 1977"/>
                  <a:gd name="T29" fmla="*/ 228 h 999"/>
                  <a:gd name="T30" fmla="*/ 988 w 1977"/>
                  <a:gd name="T31" fmla="*/ 215 h 999"/>
                  <a:gd name="T32" fmla="*/ 955 w 1977"/>
                  <a:gd name="T33" fmla="*/ 132 h 999"/>
                  <a:gd name="T34" fmla="*/ 898 w 1977"/>
                  <a:gd name="T35" fmla="*/ 85 h 999"/>
                  <a:gd name="T36" fmla="*/ 877 w 1977"/>
                  <a:gd name="T37" fmla="*/ 92 h 999"/>
                  <a:gd name="T38" fmla="*/ 832 w 1977"/>
                  <a:gd name="T39" fmla="*/ 125 h 999"/>
                  <a:gd name="T40" fmla="*/ 785 w 1977"/>
                  <a:gd name="T41" fmla="*/ 127 h 999"/>
                  <a:gd name="T42" fmla="*/ 741 w 1977"/>
                  <a:gd name="T43" fmla="*/ 108 h 999"/>
                  <a:gd name="T44" fmla="*/ 749 w 1977"/>
                  <a:gd name="T45" fmla="*/ 58 h 999"/>
                  <a:gd name="T46" fmla="*/ 729 w 1977"/>
                  <a:gd name="T47" fmla="*/ 25 h 999"/>
                  <a:gd name="T48" fmla="*/ 674 w 1977"/>
                  <a:gd name="T49" fmla="*/ 92 h 999"/>
                  <a:gd name="T50" fmla="*/ 597 w 1977"/>
                  <a:gd name="T51" fmla="*/ 134 h 999"/>
                  <a:gd name="T52" fmla="*/ 550 w 1977"/>
                  <a:gd name="T53" fmla="*/ 205 h 999"/>
                  <a:gd name="T54" fmla="*/ 520 w 1977"/>
                  <a:gd name="T55" fmla="*/ 245 h 999"/>
                  <a:gd name="T56" fmla="*/ 441 w 1977"/>
                  <a:gd name="T57" fmla="*/ 235 h 999"/>
                  <a:gd name="T58" fmla="*/ 208 w 1977"/>
                  <a:gd name="T59" fmla="*/ 274 h 999"/>
                  <a:gd name="T60" fmla="*/ 109 w 1977"/>
                  <a:gd name="T61" fmla="*/ 279 h 999"/>
                  <a:gd name="T62" fmla="*/ 46 w 1977"/>
                  <a:gd name="T63" fmla="*/ 257 h 999"/>
                  <a:gd name="T64" fmla="*/ 5 w 1977"/>
                  <a:gd name="T65" fmla="*/ 254 h 999"/>
                  <a:gd name="T66" fmla="*/ 75 w 1977"/>
                  <a:gd name="T67" fmla="*/ 281 h 999"/>
                  <a:gd name="T68" fmla="*/ 107 w 1977"/>
                  <a:gd name="T69" fmla="*/ 294 h 999"/>
                  <a:gd name="T70" fmla="*/ 249 w 1977"/>
                  <a:gd name="T71" fmla="*/ 372 h 999"/>
                  <a:gd name="T72" fmla="*/ 193 w 1977"/>
                  <a:gd name="T73" fmla="*/ 291 h 999"/>
                  <a:gd name="T74" fmla="*/ 433 w 1977"/>
                  <a:gd name="T75" fmla="*/ 247 h 999"/>
                  <a:gd name="T76" fmla="*/ 512 w 1977"/>
                  <a:gd name="T77" fmla="*/ 252 h 999"/>
                  <a:gd name="T78" fmla="*/ 528 w 1977"/>
                  <a:gd name="T79" fmla="*/ 325 h 999"/>
                  <a:gd name="T80" fmla="*/ 494 w 1977"/>
                  <a:gd name="T81" fmla="*/ 291 h 999"/>
                  <a:gd name="T82" fmla="*/ 526 w 1977"/>
                  <a:gd name="T83" fmla="*/ 300 h 999"/>
                  <a:gd name="T84" fmla="*/ 478 w 1977"/>
                  <a:gd name="T85" fmla="*/ 258 h 999"/>
                  <a:gd name="T86" fmla="*/ 514 w 1977"/>
                  <a:gd name="T87" fmla="*/ 268 h 999"/>
                  <a:gd name="T88" fmla="*/ 532 w 1977"/>
                  <a:gd name="T89" fmla="*/ 275 h 999"/>
                  <a:gd name="T90" fmla="*/ 490 w 1977"/>
                  <a:gd name="T91" fmla="*/ 251 h 999"/>
                  <a:gd name="T92" fmla="*/ 478 w 1977"/>
                  <a:gd name="T93" fmla="*/ 257 h 999"/>
                  <a:gd name="T94" fmla="*/ 484 w 1977"/>
                  <a:gd name="T95" fmla="*/ 271 h 999"/>
                  <a:gd name="T96" fmla="*/ 486 w 1977"/>
                  <a:gd name="T97" fmla="*/ 280 h 999"/>
                  <a:gd name="T98" fmla="*/ 485 w 1977"/>
                  <a:gd name="T99" fmla="*/ 301 h 999"/>
                  <a:gd name="T100" fmla="*/ 465 w 1977"/>
                  <a:gd name="T101" fmla="*/ 331 h 999"/>
                  <a:gd name="T102" fmla="*/ 427 w 1977"/>
                  <a:gd name="T103" fmla="*/ 286 h 999"/>
                  <a:gd name="T104" fmla="*/ 399 w 1977"/>
                  <a:gd name="T105" fmla="*/ 306 h 999"/>
                  <a:gd name="T106" fmla="*/ 389 w 1977"/>
                  <a:gd name="T107" fmla="*/ 310 h 999"/>
                  <a:gd name="T108" fmla="*/ 412 w 1977"/>
                  <a:gd name="T109" fmla="*/ 317 h 999"/>
                  <a:gd name="T110" fmla="*/ 410 w 1977"/>
                  <a:gd name="T111" fmla="*/ 344 h 999"/>
                  <a:gd name="T112" fmla="*/ 423 w 1977"/>
                  <a:gd name="T113" fmla="*/ 361 h 999"/>
                  <a:gd name="T114" fmla="*/ 501 w 1977"/>
                  <a:gd name="T115" fmla="*/ 336 h 999"/>
                  <a:gd name="T116" fmla="*/ 476 w 1977"/>
                  <a:gd name="T117" fmla="*/ 384 h 999"/>
                  <a:gd name="T118" fmla="*/ 518 w 1977"/>
                  <a:gd name="T119" fmla="*/ 395 h 99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977" h="999">
                    <a:moveTo>
                      <a:pt x="949" y="853"/>
                    </a:moveTo>
                    <a:lnTo>
                      <a:pt x="1027" y="827"/>
                    </a:lnTo>
                    <a:lnTo>
                      <a:pt x="1026" y="843"/>
                    </a:lnTo>
                    <a:lnTo>
                      <a:pt x="1024" y="860"/>
                    </a:lnTo>
                    <a:lnTo>
                      <a:pt x="1021" y="877"/>
                    </a:lnTo>
                    <a:lnTo>
                      <a:pt x="1017" y="894"/>
                    </a:lnTo>
                    <a:lnTo>
                      <a:pt x="1010" y="912"/>
                    </a:lnTo>
                    <a:lnTo>
                      <a:pt x="1001" y="927"/>
                    </a:lnTo>
                    <a:lnTo>
                      <a:pt x="989" y="941"/>
                    </a:lnTo>
                    <a:lnTo>
                      <a:pt x="974" y="952"/>
                    </a:lnTo>
                    <a:lnTo>
                      <a:pt x="959" y="954"/>
                    </a:lnTo>
                    <a:lnTo>
                      <a:pt x="944" y="952"/>
                    </a:lnTo>
                    <a:lnTo>
                      <a:pt x="929" y="946"/>
                    </a:lnTo>
                    <a:lnTo>
                      <a:pt x="914" y="937"/>
                    </a:lnTo>
                    <a:lnTo>
                      <a:pt x="900" y="926"/>
                    </a:lnTo>
                    <a:lnTo>
                      <a:pt x="888" y="913"/>
                    </a:lnTo>
                    <a:lnTo>
                      <a:pt x="876" y="897"/>
                    </a:lnTo>
                    <a:lnTo>
                      <a:pt x="867" y="881"/>
                    </a:lnTo>
                    <a:lnTo>
                      <a:pt x="949" y="853"/>
                    </a:lnTo>
                    <a:lnTo>
                      <a:pt x="942" y="822"/>
                    </a:lnTo>
                    <a:lnTo>
                      <a:pt x="857" y="852"/>
                    </a:lnTo>
                    <a:lnTo>
                      <a:pt x="848" y="845"/>
                    </a:lnTo>
                    <a:lnTo>
                      <a:pt x="842" y="835"/>
                    </a:lnTo>
                    <a:lnTo>
                      <a:pt x="837" y="823"/>
                    </a:lnTo>
                    <a:lnTo>
                      <a:pt x="830" y="812"/>
                    </a:lnTo>
                    <a:lnTo>
                      <a:pt x="843" y="806"/>
                    </a:lnTo>
                    <a:lnTo>
                      <a:pt x="858" y="801"/>
                    </a:lnTo>
                    <a:lnTo>
                      <a:pt x="873" y="795"/>
                    </a:lnTo>
                    <a:lnTo>
                      <a:pt x="889" y="790"/>
                    </a:lnTo>
                    <a:lnTo>
                      <a:pt x="905" y="784"/>
                    </a:lnTo>
                    <a:lnTo>
                      <a:pt x="921" y="779"/>
                    </a:lnTo>
                    <a:lnTo>
                      <a:pt x="935" y="775"/>
                    </a:lnTo>
                    <a:lnTo>
                      <a:pt x="949" y="770"/>
                    </a:lnTo>
                    <a:lnTo>
                      <a:pt x="941" y="740"/>
                    </a:lnTo>
                    <a:lnTo>
                      <a:pt x="836" y="775"/>
                    </a:lnTo>
                    <a:lnTo>
                      <a:pt x="835" y="772"/>
                    </a:lnTo>
                    <a:lnTo>
                      <a:pt x="835" y="769"/>
                    </a:lnTo>
                    <a:lnTo>
                      <a:pt x="835" y="765"/>
                    </a:lnTo>
                    <a:lnTo>
                      <a:pt x="835" y="761"/>
                    </a:lnTo>
                    <a:lnTo>
                      <a:pt x="792" y="757"/>
                    </a:lnTo>
                    <a:lnTo>
                      <a:pt x="792" y="779"/>
                    </a:lnTo>
                    <a:lnTo>
                      <a:pt x="794" y="800"/>
                    </a:lnTo>
                    <a:lnTo>
                      <a:pt x="799" y="822"/>
                    </a:lnTo>
                    <a:lnTo>
                      <a:pt x="806" y="841"/>
                    </a:lnTo>
                    <a:lnTo>
                      <a:pt x="814" y="862"/>
                    </a:lnTo>
                    <a:lnTo>
                      <a:pt x="823" y="882"/>
                    </a:lnTo>
                    <a:lnTo>
                      <a:pt x="835" y="900"/>
                    </a:lnTo>
                    <a:lnTo>
                      <a:pt x="846" y="919"/>
                    </a:lnTo>
                    <a:lnTo>
                      <a:pt x="860" y="936"/>
                    </a:lnTo>
                    <a:lnTo>
                      <a:pt x="875" y="953"/>
                    </a:lnTo>
                    <a:lnTo>
                      <a:pt x="891" y="968"/>
                    </a:lnTo>
                    <a:lnTo>
                      <a:pt x="908" y="980"/>
                    </a:lnTo>
                    <a:lnTo>
                      <a:pt x="927" y="990"/>
                    </a:lnTo>
                    <a:lnTo>
                      <a:pt x="946" y="996"/>
                    </a:lnTo>
                    <a:lnTo>
                      <a:pt x="967" y="999"/>
                    </a:lnTo>
                    <a:lnTo>
                      <a:pt x="989" y="997"/>
                    </a:lnTo>
                    <a:lnTo>
                      <a:pt x="1005" y="992"/>
                    </a:lnTo>
                    <a:lnTo>
                      <a:pt x="1019" y="986"/>
                    </a:lnTo>
                    <a:lnTo>
                      <a:pt x="1030" y="976"/>
                    </a:lnTo>
                    <a:lnTo>
                      <a:pt x="1041" y="965"/>
                    </a:lnTo>
                    <a:lnTo>
                      <a:pt x="1048" y="952"/>
                    </a:lnTo>
                    <a:lnTo>
                      <a:pt x="1055" y="938"/>
                    </a:lnTo>
                    <a:lnTo>
                      <a:pt x="1060" y="923"/>
                    </a:lnTo>
                    <a:lnTo>
                      <a:pt x="1064" y="908"/>
                    </a:lnTo>
                    <a:lnTo>
                      <a:pt x="1098" y="629"/>
                    </a:lnTo>
                    <a:lnTo>
                      <a:pt x="1101" y="609"/>
                    </a:lnTo>
                    <a:lnTo>
                      <a:pt x="1104" y="587"/>
                    </a:lnTo>
                    <a:lnTo>
                      <a:pt x="1108" y="566"/>
                    </a:lnTo>
                    <a:lnTo>
                      <a:pt x="1112" y="545"/>
                    </a:lnTo>
                    <a:lnTo>
                      <a:pt x="1117" y="525"/>
                    </a:lnTo>
                    <a:lnTo>
                      <a:pt x="1121" y="505"/>
                    </a:lnTo>
                    <a:lnTo>
                      <a:pt x="1128" y="485"/>
                    </a:lnTo>
                    <a:lnTo>
                      <a:pt x="1135" y="466"/>
                    </a:lnTo>
                    <a:lnTo>
                      <a:pt x="1143" y="443"/>
                    </a:lnTo>
                    <a:lnTo>
                      <a:pt x="1154" y="420"/>
                    </a:lnTo>
                    <a:lnTo>
                      <a:pt x="1165" y="398"/>
                    </a:lnTo>
                    <a:lnTo>
                      <a:pt x="1179" y="376"/>
                    </a:lnTo>
                    <a:lnTo>
                      <a:pt x="1194" y="355"/>
                    </a:lnTo>
                    <a:lnTo>
                      <a:pt x="1209" y="335"/>
                    </a:lnTo>
                    <a:lnTo>
                      <a:pt x="1226" y="316"/>
                    </a:lnTo>
                    <a:lnTo>
                      <a:pt x="1245" y="298"/>
                    </a:lnTo>
                    <a:lnTo>
                      <a:pt x="1264" y="282"/>
                    </a:lnTo>
                    <a:lnTo>
                      <a:pt x="1284" y="265"/>
                    </a:lnTo>
                    <a:lnTo>
                      <a:pt x="1306" y="252"/>
                    </a:lnTo>
                    <a:lnTo>
                      <a:pt x="1328" y="240"/>
                    </a:lnTo>
                    <a:lnTo>
                      <a:pt x="1351" y="230"/>
                    </a:lnTo>
                    <a:lnTo>
                      <a:pt x="1374" y="220"/>
                    </a:lnTo>
                    <a:lnTo>
                      <a:pt x="1398" y="215"/>
                    </a:lnTo>
                    <a:lnTo>
                      <a:pt x="1423" y="210"/>
                    </a:lnTo>
                    <a:lnTo>
                      <a:pt x="1437" y="226"/>
                    </a:lnTo>
                    <a:lnTo>
                      <a:pt x="1450" y="240"/>
                    </a:lnTo>
                    <a:lnTo>
                      <a:pt x="1462" y="254"/>
                    </a:lnTo>
                    <a:lnTo>
                      <a:pt x="1476" y="265"/>
                    </a:lnTo>
                    <a:lnTo>
                      <a:pt x="1492" y="276"/>
                    </a:lnTo>
                    <a:lnTo>
                      <a:pt x="1511" y="285"/>
                    </a:lnTo>
                    <a:lnTo>
                      <a:pt x="1534" y="294"/>
                    </a:lnTo>
                    <a:lnTo>
                      <a:pt x="1561" y="302"/>
                    </a:lnTo>
                    <a:lnTo>
                      <a:pt x="1578" y="306"/>
                    </a:lnTo>
                    <a:lnTo>
                      <a:pt x="1593" y="307"/>
                    </a:lnTo>
                    <a:lnTo>
                      <a:pt x="1609" y="308"/>
                    </a:lnTo>
                    <a:lnTo>
                      <a:pt x="1624" y="308"/>
                    </a:lnTo>
                    <a:lnTo>
                      <a:pt x="1639" y="306"/>
                    </a:lnTo>
                    <a:lnTo>
                      <a:pt x="1652" y="303"/>
                    </a:lnTo>
                    <a:lnTo>
                      <a:pt x="1667" y="300"/>
                    </a:lnTo>
                    <a:lnTo>
                      <a:pt x="1681" y="294"/>
                    </a:lnTo>
                    <a:lnTo>
                      <a:pt x="1695" y="290"/>
                    </a:lnTo>
                    <a:lnTo>
                      <a:pt x="1708" y="283"/>
                    </a:lnTo>
                    <a:lnTo>
                      <a:pt x="1722" y="276"/>
                    </a:lnTo>
                    <a:lnTo>
                      <a:pt x="1734" y="268"/>
                    </a:lnTo>
                    <a:lnTo>
                      <a:pt x="1746" y="259"/>
                    </a:lnTo>
                    <a:lnTo>
                      <a:pt x="1758" y="249"/>
                    </a:lnTo>
                    <a:lnTo>
                      <a:pt x="1770" y="239"/>
                    </a:lnTo>
                    <a:lnTo>
                      <a:pt x="1781" y="229"/>
                    </a:lnTo>
                    <a:lnTo>
                      <a:pt x="1818" y="249"/>
                    </a:lnTo>
                    <a:lnTo>
                      <a:pt x="1850" y="275"/>
                    </a:lnTo>
                    <a:lnTo>
                      <a:pt x="1878" y="305"/>
                    </a:lnTo>
                    <a:lnTo>
                      <a:pt x="1902" y="339"/>
                    </a:lnTo>
                    <a:lnTo>
                      <a:pt x="1921" y="376"/>
                    </a:lnTo>
                    <a:lnTo>
                      <a:pt x="1936" y="416"/>
                    </a:lnTo>
                    <a:lnTo>
                      <a:pt x="1944" y="457"/>
                    </a:lnTo>
                    <a:lnTo>
                      <a:pt x="1947" y="499"/>
                    </a:lnTo>
                    <a:lnTo>
                      <a:pt x="1950" y="528"/>
                    </a:lnTo>
                    <a:lnTo>
                      <a:pt x="1953" y="560"/>
                    </a:lnTo>
                    <a:lnTo>
                      <a:pt x="1956" y="585"/>
                    </a:lnTo>
                    <a:lnTo>
                      <a:pt x="1960" y="591"/>
                    </a:lnTo>
                    <a:lnTo>
                      <a:pt x="1973" y="540"/>
                    </a:lnTo>
                    <a:lnTo>
                      <a:pt x="1977" y="485"/>
                    </a:lnTo>
                    <a:lnTo>
                      <a:pt x="1976" y="430"/>
                    </a:lnTo>
                    <a:lnTo>
                      <a:pt x="1967" y="378"/>
                    </a:lnTo>
                    <a:lnTo>
                      <a:pt x="1962" y="361"/>
                    </a:lnTo>
                    <a:lnTo>
                      <a:pt x="1956" y="344"/>
                    </a:lnTo>
                    <a:lnTo>
                      <a:pt x="1950" y="326"/>
                    </a:lnTo>
                    <a:lnTo>
                      <a:pt x="1940" y="310"/>
                    </a:lnTo>
                    <a:lnTo>
                      <a:pt x="1931" y="295"/>
                    </a:lnTo>
                    <a:lnTo>
                      <a:pt x="1921" y="280"/>
                    </a:lnTo>
                    <a:lnTo>
                      <a:pt x="1909" y="265"/>
                    </a:lnTo>
                    <a:lnTo>
                      <a:pt x="1897" y="252"/>
                    </a:lnTo>
                    <a:lnTo>
                      <a:pt x="1884" y="239"/>
                    </a:lnTo>
                    <a:lnTo>
                      <a:pt x="1870" y="226"/>
                    </a:lnTo>
                    <a:lnTo>
                      <a:pt x="1856" y="214"/>
                    </a:lnTo>
                    <a:lnTo>
                      <a:pt x="1841" y="202"/>
                    </a:lnTo>
                    <a:lnTo>
                      <a:pt x="1826" y="191"/>
                    </a:lnTo>
                    <a:lnTo>
                      <a:pt x="1810" y="180"/>
                    </a:lnTo>
                    <a:lnTo>
                      <a:pt x="1795" y="171"/>
                    </a:lnTo>
                    <a:lnTo>
                      <a:pt x="1779" y="162"/>
                    </a:lnTo>
                    <a:lnTo>
                      <a:pt x="1776" y="163"/>
                    </a:lnTo>
                    <a:lnTo>
                      <a:pt x="1773" y="164"/>
                    </a:lnTo>
                    <a:lnTo>
                      <a:pt x="1771" y="165"/>
                    </a:lnTo>
                    <a:lnTo>
                      <a:pt x="1769" y="167"/>
                    </a:lnTo>
                    <a:lnTo>
                      <a:pt x="1765" y="171"/>
                    </a:lnTo>
                    <a:lnTo>
                      <a:pt x="1761" y="177"/>
                    </a:lnTo>
                    <a:lnTo>
                      <a:pt x="1753" y="185"/>
                    </a:lnTo>
                    <a:lnTo>
                      <a:pt x="1743" y="195"/>
                    </a:lnTo>
                    <a:lnTo>
                      <a:pt x="1730" y="208"/>
                    </a:lnTo>
                    <a:lnTo>
                      <a:pt x="1717" y="218"/>
                    </a:lnTo>
                    <a:lnTo>
                      <a:pt x="1705" y="227"/>
                    </a:lnTo>
                    <a:lnTo>
                      <a:pt x="1694" y="235"/>
                    </a:lnTo>
                    <a:lnTo>
                      <a:pt x="1683" y="241"/>
                    </a:lnTo>
                    <a:lnTo>
                      <a:pt x="1673" y="247"/>
                    </a:lnTo>
                    <a:lnTo>
                      <a:pt x="1664" y="250"/>
                    </a:lnTo>
                    <a:lnTo>
                      <a:pt x="1654" y="254"/>
                    </a:lnTo>
                    <a:lnTo>
                      <a:pt x="1643" y="255"/>
                    </a:lnTo>
                    <a:lnTo>
                      <a:pt x="1633" y="256"/>
                    </a:lnTo>
                    <a:lnTo>
                      <a:pt x="1622" y="257"/>
                    </a:lnTo>
                    <a:lnTo>
                      <a:pt x="1611" y="257"/>
                    </a:lnTo>
                    <a:lnTo>
                      <a:pt x="1598" y="256"/>
                    </a:lnTo>
                    <a:lnTo>
                      <a:pt x="1584" y="256"/>
                    </a:lnTo>
                    <a:lnTo>
                      <a:pt x="1569" y="255"/>
                    </a:lnTo>
                    <a:lnTo>
                      <a:pt x="1553" y="254"/>
                    </a:lnTo>
                    <a:lnTo>
                      <a:pt x="1543" y="249"/>
                    </a:lnTo>
                    <a:lnTo>
                      <a:pt x="1531" y="246"/>
                    </a:lnTo>
                    <a:lnTo>
                      <a:pt x="1521" y="241"/>
                    </a:lnTo>
                    <a:lnTo>
                      <a:pt x="1510" y="237"/>
                    </a:lnTo>
                    <a:lnTo>
                      <a:pt x="1499" y="232"/>
                    </a:lnTo>
                    <a:lnTo>
                      <a:pt x="1489" y="225"/>
                    </a:lnTo>
                    <a:lnTo>
                      <a:pt x="1481" y="217"/>
                    </a:lnTo>
                    <a:lnTo>
                      <a:pt x="1473" y="208"/>
                    </a:lnTo>
                    <a:lnTo>
                      <a:pt x="1476" y="204"/>
                    </a:lnTo>
                    <a:lnTo>
                      <a:pt x="1480" y="200"/>
                    </a:lnTo>
                    <a:lnTo>
                      <a:pt x="1482" y="195"/>
                    </a:lnTo>
                    <a:lnTo>
                      <a:pt x="1485" y="191"/>
                    </a:lnTo>
                    <a:lnTo>
                      <a:pt x="1493" y="166"/>
                    </a:lnTo>
                    <a:lnTo>
                      <a:pt x="1497" y="141"/>
                    </a:lnTo>
                    <a:lnTo>
                      <a:pt x="1497" y="116"/>
                    </a:lnTo>
                    <a:lnTo>
                      <a:pt x="1495" y="91"/>
                    </a:lnTo>
                    <a:lnTo>
                      <a:pt x="1489" y="66"/>
                    </a:lnTo>
                    <a:lnTo>
                      <a:pt x="1480" y="43"/>
                    </a:lnTo>
                    <a:lnTo>
                      <a:pt x="1468" y="21"/>
                    </a:lnTo>
                    <a:lnTo>
                      <a:pt x="1454" y="0"/>
                    </a:lnTo>
                    <a:lnTo>
                      <a:pt x="1453" y="6"/>
                    </a:lnTo>
                    <a:lnTo>
                      <a:pt x="1454" y="25"/>
                    </a:lnTo>
                    <a:lnTo>
                      <a:pt x="1457" y="50"/>
                    </a:lnTo>
                    <a:lnTo>
                      <a:pt x="1458" y="80"/>
                    </a:lnTo>
                    <a:lnTo>
                      <a:pt x="1455" y="112"/>
                    </a:lnTo>
                    <a:lnTo>
                      <a:pt x="1450" y="141"/>
                    </a:lnTo>
                    <a:lnTo>
                      <a:pt x="1437" y="164"/>
                    </a:lnTo>
                    <a:lnTo>
                      <a:pt x="1416" y="178"/>
                    </a:lnTo>
                    <a:lnTo>
                      <a:pt x="1393" y="178"/>
                    </a:lnTo>
                    <a:lnTo>
                      <a:pt x="1370" y="180"/>
                    </a:lnTo>
                    <a:lnTo>
                      <a:pt x="1348" y="185"/>
                    </a:lnTo>
                    <a:lnTo>
                      <a:pt x="1326" y="191"/>
                    </a:lnTo>
                    <a:lnTo>
                      <a:pt x="1306" y="197"/>
                    </a:lnTo>
                    <a:lnTo>
                      <a:pt x="1285" y="207"/>
                    </a:lnTo>
                    <a:lnTo>
                      <a:pt x="1265" y="216"/>
                    </a:lnTo>
                    <a:lnTo>
                      <a:pt x="1246" y="227"/>
                    </a:lnTo>
                    <a:lnTo>
                      <a:pt x="1227" y="240"/>
                    </a:lnTo>
                    <a:lnTo>
                      <a:pt x="1209" y="254"/>
                    </a:lnTo>
                    <a:lnTo>
                      <a:pt x="1193" y="269"/>
                    </a:lnTo>
                    <a:lnTo>
                      <a:pt x="1177" y="285"/>
                    </a:lnTo>
                    <a:lnTo>
                      <a:pt x="1162" y="301"/>
                    </a:lnTo>
                    <a:lnTo>
                      <a:pt x="1148" y="320"/>
                    </a:lnTo>
                    <a:lnTo>
                      <a:pt x="1134" y="338"/>
                    </a:lnTo>
                    <a:lnTo>
                      <a:pt x="1123" y="356"/>
                    </a:lnTo>
                    <a:lnTo>
                      <a:pt x="1113" y="374"/>
                    </a:lnTo>
                    <a:lnTo>
                      <a:pt x="1105" y="392"/>
                    </a:lnTo>
                    <a:lnTo>
                      <a:pt x="1100" y="411"/>
                    </a:lnTo>
                    <a:lnTo>
                      <a:pt x="1095" y="429"/>
                    </a:lnTo>
                    <a:lnTo>
                      <a:pt x="1090" y="447"/>
                    </a:lnTo>
                    <a:lnTo>
                      <a:pt x="1086" y="467"/>
                    </a:lnTo>
                    <a:lnTo>
                      <a:pt x="1081" y="485"/>
                    </a:lnTo>
                    <a:lnTo>
                      <a:pt x="1077" y="504"/>
                    </a:lnTo>
                    <a:lnTo>
                      <a:pt x="1067" y="499"/>
                    </a:lnTo>
                    <a:lnTo>
                      <a:pt x="1055" y="495"/>
                    </a:lnTo>
                    <a:lnTo>
                      <a:pt x="1039" y="490"/>
                    </a:lnTo>
                    <a:lnTo>
                      <a:pt x="1022" y="484"/>
                    </a:lnTo>
                    <a:lnTo>
                      <a:pt x="1006" y="477"/>
                    </a:lnTo>
                    <a:lnTo>
                      <a:pt x="991" y="471"/>
                    </a:lnTo>
                    <a:lnTo>
                      <a:pt x="981" y="464"/>
                    </a:lnTo>
                    <a:lnTo>
                      <a:pt x="976" y="456"/>
                    </a:lnTo>
                    <a:lnTo>
                      <a:pt x="956" y="459"/>
                    </a:lnTo>
                    <a:lnTo>
                      <a:pt x="923" y="465"/>
                    </a:lnTo>
                    <a:lnTo>
                      <a:pt x="882" y="471"/>
                    </a:lnTo>
                    <a:lnTo>
                      <a:pt x="832" y="480"/>
                    </a:lnTo>
                    <a:lnTo>
                      <a:pt x="777" y="489"/>
                    </a:lnTo>
                    <a:lnTo>
                      <a:pt x="717" y="498"/>
                    </a:lnTo>
                    <a:lnTo>
                      <a:pt x="655" y="509"/>
                    </a:lnTo>
                    <a:lnTo>
                      <a:pt x="592" y="519"/>
                    </a:lnTo>
                    <a:lnTo>
                      <a:pt x="529" y="529"/>
                    </a:lnTo>
                    <a:lnTo>
                      <a:pt x="471" y="540"/>
                    </a:lnTo>
                    <a:lnTo>
                      <a:pt x="415" y="549"/>
                    </a:lnTo>
                    <a:lnTo>
                      <a:pt x="366" y="557"/>
                    </a:lnTo>
                    <a:lnTo>
                      <a:pt x="324" y="564"/>
                    </a:lnTo>
                    <a:lnTo>
                      <a:pt x="293" y="568"/>
                    </a:lnTo>
                    <a:lnTo>
                      <a:pt x="273" y="572"/>
                    </a:lnTo>
                    <a:lnTo>
                      <a:pt x="266" y="573"/>
                    </a:lnTo>
                    <a:lnTo>
                      <a:pt x="250" y="568"/>
                    </a:lnTo>
                    <a:lnTo>
                      <a:pt x="233" y="563"/>
                    </a:lnTo>
                    <a:lnTo>
                      <a:pt x="218" y="558"/>
                    </a:lnTo>
                    <a:lnTo>
                      <a:pt x="202" y="552"/>
                    </a:lnTo>
                    <a:lnTo>
                      <a:pt x="186" y="547"/>
                    </a:lnTo>
                    <a:lnTo>
                      <a:pt x="170" y="541"/>
                    </a:lnTo>
                    <a:lnTo>
                      <a:pt x="155" y="536"/>
                    </a:lnTo>
                    <a:lnTo>
                      <a:pt x="139" y="530"/>
                    </a:lnTo>
                    <a:lnTo>
                      <a:pt x="123" y="525"/>
                    </a:lnTo>
                    <a:lnTo>
                      <a:pt x="107" y="520"/>
                    </a:lnTo>
                    <a:lnTo>
                      <a:pt x="92" y="514"/>
                    </a:lnTo>
                    <a:lnTo>
                      <a:pt x="76" y="510"/>
                    </a:lnTo>
                    <a:lnTo>
                      <a:pt x="60" y="505"/>
                    </a:lnTo>
                    <a:lnTo>
                      <a:pt x="43" y="500"/>
                    </a:lnTo>
                    <a:lnTo>
                      <a:pt x="27" y="496"/>
                    </a:lnTo>
                    <a:lnTo>
                      <a:pt x="11" y="491"/>
                    </a:lnTo>
                    <a:lnTo>
                      <a:pt x="0" y="503"/>
                    </a:lnTo>
                    <a:lnTo>
                      <a:pt x="3" y="505"/>
                    </a:lnTo>
                    <a:lnTo>
                      <a:pt x="10" y="509"/>
                    </a:lnTo>
                    <a:lnTo>
                      <a:pt x="22" y="513"/>
                    </a:lnTo>
                    <a:lnTo>
                      <a:pt x="35" y="519"/>
                    </a:lnTo>
                    <a:lnTo>
                      <a:pt x="53" y="525"/>
                    </a:lnTo>
                    <a:lnTo>
                      <a:pt x="71" y="532"/>
                    </a:lnTo>
                    <a:lnTo>
                      <a:pt x="91" y="540"/>
                    </a:lnTo>
                    <a:lnTo>
                      <a:pt x="110" y="547"/>
                    </a:lnTo>
                    <a:lnTo>
                      <a:pt x="130" y="555"/>
                    </a:lnTo>
                    <a:lnTo>
                      <a:pt x="149" y="562"/>
                    </a:lnTo>
                    <a:lnTo>
                      <a:pt x="168" y="568"/>
                    </a:lnTo>
                    <a:lnTo>
                      <a:pt x="184" y="574"/>
                    </a:lnTo>
                    <a:lnTo>
                      <a:pt x="198" y="580"/>
                    </a:lnTo>
                    <a:lnTo>
                      <a:pt x="208" y="583"/>
                    </a:lnTo>
                    <a:lnTo>
                      <a:pt x="215" y="586"/>
                    </a:lnTo>
                    <a:lnTo>
                      <a:pt x="217" y="587"/>
                    </a:lnTo>
                    <a:lnTo>
                      <a:pt x="216" y="587"/>
                    </a:lnTo>
                    <a:lnTo>
                      <a:pt x="213" y="588"/>
                    </a:lnTo>
                    <a:lnTo>
                      <a:pt x="208" y="590"/>
                    </a:lnTo>
                    <a:lnTo>
                      <a:pt x="202" y="593"/>
                    </a:lnTo>
                    <a:lnTo>
                      <a:pt x="195" y="595"/>
                    </a:lnTo>
                    <a:lnTo>
                      <a:pt x="190" y="598"/>
                    </a:lnTo>
                    <a:lnTo>
                      <a:pt x="184" y="601"/>
                    </a:lnTo>
                    <a:lnTo>
                      <a:pt x="179" y="604"/>
                    </a:lnTo>
                    <a:lnTo>
                      <a:pt x="491" y="741"/>
                    </a:lnTo>
                    <a:lnTo>
                      <a:pt x="497" y="744"/>
                    </a:lnTo>
                    <a:lnTo>
                      <a:pt x="503" y="745"/>
                    </a:lnTo>
                    <a:lnTo>
                      <a:pt x="509" y="745"/>
                    </a:lnTo>
                    <a:lnTo>
                      <a:pt x="514" y="740"/>
                    </a:lnTo>
                    <a:lnTo>
                      <a:pt x="246" y="612"/>
                    </a:lnTo>
                    <a:lnTo>
                      <a:pt x="265" y="608"/>
                    </a:lnTo>
                    <a:lnTo>
                      <a:pt x="296" y="602"/>
                    </a:lnTo>
                    <a:lnTo>
                      <a:pt x="336" y="593"/>
                    </a:lnTo>
                    <a:lnTo>
                      <a:pt x="385" y="583"/>
                    </a:lnTo>
                    <a:lnTo>
                      <a:pt x="442" y="573"/>
                    </a:lnTo>
                    <a:lnTo>
                      <a:pt x="503" y="562"/>
                    </a:lnTo>
                    <a:lnTo>
                      <a:pt x="567" y="549"/>
                    </a:lnTo>
                    <a:lnTo>
                      <a:pt x="632" y="537"/>
                    </a:lnTo>
                    <a:lnTo>
                      <a:pt x="696" y="526"/>
                    </a:lnTo>
                    <a:lnTo>
                      <a:pt x="758" y="514"/>
                    </a:lnTo>
                    <a:lnTo>
                      <a:pt x="815" y="504"/>
                    </a:lnTo>
                    <a:lnTo>
                      <a:pt x="866" y="494"/>
                    </a:lnTo>
                    <a:lnTo>
                      <a:pt x="910" y="487"/>
                    </a:lnTo>
                    <a:lnTo>
                      <a:pt x="942" y="480"/>
                    </a:lnTo>
                    <a:lnTo>
                      <a:pt x="964" y="476"/>
                    </a:lnTo>
                    <a:lnTo>
                      <a:pt x="971" y="475"/>
                    </a:lnTo>
                    <a:lnTo>
                      <a:pt x="983" y="482"/>
                    </a:lnTo>
                    <a:lnTo>
                      <a:pt x="996" y="489"/>
                    </a:lnTo>
                    <a:lnTo>
                      <a:pt x="1010" y="496"/>
                    </a:lnTo>
                    <a:lnTo>
                      <a:pt x="1024" y="504"/>
                    </a:lnTo>
                    <a:lnTo>
                      <a:pt x="1036" y="512"/>
                    </a:lnTo>
                    <a:lnTo>
                      <a:pt x="1049" y="520"/>
                    </a:lnTo>
                    <a:lnTo>
                      <a:pt x="1062" y="528"/>
                    </a:lnTo>
                    <a:lnTo>
                      <a:pt x="1073" y="537"/>
                    </a:lnTo>
                    <a:lnTo>
                      <a:pt x="1072" y="567"/>
                    </a:lnTo>
                    <a:lnTo>
                      <a:pt x="1067" y="595"/>
                    </a:lnTo>
                    <a:lnTo>
                      <a:pt x="1062" y="624"/>
                    </a:lnTo>
                    <a:lnTo>
                      <a:pt x="1055" y="650"/>
                    </a:lnTo>
                    <a:lnTo>
                      <a:pt x="1047" y="641"/>
                    </a:lnTo>
                    <a:lnTo>
                      <a:pt x="1039" y="632"/>
                    </a:lnTo>
                    <a:lnTo>
                      <a:pt x="1030" y="623"/>
                    </a:lnTo>
                    <a:lnTo>
                      <a:pt x="1022" y="615"/>
                    </a:lnTo>
                    <a:lnTo>
                      <a:pt x="1014" y="606"/>
                    </a:lnTo>
                    <a:lnTo>
                      <a:pt x="1006" y="598"/>
                    </a:lnTo>
                    <a:lnTo>
                      <a:pt x="997" y="590"/>
                    </a:lnTo>
                    <a:lnTo>
                      <a:pt x="987" y="583"/>
                    </a:lnTo>
                    <a:lnTo>
                      <a:pt x="995" y="583"/>
                    </a:lnTo>
                    <a:lnTo>
                      <a:pt x="1003" y="586"/>
                    </a:lnTo>
                    <a:lnTo>
                      <a:pt x="1011" y="591"/>
                    </a:lnTo>
                    <a:lnTo>
                      <a:pt x="1018" y="597"/>
                    </a:lnTo>
                    <a:lnTo>
                      <a:pt x="1026" y="603"/>
                    </a:lnTo>
                    <a:lnTo>
                      <a:pt x="1034" y="605"/>
                    </a:lnTo>
                    <a:lnTo>
                      <a:pt x="1042" y="605"/>
                    </a:lnTo>
                    <a:lnTo>
                      <a:pt x="1051" y="601"/>
                    </a:lnTo>
                    <a:lnTo>
                      <a:pt x="1043" y="587"/>
                    </a:lnTo>
                    <a:lnTo>
                      <a:pt x="1033" y="574"/>
                    </a:lnTo>
                    <a:lnTo>
                      <a:pt x="1022" y="563"/>
                    </a:lnTo>
                    <a:lnTo>
                      <a:pt x="1010" y="551"/>
                    </a:lnTo>
                    <a:lnTo>
                      <a:pt x="997" y="541"/>
                    </a:lnTo>
                    <a:lnTo>
                      <a:pt x="983" y="532"/>
                    </a:lnTo>
                    <a:lnTo>
                      <a:pt x="969" y="524"/>
                    </a:lnTo>
                    <a:lnTo>
                      <a:pt x="956" y="517"/>
                    </a:lnTo>
                    <a:lnTo>
                      <a:pt x="965" y="518"/>
                    </a:lnTo>
                    <a:lnTo>
                      <a:pt x="974" y="519"/>
                    </a:lnTo>
                    <a:lnTo>
                      <a:pt x="983" y="521"/>
                    </a:lnTo>
                    <a:lnTo>
                      <a:pt x="992" y="524"/>
                    </a:lnTo>
                    <a:lnTo>
                      <a:pt x="1002" y="526"/>
                    </a:lnTo>
                    <a:lnTo>
                      <a:pt x="1011" y="529"/>
                    </a:lnTo>
                    <a:lnTo>
                      <a:pt x="1019" y="533"/>
                    </a:lnTo>
                    <a:lnTo>
                      <a:pt x="1027" y="537"/>
                    </a:lnTo>
                    <a:lnTo>
                      <a:pt x="1032" y="538"/>
                    </a:lnTo>
                    <a:lnTo>
                      <a:pt x="1036" y="542"/>
                    </a:lnTo>
                    <a:lnTo>
                      <a:pt x="1041" y="547"/>
                    </a:lnTo>
                    <a:lnTo>
                      <a:pt x="1044" y="550"/>
                    </a:lnTo>
                    <a:lnTo>
                      <a:pt x="1049" y="555"/>
                    </a:lnTo>
                    <a:lnTo>
                      <a:pt x="1053" y="556"/>
                    </a:lnTo>
                    <a:lnTo>
                      <a:pt x="1058" y="555"/>
                    </a:lnTo>
                    <a:lnTo>
                      <a:pt x="1064" y="550"/>
                    </a:lnTo>
                    <a:lnTo>
                      <a:pt x="1056" y="540"/>
                    </a:lnTo>
                    <a:lnTo>
                      <a:pt x="1047" y="532"/>
                    </a:lnTo>
                    <a:lnTo>
                      <a:pt x="1036" y="525"/>
                    </a:lnTo>
                    <a:lnTo>
                      <a:pt x="1026" y="519"/>
                    </a:lnTo>
                    <a:lnTo>
                      <a:pt x="1014" y="514"/>
                    </a:lnTo>
                    <a:lnTo>
                      <a:pt x="1003" y="511"/>
                    </a:lnTo>
                    <a:lnTo>
                      <a:pt x="990" y="506"/>
                    </a:lnTo>
                    <a:lnTo>
                      <a:pt x="979" y="503"/>
                    </a:lnTo>
                    <a:lnTo>
                      <a:pt x="972" y="500"/>
                    </a:lnTo>
                    <a:lnTo>
                      <a:pt x="964" y="499"/>
                    </a:lnTo>
                    <a:lnTo>
                      <a:pt x="957" y="499"/>
                    </a:lnTo>
                    <a:lnTo>
                      <a:pt x="951" y="504"/>
                    </a:lnTo>
                    <a:lnTo>
                      <a:pt x="951" y="507"/>
                    </a:lnTo>
                    <a:lnTo>
                      <a:pt x="952" y="511"/>
                    </a:lnTo>
                    <a:lnTo>
                      <a:pt x="953" y="513"/>
                    </a:lnTo>
                    <a:lnTo>
                      <a:pt x="956" y="515"/>
                    </a:lnTo>
                    <a:lnTo>
                      <a:pt x="948" y="518"/>
                    </a:lnTo>
                    <a:lnTo>
                      <a:pt x="938" y="519"/>
                    </a:lnTo>
                    <a:lnTo>
                      <a:pt x="931" y="521"/>
                    </a:lnTo>
                    <a:lnTo>
                      <a:pt x="930" y="530"/>
                    </a:lnTo>
                    <a:lnTo>
                      <a:pt x="939" y="534"/>
                    </a:lnTo>
                    <a:lnTo>
                      <a:pt x="949" y="537"/>
                    </a:lnTo>
                    <a:lnTo>
                      <a:pt x="958" y="541"/>
                    </a:lnTo>
                    <a:lnTo>
                      <a:pt x="968" y="543"/>
                    </a:lnTo>
                    <a:lnTo>
                      <a:pt x="976" y="547"/>
                    </a:lnTo>
                    <a:lnTo>
                      <a:pt x="986" y="551"/>
                    </a:lnTo>
                    <a:lnTo>
                      <a:pt x="994" y="557"/>
                    </a:lnTo>
                    <a:lnTo>
                      <a:pt x="1002" y="563"/>
                    </a:lnTo>
                    <a:lnTo>
                      <a:pt x="995" y="564"/>
                    </a:lnTo>
                    <a:lnTo>
                      <a:pt x="987" y="564"/>
                    </a:lnTo>
                    <a:lnTo>
                      <a:pt x="980" y="563"/>
                    </a:lnTo>
                    <a:lnTo>
                      <a:pt x="972" y="560"/>
                    </a:lnTo>
                    <a:lnTo>
                      <a:pt x="964" y="558"/>
                    </a:lnTo>
                    <a:lnTo>
                      <a:pt x="956" y="557"/>
                    </a:lnTo>
                    <a:lnTo>
                      <a:pt x="949" y="559"/>
                    </a:lnTo>
                    <a:lnTo>
                      <a:pt x="941" y="563"/>
                    </a:lnTo>
                    <a:lnTo>
                      <a:pt x="944" y="575"/>
                    </a:lnTo>
                    <a:lnTo>
                      <a:pt x="951" y="586"/>
                    </a:lnTo>
                    <a:lnTo>
                      <a:pt x="959" y="594"/>
                    </a:lnTo>
                    <a:lnTo>
                      <a:pt x="969" y="602"/>
                    </a:lnTo>
                    <a:lnTo>
                      <a:pt x="979" y="610"/>
                    </a:lnTo>
                    <a:lnTo>
                      <a:pt x="989" y="619"/>
                    </a:lnTo>
                    <a:lnTo>
                      <a:pt x="997" y="631"/>
                    </a:lnTo>
                    <a:lnTo>
                      <a:pt x="1004" y="643"/>
                    </a:lnTo>
                    <a:lnTo>
                      <a:pt x="986" y="647"/>
                    </a:lnTo>
                    <a:lnTo>
                      <a:pt x="966" y="651"/>
                    </a:lnTo>
                    <a:lnTo>
                      <a:pt x="948" y="657"/>
                    </a:lnTo>
                    <a:lnTo>
                      <a:pt x="929" y="663"/>
                    </a:lnTo>
                    <a:lnTo>
                      <a:pt x="911" y="669"/>
                    </a:lnTo>
                    <a:lnTo>
                      <a:pt x="892" y="673"/>
                    </a:lnTo>
                    <a:lnTo>
                      <a:pt x="873" y="677"/>
                    </a:lnTo>
                    <a:lnTo>
                      <a:pt x="854" y="678"/>
                    </a:lnTo>
                    <a:lnTo>
                      <a:pt x="858" y="653"/>
                    </a:lnTo>
                    <a:lnTo>
                      <a:pt x="860" y="625"/>
                    </a:lnTo>
                    <a:lnTo>
                      <a:pt x="858" y="598"/>
                    </a:lnTo>
                    <a:lnTo>
                      <a:pt x="854" y="573"/>
                    </a:lnTo>
                    <a:lnTo>
                      <a:pt x="848" y="565"/>
                    </a:lnTo>
                    <a:lnTo>
                      <a:pt x="844" y="556"/>
                    </a:lnTo>
                    <a:lnTo>
                      <a:pt x="838" y="548"/>
                    </a:lnTo>
                    <a:lnTo>
                      <a:pt x="829" y="545"/>
                    </a:lnTo>
                    <a:lnTo>
                      <a:pt x="820" y="562"/>
                    </a:lnTo>
                    <a:lnTo>
                      <a:pt x="814" y="579"/>
                    </a:lnTo>
                    <a:lnTo>
                      <a:pt x="808" y="596"/>
                    </a:lnTo>
                    <a:lnTo>
                      <a:pt x="798" y="612"/>
                    </a:lnTo>
                    <a:lnTo>
                      <a:pt x="758" y="545"/>
                    </a:lnTo>
                    <a:lnTo>
                      <a:pt x="746" y="545"/>
                    </a:lnTo>
                    <a:lnTo>
                      <a:pt x="746" y="556"/>
                    </a:lnTo>
                    <a:lnTo>
                      <a:pt x="754" y="568"/>
                    </a:lnTo>
                    <a:lnTo>
                      <a:pt x="761" y="581"/>
                    </a:lnTo>
                    <a:lnTo>
                      <a:pt x="767" y="594"/>
                    </a:lnTo>
                    <a:lnTo>
                      <a:pt x="772" y="608"/>
                    </a:lnTo>
                    <a:lnTo>
                      <a:pt x="778" y="620"/>
                    </a:lnTo>
                    <a:lnTo>
                      <a:pt x="783" y="634"/>
                    </a:lnTo>
                    <a:lnTo>
                      <a:pt x="786" y="649"/>
                    </a:lnTo>
                    <a:lnTo>
                      <a:pt x="790" y="663"/>
                    </a:lnTo>
                    <a:lnTo>
                      <a:pt x="799" y="661"/>
                    </a:lnTo>
                    <a:lnTo>
                      <a:pt x="807" y="655"/>
                    </a:lnTo>
                    <a:lnTo>
                      <a:pt x="813" y="649"/>
                    </a:lnTo>
                    <a:lnTo>
                      <a:pt x="819" y="642"/>
                    </a:lnTo>
                    <a:lnTo>
                      <a:pt x="823" y="634"/>
                    </a:lnTo>
                    <a:lnTo>
                      <a:pt x="827" y="625"/>
                    </a:lnTo>
                    <a:lnTo>
                      <a:pt x="830" y="617"/>
                    </a:lnTo>
                    <a:lnTo>
                      <a:pt x="834" y="609"/>
                    </a:lnTo>
                    <a:lnTo>
                      <a:pt x="838" y="617"/>
                    </a:lnTo>
                    <a:lnTo>
                      <a:pt x="836" y="635"/>
                    </a:lnTo>
                    <a:lnTo>
                      <a:pt x="831" y="654"/>
                    </a:lnTo>
                    <a:lnTo>
                      <a:pt x="827" y="671"/>
                    </a:lnTo>
                    <a:lnTo>
                      <a:pt x="820" y="689"/>
                    </a:lnTo>
                    <a:lnTo>
                      <a:pt x="813" y="707"/>
                    </a:lnTo>
                    <a:lnTo>
                      <a:pt x="806" y="724"/>
                    </a:lnTo>
                    <a:lnTo>
                      <a:pt x="799" y="741"/>
                    </a:lnTo>
                    <a:lnTo>
                      <a:pt x="792" y="757"/>
                    </a:lnTo>
                    <a:lnTo>
                      <a:pt x="835" y="761"/>
                    </a:lnTo>
                    <a:lnTo>
                      <a:pt x="838" y="750"/>
                    </a:lnTo>
                    <a:lnTo>
                      <a:pt x="842" y="735"/>
                    </a:lnTo>
                    <a:lnTo>
                      <a:pt x="845" y="722"/>
                    </a:lnTo>
                    <a:lnTo>
                      <a:pt x="848" y="711"/>
                    </a:lnTo>
                    <a:lnTo>
                      <a:pt x="870" y="708"/>
                    </a:lnTo>
                    <a:lnTo>
                      <a:pt x="892" y="702"/>
                    </a:lnTo>
                    <a:lnTo>
                      <a:pt x="914" y="696"/>
                    </a:lnTo>
                    <a:lnTo>
                      <a:pt x="936" y="691"/>
                    </a:lnTo>
                    <a:lnTo>
                      <a:pt x="958" y="685"/>
                    </a:lnTo>
                    <a:lnTo>
                      <a:pt x="979" y="679"/>
                    </a:lnTo>
                    <a:lnTo>
                      <a:pt x="1001" y="673"/>
                    </a:lnTo>
                    <a:lnTo>
                      <a:pt x="1022" y="669"/>
                    </a:lnTo>
                    <a:lnTo>
                      <a:pt x="1029" y="678"/>
                    </a:lnTo>
                    <a:lnTo>
                      <a:pt x="1036" y="687"/>
                    </a:lnTo>
                    <a:lnTo>
                      <a:pt x="1041" y="696"/>
                    </a:lnTo>
                    <a:lnTo>
                      <a:pt x="1045" y="707"/>
                    </a:lnTo>
                    <a:lnTo>
                      <a:pt x="941" y="740"/>
                    </a:lnTo>
                    <a:lnTo>
                      <a:pt x="949" y="770"/>
                    </a:lnTo>
                    <a:lnTo>
                      <a:pt x="951" y="769"/>
                    </a:lnTo>
                    <a:lnTo>
                      <a:pt x="959" y="767"/>
                    </a:lnTo>
                    <a:lnTo>
                      <a:pt x="969" y="763"/>
                    </a:lnTo>
                    <a:lnTo>
                      <a:pt x="983" y="759"/>
                    </a:lnTo>
                    <a:lnTo>
                      <a:pt x="998" y="753"/>
                    </a:lnTo>
                    <a:lnTo>
                      <a:pt x="1013" y="747"/>
                    </a:lnTo>
                    <a:lnTo>
                      <a:pt x="1027" y="741"/>
                    </a:lnTo>
                    <a:lnTo>
                      <a:pt x="1040" y="737"/>
                    </a:lnTo>
                    <a:lnTo>
                      <a:pt x="1035" y="791"/>
                    </a:lnTo>
                    <a:lnTo>
                      <a:pt x="942" y="822"/>
                    </a:lnTo>
                    <a:lnTo>
                      <a:pt x="949" y="8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2" name="Freeform 165"/>
              <p:cNvSpPr>
                <a:spLocks/>
              </p:cNvSpPr>
              <p:nvPr/>
            </p:nvSpPr>
            <p:spPr bwMode="auto">
              <a:xfrm>
                <a:off x="3078" y="2549"/>
                <a:ext cx="256" cy="77"/>
              </a:xfrm>
              <a:custGeom>
                <a:avLst/>
                <a:gdLst>
                  <a:gd name="T0" fmla="*/ 256 w 511"/>
                  <a:gd name="T1" fmla="*/ 77 h 154"/>
                  <a:gd name="T2" fmla="*/ 252 w 511"/>
                  <a:gd name="T3" fmla="*/ 77 h 154"/>
                  <a:gd name="T4" fmla="*/ 248 w 511"/>
                  <a:gd name="T5" fmla="*/ 76 h 154"/>
                  <a:gd name="T6" fmla="*/ 245 w 511"/>
                  <a:gd name="T7" fmla="*/ 73 h 154"/>
                  <a:gd name="T8" fmla="*/ 242 w 511"/>
                  <a:gd name="T9" fmla="*/ 71 h 154"/>
                  <a:gd name="T10" fmla="*/ 230 w 511"/>
                  <a:gd name="T11" fmla="*/ 60 h 154"/>
                  <a:gd name="T12" fmla="*/ 217 w 511"/>
                  <a:gd name="T13" fmla="*/ 51 h 154"/>
                  <a:gd name="T14" fmla="*/ 204 w 511"/>
                  <a:gd name="T15" fmla="*/ 43 h 154"/>
                  <a:gd name="T16" fmla="*/ 190 w 511"/>
                  <a:gd name="T17" fmla="*/ 37 h 154"/>
                  <a:gd name="T18" fmla="*/ 175 w 511"/>
                  <a:gd name="T19" fmla="*/ 32 h 154"/>
                  <a:gd name="T20" fmla="*/ 160 w 511"/>
                  <a:gd name="T21" fmla="*/ 28 h 154"/>
                  <a:gd name="T22" fmla="*/ 144 w 511"/>
                  <a:gd name="T23" fmla="*/ 26 h 154"/>
                  <a:gd name="T24" fmla="*/ 128 w 511"/>
                  <a:gd name="T25" fmla="*/ 24 h 154"/>
                  <a:gd name="T26" fmla="*/ 112 w 511"/>
                  <a:gd name="T27" fmla="*/ 24 h 154"/>
                  <a:gd name="T28" fmla="*/ 96 w 511"/>
                  <a:gd name="T29" fmla="*/ 24 h 154"/>
                  <a:gd name="T30" fmla="*/ 80 w 511"/>
                  <a:gd name="T31" fmla="*/ 26 h 154"/>
                  <a:gd name="T32" fmla="*/ 65 w 511"/>
                  <a:gd name="T33" fmla="*/ 28 h 154"/>
                  <a:gd name="T34" fmla="*/ 49 w 511"/>
                  <a:gd name="T35" fmla="*/ 31 h 154"/>
                  <a:gd name="T36" fmla="*/ 34 w 511"/>
                  <a:gd name="T37" fmla="*/ 34 h 154"/>
                  <a:gd name="T38" fmla="*/ 19 w 511"/>
                  <a:gd name="T39" fmla="*/ 39 h 154"/>
                  <a:gd name="T40" fmla="*/ 5 w 511"/>
                  <a:gd name="T41" fmla="*/ 44 h 154"/>
                  <a:gd name="T42" fmla="*/ 3 w 511"/>
                  <a:gd name="T43" fmla="*/ 42 h 154"/>
                  <a:gd name="T44" fmla="*/ 1 w 511"/>
                  <a:gd name="T45" fmla="*/ 39 h 154"/>
                  <a:gd name="T46" fmla="*/ 0 w 511"/>
                  <a:gd name="T47" fmla="*/ 36 h 154"/>
                  <a:gd name="T48" fmla="*/ 0 w 511"/>
                  <a:gd name="T49" fmla="*/ 32 h 154"/>
                  <a:gd name="T50" fmla="*/ 8 w 511"/>
                  <a:gd name="T51" fmla="*/ 26 h 154"/>
                  <a:gd name="T52" fmla="*/ 16 w 511"/>
                  <a:gd name="T53" fmla="*/ 21 h 154"/>
                  <a:gd name="T54" fmla="*/ 24 w 511"/>
                  <a:gd name="T55" fmla="*/ 16 h 154"/>
                  <a:gd name="T56" fmla="*/ 32 w 511"/>
                  <a:gd name="T57" fmla="*/ 12 h 154"/>
                  <a:gd name="T58" fmla="*/ 41 w 511"/>
                  <a:gd name="T59" fmla="*/ 9 h 154"/>
                  <a:gd name="T60" fmla="*/ 50 w 511"/>
                  <a:gd name="T61" fmla="*/ 6 h 154"/>
                  <a:gd name="T62" fmla="*/ 59 w 511"/>
                  <a:gd name="T63" fmla="*/ 4 h 154"/>
                  <a:gd name="T64" fmla="*/ 69 w 511"/>
                  <a:gd name="T65" fmla="*/ 3 h 154"/>
                  <a:gd name="T66" fmla="*/ 78 w 511"/>
                  <a:gd name="T67" fmla="*/ 1 h 154"/>
                  <a:gd name="T68" fmla="*/ 88 w 511"/>
                  <a:gd name="T69" fmla="*/ 1 h 154"/>
                  <a:gd name="T70" fmla="*/ 97 w 511"/>
                  <a:gd name="T71" fmla="*/ 0 h 154"/>
                  <a:gd name="T72" fmla="*/ 107 w 511"/>
                  <a:gd name="T73" fmla="*/ 1 h 154"/>
                  <a:gd name="T74" fmla="*/ 117 w 511"/>
                  <a:gd name="T75" fmla="*/ 1 h 154"/>
                  <a:gd name="T76" fmla="*/ 127 w 511"/>
                  <a:gd name="T77" fmla="*/ 3 h 154"/>
                  <a:gd name="T78" fmla="*/ 137 w 511"/>
                  <a:gd name="T79" fmla="*/ 4 h 154"/>
                  <a:gd name="T80" fmla="*/ 146 w 511"/>
                  <a:gd name="T81" fmla="*/ 5 h 154"/>
                  <a:gd name="T82" fmla="*/ 154 w 511"/>
                  <a:gd name="T83" fmla="*/ 7 h 154"/>
                  <a:gd name="T84" fmla="*/ 162 w 511"/>
                  <a:gd name="T85" fmla="*/ 9 h 154"/>
                  <a:gd name="T86" fmla="*/ 170 w 511"/>
                  <a:gd name="T87" fmla="*/ 11 h 154"/>
                  <a:gd name="T88" fmla="*/ 178 w 511"/>
                  <a:gd name="T89" fmla="*/ 14 h 154"/>
                  <a:gd name="T90" fmla="*/ 186 w 511"/>
                  <a:gd name="T91" fmla="*/ 17 h 154"/>
                  <a:gd name="T92" fmla="*/ 194 w 511"/>
                  <a:gd name="T93" fmla="*/ 20 h 154"/>
                  <a:gd name="T94" fmla="*/ 202 w 511"/>
                  <a:gd name="T95" fmla="*/ 24 h 154"/>
                  <a:gd name="T96" fmla="*/ 209 w 511"/>
                  <a:gd name="T97" fmla="*/ 29 h 154"/>
                  <a:gd name="T98" fmla="*/ 216 w 511"/>
                  <a:gd name="T99" fmla="*/ 34 h 154"/>
                  <a:gd name="T100" fmla="*/ 223 w 511"/>
                  <a:gd name="T101" fmla="*/ 38 h 154"/>
                  <a:gd name="T102" fmla="*/ 229 w 511"/>
                  <a:gd name="T103" fmla="*/ 44 h 154"/>
                  <a:gd name="T104" fmla="*/ 236 w 511"/>
                  <a:gd name="T105" fmla="*/ 50 h 154"/>
                  <a:gd name="T106" fmla="*/ 241 w 511"/>
                  <a:gd name="T107" fmla="*/ 56 h 154"/>
                  <a:gd name="T108" fmla="*/ 247 w 511"/>
                  <a:gd name="T109" fmla="*/ 62 h 154"/>
                  <a:gd name="T110" fmla="*/ 251 w 511"/>
                  <a:gd name="T111" fmla="*/ 69 h 154"/>
                  <a:gd name="T112" fmla="*/ 256 w 511"/>
                  <a:gd name="T113" fmla="*/ 77 h 15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511" h="154">
                    <a:moveTo>
                      <a:pt x="511" y="153"/>
                    </a:moveTo>
                    <a:lnTo>
                      <a:pt x="503" y="154"/>
                    </a:lnTo>
                    <a:lnTo>
                      <a:pt x="496" y="151"/>
                    </a:lnTo>
                    <a:lnTo>
                      <a:pt x="489" y="145"/>
                    </a:lnTo>
                    <a:lnTo>
                      <a:pt x="483" y="141"/>
                    </a:lnTo>
                    <a:lnTo>
                      <a:pt x="459" y="120"/>
                    </a:lnTo>
                    <a:lnTo>
                      <a:pt x="434" y="101"/>
                    </a:lnTo>
                    <a:lnTo>
                      <a:pt x="407" y="86"/>
                    </a:lnTo>
                    <a:lnTo>
                      <a:pt x="379" y="74"/>
                    </a:lnTo>
                    <a:lnTo>
                      <a:pt x="350" y="64"/>
                    </a:lnTo>
                    <a:lnTo>
                      <a:pt x="319" y="56"/>
                    </a:lnTo>
                    <a:lnTo>
                      <a:pt x="288" y="51"/>
                    </a:lnTo>
                    <a:lnTo>
                      <a:pt x="255" y="48"/>
                    </a:lnTo>
                    <a:lnTo>
                      <a:pt x="224" y="47"/>
                    </a:lnTo>
                    <a:lnTo>
                      <a:pt x="192" y="47"/>
                    </a:lnTo>
                    <a:lnTo>
                      <a:pt x="160" y="51"/>
                    </a:lnTo>
                    <a:lnTo>
                      <a:pt x="129" y="55"/>
                    </a:lnTo>
                    <a:lnTo>
                      <a:pt x="98" y="61"/>
                    </a:lnTo>
                    <a:lnTo>
                      <a:pt x="68" y="68"/>
                    </a:lnTo>
                    <a:lnTo>
                      <a:pt x="38" y="77"/>
                    </a:lnTo>
                    <a:lnTo>
                      <a:pt x="10" y="88"/>
                    </a:lnTo>
                    <a:lnTo>
                      <a:pt x="5" y="83"/>
                    </a:lnTo>
                    <a:lnTo>
                      <a:pt x="2" y="78"/>
                    </a:lnTo>
                    <a:lnTo>
                      <a:pt x="0" y="71"/>
                    </a:lnTo>
                    <a:lnTo>
                      <a:pt x="0" y="63"/>
                    </a:lnTo>
                    <a:lnTo>
                      <a:pt x="15" y="52"/>
                    </a:lnTo>
                    <a:lnTo>
                      <a:pt x="31" y="41"/>
                    </a:lnTo>
                    <a:lnTo>
                      <a:pt x="47" y="32"/>
                    </a:lnTo>
                    <a:lnTo>
                      <a:pt x="64" y="24"/>
                    </a:lnTo>
                    <a:lnTo>
                      <a:pt x="81" y="17"/>
                    </a:lnTo>
                    <a:lnTo>
                      <a:pt x="100" y="11"/>
                    </a:lnTo>
                    <a:lnTo>
                      <a:pt x="118" y="8"/>
                    </a:lnTo>
                    <a:lnTo>
                      <a:pt x="137" y="5"/>
                    </a:lnTo>
                    <a:lnTo>
                      <a:pt x="156" y="2"/>
                    </a:lnTo>
                    <a:lnTo>
                      <a:pt x="175" y="1"/>
                    </a:lnTo>
                    <a:lnTo>
                      <a:pt x="194" y="0"/>
                    </a:lnTo>
                    <a:lnTo>
                      <a:pt x="214" y="1"/>
                    </a:lnTo>
                    <a:lnTo>
                      <a:pt x="233" y="2"/>
                    </a:lnTo>
                    <a:lnTo>
                      <a:pt x="253" y="5"/>
                    </a:lnTo>
                    <a:lnTo>
                      <a:pt x="273" y="7"/>
                    </a:lnTo>
                    <a:lnTo>
                      <a:pt x="291" y="10"/>
                    </a:lnTo>
                    <a:lnTo>
                      <a:pt x="307" y="14"/>
                    </a:lnTo>
                    <a:lnTo>
                      <a:pt x="323" y="17"/>
                    </a:lnTo>
                    <a:lnTo>
                      <a:pt x="339" y="22"/>
                    </a:lnTo>
                    <a:lnTo>
                      <a:pt x="356" y="28"/>
                    </a:lnTo>
                    <a:lnTo>
                      <a:pt x="372" y="33"/>
                    </a:lnTo>
                    <a:lnTo>
                      <a:pt x="387" y="40"/>
                    </a:lnTo>
                    <a:lnTo>
                      <a:pt x="403" y="48"/>
                    </a:lnTo>
                    <a:lnTo>
                      <a:pt x="417" y="58"/>
                    </a:lnTo>
                    <a:lnTo>
                      <a:pt x="432" y="67"/>
                    </a:lnTo>
                    <a:lnTo>
                      <a:pt x="445" y="76"/>
                    </a:lnTo>
                    <a:lnTo>
                      <a:pt x="458" y="88"/>
                    </a:lnTo>
                    <a:lnTo>
                      <a:pt x="471" y="99"/>
                    </a:lnTo>
                    <a:lnTo>
                      <a:pt x="482" y="112"/>
                    </a:lnTo>
                    <a:lnTo>
                      <a:pt x="493" y="124"/>
                    </a:lnTo>
                    <a:lnTo>
                      <a:pt x="502" y="138"/>
                    </a:lnTo>
                    <a:lnTo>
                      <a:pt x="511" y="1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3" name="Freeform 166"/>
              <p:cNvSpPr>
                <a:spLocks/>
              </p:cNvSpPr>
              <p:nvPr/>
            </p:nvSpPr>
            <p:spPr bwMode="auto">
              <a:xfrm>
                <a:off x="2461" y="2591"/>
                <a:ext cx="497" cy="499"/>
              </a:xfrm>
              <a:custGeom>
                <a:avLst/>
                <a:gdLst>
                  <a:gd name="T0" fmla="*/ 468 w 994"/>
                  <a:gd name="T1" fmla="*/ 408 h 999"/>
                  <a:gd name="T2" fmla="*/ 482 w 994"/>
                  <a:gd name="T3" fmla="*/ 24 h 999"/>
                  <a:gd name="T4" fmla="*/ 91 w 994"/>
                  <a:gd name="T5" fmla="*/ 19 h 999"/>
                  <a:gd name="T6" fmla="*/ 102 w 994"/>
                  <a:gd name="T7" fmla="*/ 437 h 999"/>
                  <a:gd name="T8" fmla="*/ 99 w 994"/>
                  <a:gd name="T9" fmla="*/ 439 h 999"/>
                  <a:gd name="T10" fmla="*/ 95 w 994"/>
                  <a:gd name="T11" fmla="*/ 441 h 999"/>
                  <a:gd name="T12" fmla="*/ 90 w 994"/>
                  <a:gd name="T13" fmla="*/ 442 h 999"/>
                  <a:gd name="T14" fmla="*/ 88 w 994"/>
                  <a:gd name="T15" fmla="*/ 440 h 999"/>
                  <a:gd name="T16" fmla="*/ 69 w 994"/>
                  <a:gd name="T17" fmla="*/ 30 h 999"/>
                  <a:gd name="T18" fmla="*/ 12 w 994"/>
                  <a:gd name="T19" fmla="*/ 83 h 999"/>
                  <a:gd name="T20" fmla="*/ 14 w 994"/>
                  <a:gd name="T21" fmla="*/ 144 h 999"/>
                  <a:gd name="T22" fmla="*/ 18 w 994"/>
                  <a:gd name="T23" fmla="*/ 280 h 999"/>
                  <a:gd name="T24" fmla="*/ 23 w 994"/>
                  <a:gd name="T25" fmla="*/ 417 h 999"/>
                  <a:gd name="T26" fmla="*/ 26 w 994"/>
                  <a:gd name="T27" fmla="*/ 481 h 999"/>
                  <a:gd name="T28" fmla="*/ 34 w 994"/>
                  <a:gd name="T29" fmla="*/ 478 h 999"/>
                  <a:gd name="T30" fmla="*/ 43 w 994"/>
                  <a:gd name="T31" fmla="*/ 474 h 999"/>
                  <a:gd name="T32" fmla="*/ 54 w 994"/>
                  <a:gd name="T33" fmla="*/ 470 h 999"/>
                  <a:gd name="T34" fmla="*/ 64 w 994"/>
                  <a:gd name="T35" fmla="*/ 466 h 999"/>
                  <a:gd name="T36" fmla="*/ 72 w 994"/>
                  <a:gd name="T37" fmla="*/ 462 h 999"/>
                  <a:gd name="T38" fmla="*/ 80 w 994"/>
                  <a:gd name="T39" fmla="*/ 459 h 999"/>
                  <a:gd name="T40" fmla="*/ 84 w 994"/>
                  <a:gd name="T41" fmla="*/ 458 h 999"/>
                  <a:gd name="T42" fmla="*/ 87 w 994"/>
                  <a:gd name="T43" fmla="*/ 458 h 999"/>
                  <a:gd name="T44" fmla="*/ 79 w 994"/>
                  <a:gd name="T45" fmla="*/ 464 h 999"/>
                  <a:gd name="T46" fmla="*/ 71 w 994"/>
                  <a:gd name="T47" fmla="*/ 469 h 999"/>
                  <a:gd name="T48" fmla="*/ 61 w 994"/>
                  <a:gd name="T49" fmla="*/ 474 h 999"/>
                  <a:gd name="T50" fmla="*/ 52 w 994"/>
                  <a:gd name="T51" fmla="*/ 479 h 999"/>
                  <a:gd name="T52" fmla="*/ 42 w 994"/>
                  <a:gd name="T53" fmla="*/ 484 h 999"/>
                  <a:gd name="T54" fmla="*/ 33 w 994"/>
                  <a:gd name="T55" fmla="*/ 489 h 999"/>
                  <a:gd name="T56" fmla="*/ 24 w 994"/>
                  <a:gd name="T57" fmla="*/ 494 h 999"/>
                  <a:gd name="T58" fmla="*/ 16 w 994"/>
                  <a:gd name="T59" fmla="*/ 499 h 999"/>
                  <a:gd name="T60" fmla="*/ 13 w 994"/>
                  <a:gd name="T61" fmla="*/ 481 h 999"/>
                  <a:gd name="T62" fmla="*/ 9 w 994"/>
                  <a:gd name="T63" fmla="*/ 435 h 999"/>
                  <a:gd name="T64" fmla="*/ 7 w 994"/>
                  <a:gd name="T65" fmla="*/ 370 h 999"/>
                  <a:gd name="T66" fmla="*/ 4 w 994"/>
                  <a:gd name="T67" fmla="*/ 295 h 999"/>
                  <a:gd name="T68" fmla="*/ 2 w 994"/>
                  <a:gd name="T69" fmla="*/ 219 h 999"/>
                  <a:gd name="T70" fmla="*/ 0 w 994"/>
                  <a:gd name="T71" fmla="*/ 150 h 999"/>
                  <a:gd name="T72" fmla="*/ 0 w 994"/>
                  <a:gd name="T73" fmla="*/ 98 h 999"/>
                  <a:gd name="T74" fmla="*/ 1 w 994"/>
                  <a:gd name="T75" fmla="*/ 72 h 999"/>
                  <a:gd name="T76" fmla="*/ 74 w 994"/>
                  <a:gd name="T77" fmla="*/ 0 h 999"/>
                  <a:gd name="T78" fmla="*/ 497 w 994"/>
                  <a:gd name="T79" fmla="*/ 11 h 999"/>
                  <a:gd name="T80" fmla="*/ 497 w 994"/>
                  <a:gd name="T81" fmla="*/ 28 h 999"/>
                  <a:gd name="T82" fmla="*/ 494 w 994"/>
                  <a:gd name="T83" fmla="*/ 74 h 999"/>
                  <a:gd name="T84" fmla="*/ 492 w 994"/>
                  <a:gd name="T85" fmla="*/ 139 h 999"/>
                  <a:gd name="T86" fmla="*/ 489 w 994"/>
                  <a:gd name="T87" fmla="*/ 213 h 999"/>
                  <a:gd name="T88" fmla="*/ 485 w 994"/>
                  <a:gd name="T89" fmla="*/ 288 h 999"/>
                  <a:gd name="T90" fmla="*/ 482 w 994"/>
                  <a:gd name="T91" fmla="*/ 353 h 999"/>
                  <a:gd name="T92" fmla="*/ 480 w 994"/>
                  <a:gd name="T93" fmla="*/ 398 h 999"/>
                  <a:gd name="T94" fmla="*/ 479 w 994"/>
                  <a:gd name="T95" fmla="*/ 415 h 999"/>
                  <a:gd name="T96" fmla="*/ 468 w 994"/>
                  <a:gd name="T97" fmla="*/ 408 h 99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994" h="999">
                    <a:moveTo>
                      <a:pt x="935" y="816"/>
                    </a:moveTo>
                    <a:lnTo>
                      <a:pt x="964" y="48"/>
                    </a:lnTo>
                    <a:lnTo>
                      <a:pt x="182" y="38"/>
                    </a:lnTo>
                    <a:lnTo>
                      <a:pt x="203" y="875"/>
                    </a:lnTo>
                    <a:lnTo>
                      <a:pt x="198" y="879"/>
                    </a:lnTo>
                    <a:lnTo>
                      <a:pt x="189" y="883"/>
                    </a:lnTo>
                    <a:lnTo>
                      <a:pt x="180" y="884"/>
                    </a:lnTo>
                    <a:lnTo>
                      <a:pt x="175" y="881"/>
                    </a:lnTo>
                    <a:lnTo>
                      <a:pt x="138" y="61"/>
                    </a:lnTo>
                    <a:lnTo>
                      <a:pt x="23" y="166"/>
                    </a:lnTo>
                    <a:lnTo>
                      <a:pt x="27" y="289"/>
                    </a:lnTo>
                    <a:lnTo>
                      <a:pt x="36" y="561"/>
                    </a:lnTo>
                    <a:lnTo>
                      <a:pt x="46" y="835"/>
                    </a:lnTo>
                    <a:lnTo>
                      <a:pt x="52" y="963"/>
                    </a:lnTo>
                    <a:lnTo>
                      <a:pt x="68" y="956"/>
                    </a:lnTo>
                    <a:lnTo>
                      <a:pt x="86" y="948"/>
                    </a:lnTo>
                    <a:lnTo>
                      <a:pt x="107" y="940"/>
                    </a:lnTo>
                    <a:lnTo>
                      <a:pt x="127" y="932"/>
                    </a:lnTo>
                    <a:lnTo>
                      <a:pt x="144" y="925"/>
                    </a:lnTo>
                    <a:lnTo>
                      <a:pt x="159" y="919"/>
                    </a:lnTo>
                    <a:lnTo>
                      <a:pt x="168" y="916"/>
                    </a:lnTo>
                    <a:lnTo>
                      <a:pt x="173" y="916"/>
                    </a:lnTo>
                    <a:lnTo>
                      <a:pt x="157" y="928"/>
                    </a:lnTo>
                    <a:lnTo>
                      <a:pt x="141" y="939"/>
                    </a:lnTo>
                    <a:lnTo>
                      <a:pt x="122" y="948"/>
                    </a:lnTo>
                    <a:lnTo>
                      <a:pt x="103" y="959"/>
                    </a:lnTo>
                    <a:lnTo>
                      <a:pt x="84" y="969"/>
                    </a:lnTo>
                    <a:lnTo>
                      <a:pt x="66" y="978"/>
                    </a:lnTo>
                    <a:lnTo>
                      <a:pt x="47" y="989"/>
                    </a:lnTo>
                    <a:lnTo>
                      <a:pt x="31" y="999"/>
                    </a:lnTo>
                    <a:lnTo>
                      <a:pt x="25" y="963"/>
                    </a:lnTo>
                    <a:lnTo>
                      <a:pt x="18" y="871"/>
                    </a:lnTo>
                    <a:lnTo>
                      <a:pt x="13" y="741"/>
                    </a:lnTo>
                    <a:lnTo>
                      <a:pt x="8" y="590"/>
                    </a:lnTo>
                    <a:lnTo>
                      <a:pt x="3" y="438"/>
                    </a:lnTo>
                    <a:lnTo>
                      <a:pt x="0" y="300"/>
                    </a:lnTo>
                    <a:lnTo>
                      <a:pt x="0" y="196"/>
                    </a:lnTo>
                    <a:lnTo>
                      <a:pt x="1" y="144"/>
                    </a:lnTo>
                    <a:lnTo>
                      <a:pt x="147" y="0"/>
                    </a:lnTo>
                    <a:lnTo>
                      <a:pt x="994" y="22"/>
                    </a:lnTo>
                    <a:lnTo>
                      <a:pt x="993" y="57"/>
                    </a:lnTo>
                    <a:lnTo>
                      <a:pt x="988" y="149"/>
                    </a:lnTo>
                    <a:lnTo>
                      <a:pt x="984" y="279"/>
                    </a:lnTo>
                    <a:lnTo>
                      <a:pt x="977" y="427"/>
                    </a:lnTo>
                    <a:lnTo>
                      <a:pt x="970" y="576"/>
                    </a:lnTo>
                    <a:lnTo>
                      <a:pt x="964" y="706"/>
                    </a:lnTo>
                    <a:lnTo>
                      <a:pt x="959" y="797"/>
                    </a:lnTo>
                    <a:lnTo>
                      <a:pt x="957" y="831"/>
                    </a:lnTo>
                    <a:lnTo>
                      <a:pt x="935" y="8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4" name="Freeform 167"/>
              <p:cNvSpPr>
                <a:spLocks/>
              </p:cNvSpPr>
              <p:nvPr/>
            </p:nvSpPr>
            <p:spPr bwMode="auto">
              <a:xfrm>
                <a:off x="2995" y="2595"/>
                <a:ext cx="338" cy="415"/>
              </a:xfrm>
              <a:custGeom>
                <a:avLst/>
                <a:gdLst>
                  <a:gd name="T0" fmla="*/ 297 w 676"/>
                  <a:gd name="T1" fmla="*/ 405 h 831"/>
                  <a:gd name="T2" fmla="*/ 283 w 676"/>
                  <a:gd name="T3" fmla="*/ 381 h 831"/>
                  <a:gd name="T4" fmla="*/ 264 w 676"/>
                  <a:gd name="T5" fmla="*/ 320 h 831"/>
                  <a:gd name="T6" fmla="*/ 240 w 676"/>
                  <a:gd name="T7" fmla="*/ 280 h 831"/>
                  <a:gd name="T8" fmla="*/ 211 w 676"/>
                  <a:gd name="T9" fmla="*/ 250 h 831"/>
                  <a:gd name="T10" fmla="*/ 180 w 676"/>
                  <a:gd name="T11" fmla="*/ 238 h 831"/>
                  <a:gd name="T12" fmla="*/ 178 w 676"/>
                  <a:gd name="T13" fmla="*/ 231 h 831"/>
                  <a:gd name="T14" fmla="*/ 192 w 676"/>
                  <a:gd name="T15" fmla="*/ 232 h 831"/>
                  <a:gd name="T16" fmla="*/ 212 w 676"/>
                  <a:gd name="T17" fmla="*/ 199 h 831"/>
                  <a:gd name="T18" fmla="*/ 205 w 676"/>
                  <a:gd name="T19" fmla="*/ 171 h 831"/>
                  <a:gd name="T20" fmla="*/ 177 w 676"/>
                  <a:gd name="T21" fmla="*/ 156 h 831"/>
                  <a:gd name="T22" fmla="*/ 134 w 676"/>
                  <a:gd name="T23" fmla="*/ 148 h 831"/>
                  <a:gd name="T24" fmla="*/ 93 w 676"/>
                  <a:gd name="T25" fmla="*/ 136 h 831"/>
                  <a:gd name="T26" fmla="*/ 58 w 676"/>
                  <a:gd name="T27" fmla="*/ 138 h 831"/>
                  <a:gd name="T28" fmla="*/ 51 w 676"/>
                  <a:gd name="T29" fmla="*/ 243 h 831"/>
                  <a:gd name="T30" fmla="*/ 80 w 676"/>
                  <a:gd name="T31" fmla="*/ 317 h 831"/>
                  <a:gd name="T32" fmla="*/ 125 w 676"/>
                  <a:gd name="T33" fmla="*/ 355 h 831"/>
                  <a:gd name="T34" fmla="*/ 141 w 676"/>
                  <a:gd name="T35" fmla="*/ 351 h 831"/>
                  <a:gd name="T36" fmla="*/ 140 w 676"/>
                  <a:gd name="T37" fmla="*/ 358 h 831"/>
                  <a:gd name="T38" fmla="*/ 122 w 676"/>
                  <a:gd name="T39" fmla="*/ 361 h 831"/>
                  <a:gd name="T40" fmla="*/ 77 w 676"/>
                  <a:gd name="T41" fmla="*/ 335 h 831"/>
                  <a:gd name="T42" fmla="*/ 43 w 676"/>
                  <a:gd name="T43" fmla="*/ 288 h 831"/>
                  <a:gd name="T44" fmla="*/ 28 w 676"/>
                  <a:gd name="T45" fmla="*/ 230 h 831"/>
                  <a:gd name="T46" fmla="*/ 19 w 676"/>
                  <a:gd name="T47" fmla="*/ 165 h 831"/>
                  <a:gd name="T48" fmla="*/ 2 w 676"/>
                  <a:gd name="T49" fmla="*/ 159 h 831"/>
                  <a:gd name="T50" fmla="*/ 36 w 676"/>
                  <a:gd name="T51" fmla="*/ 108 h 831"/>
                  <a:gd name="T52" fmla="*/ 30 w 676"/>
                  <a:gd name="T53" fmla="*/ 70 h 831"/>
                  <a:gd name="T54" fmla="*/ 35 w 676"/>
                  <a:gd name="T55" fmla="*/ 32 h 831"/>
                  <a:gd name="T56" fmla="*/ 58 w 676"/>
                  <a:gd name="T57" fmla="*/ 7 h 831"/>
                  <a:gd name="T58" fmla="*/ 71 w 676"/>
                  <a:gd name="T59" fmla="*/ 11 h 831"/>
                  <a:gd name="T60" fmla="*/ 55 w 676"/>
                  <a:gd name="T61" fmla="*/ 27 h 831"/>
                  <a:gd name="T62" fmla="*/ 69 w 676"/>
                  <a:gd name="T63" fmla="*/ 92 h 831"/>
                  <a:gd name="T64" fmla="*/ 116 w 676"/>
                  <a:gd name="T65" fmla="*/ 121 h 831"/>
                  <a:gd name="T66" fmla="*/ 171 w 676"/>
                  <a:gd name="T67" fmla="*/ 135 h 831"/>
                  <a:gd name="T68" fmla="*/ 222 w 676"/>
                  <a:gd name="T69" fmla="*/ 157 h 831"/>
                  <a:gd name="T70" fmla="*/ 256 w 676"/>
                  <a:gd name="T71" fmla="*/ 173 h 831"/>
                  <a:gd name="T72" fmla="*/ 270 w 676"/>
                  <a:gd name="T73" fmla="*/ 205 h 831"/>
                  <a:gd name="T74" fmla="*/ 251 w 676"/>
                  <a:gd name="T75" fmla="*/ 211 h 831"/>
                  <a:gd name="T76" fmla="*/ 239 w 676"/>
                  <a:gd name="T77" fmla="*/ 200 h 831"/>
                  <a:gd name="T78" fmla="*/ 256 w 676"/>
                  <a:gd name="T79" fmla="*/ 204 h 831"/>
                  <a:gd name="T80" fmla="*/ 251 w 676"/>
                  <a:gd name="T81" fmla="*/ 187 h 831"/>
                  <a:gd name="T82" fmla="*/ 228 w 676"/>
                  <a:gd name="T83" fmla="*/ 173 h 831"/>
                  <a:gd name="T84" fmla="*/ 231 w 676"/>
                  <a:gd name="T85" fmla="*/ 220 h 831"/>
                  <a:gd name="T86" fmla="*/ 255 w 676"/>
                  <a:gd name="T87" fmla="*/ 272 h 831"/>
                  <a:gd name="T88" fmla="*/ 296 w 676"/>
                  <a:gd name="T89" fmla="*/ 304 h 831"/>
                  <a:gd name="T90" fmla="*/ 323 w 676"/>
                  <a:gd name="T91" fmla="*/ 301 h 831"/>
                  <a:gd name="T92" fmla="*/ 317 w 676"/>
                  <a:gd name="T93" fmla="*/ 291 h 831"/>
                  <a:gd name="T94" fmla="*/ 336 w 676"/>
                  <a:gd name="T95" fmla="*/ 292 h 831"/>
                  <a:gd name="T96" fmla="*/ 334 w 676"/>
                  <a:gd name="T97" fmla="*/ 314 h 831"/>
                  <a:gd name="T98" fmla="*/ 301 w 676"/>
                  <a:gd name="T99" fmla="*/ 320 h 831"/>
                  <a:gd name="T100" fmla="*/ 274 w 676"/>
                  <a:gd name="T101" fmla="*/ 307 h 831"/>
                  <a:gd name="T102" fmla="*/ 297 w 676"/>
                  <a:gd name="T103" fmla="*/ 360 h 83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676" h="831">
                    <a:moveTo>
                      <a:pt x="615" y="831"/>
                    </a:moveTo>
                    <a:lnTo>
                      <a:pt x="608" y="827"/>
                    </a:lnTo>
                    <a:lnTo>
                      <a:pt x="602" y="824"/>
                    </a:lnTo>
                    <a:lnTo>
                      <a:pt x="598" y="818"/>
                    </a:lnTo>
                    <a:lnTo>
                      <a:pt x="593" y="811"/>
                    </a:lnTo>
                    <a:lnTo>
                      <a:pt x="588" y="804"/>
                    </a:lnTo>
                    <a:lnTo>
                      <a:pt x="585" y="797"/>
                    </a:lnTo>
                    <a:lnTo>
                      <a:pt x="580" y="790"/>
                    </a:lnTo>
                    <a:lnTo>
                      <a:pt x="577" y="784"/>
                    </a:lnTo>
                    <a:lnTo>
                      <a:pt x="565" y="762"/>
                    </a:lnTo>
                    <a:lnTo>
                      <a:pt x="555" y="739"/>
                    </a:lnTo>
                    <a:lnTo>
                      <a:pt x="546" y="716"/>
                    </a:lnTo>
                    <a:lnTo>
                      <a:pt x="539" y="691"/>
                    </a:lnTo>
                    <a:lnTo>
                      <a:pt x="533" y="666"/>
                    </a:lnTo>
                    <a:lnTo>
                      <a:pt x="527" y="641"/>
                    </a:lnTo>
                    <a:lnTo>
                      <a:pt x="523" y="615"/>
                    </a:lnTo>
                    <a:lnTo>
                      <a:pt x="518" y="590"/>
                    </a:lnTo>
                    <a:lnTo>
                      <a:pt x="505" y="580"/>
                    </a:lnTo>
                    <a:lnTo>
                      <a:pt x="492" y="570"/>
                    </a:lnTo>
                    <a:lnTo>
                      <a:pt x="479" y="560"/>
                    </a:lnTo>
                    <a:lnTo>
                      <a:pt x="466" y="549"/>
                    </a:lnTo>
                    <a:lnTo>
                      <a:pt x="454" y="538"/>
                    </a:lnTo>
                    <a:lnTo>
                      <a:pt x="441" y="527"/>
                    </a:lnTo>
                    <a:lnTo>
                      <a:pt x="431" y="514"/>
                    </a:lnTo>
                    <a:lnTo>
                      <a:pt x="421" y="501"/>
                    </a:lnTo>
                    <a:lnTo>
                      <a:pt x="410" y="501"/>
                    </a:lnTo>
                    <a:lnTo>
                      <a:pt x="396" y="498"/>
                    </a:lnTo>
                    <a:lnTo>
                      <a:pt x="383" y="492"/>
                    </a:lnTo>
                    <a:lnTo>
                      <a:pt x="371" y="485"/>
                    </a:lnTo>
                    <a:lnTo>
                      <a:pt x="360" y="477"/>
                    </a:lnTo>
                    <a:lnTo>
                      <a:pt x="351" y="470"/>
                    </a:lnTo>
                    <a:lnTo>
                      <a:pt x="345" y="464"/>
                    </a:lnTo>
                    <a:lnTo>
                      <a:pt x="343" y="462"/>
                    </a:lnTo>
                    <a:lnTo>
                      <a:pt x="349" y="461"/>
                    </a:lnTo>
                    <a:lnTo>
                      <a:pt x="355" y="462"/>
                    </a:lnTo>
                    <a:lnTo>
                      <a:pt x="359" y="463"/>
                    </a:lnTo>
                    <a:lnTo>
                      <a:pt x="365" y="463"/>
                    </a:lnTo>
                    <a:lnTo>
                      <a:pt x="371" y="464"/>
                    </a:lnTo>
                    <a:lnTo>
                      <a:pt x="378" y="466"/>
                    </a:lnTo>
                    <a:lnTo>
                      <a:pt x="383" y="464"/>
                    </a:lnTo>
                    <a:lnTo>
                      <a:pt x="390" y="462"/>
                    </a:lnTo>
                    <a:lnTo>
                      <a:pt x="406" y="448"/>
                    </a:lnTo>
                    <a:lnTo>
                      <a:pt x="416" y="433"/>
                    </a:lnTo>
                    <a:lnTo>
                      <a:pt x="419" y="416"/>
                    </a:lnTo>
                    <a:lnTo>
                      <a:pt x="424" y="399"/>
                    </a:lnTo>
                    <a:lnTo>
                      <a:pt x="421" y="387"/>
                    </a:lnTo>
                    <a:lnTo>
                      <a:pt x="420" y="376"/>
                    </a:lnTo>
                    <a:lnTo>
                      <a:pt x="417" y="364"/>
                    </a:lnTo>
                    <a:lnTo>
                      <a:pt x="414" y="353"/>
                    </a:lnTo>
                    <a:lnTo>
                      <a:pt x="410" y="342"/>
                    </a:lnTo>
                    <a:lnTo>
                      <a:pt x="404" y="334"/>
                    </a:lnTo>
                    <a:lnTo>
                      <a:pt x="397" y="326"/>
                    </a:lnTo>
                    <a:lnTo>
                      <a:pt x="388" y="320"/>
                    </a:lnTo>
                    <a:lnTo>
                      <a:pt x="371" y="316"/>
                    </a:lnTo>
                    <a:lnTo>
                      <a:pt x="353" y="312"/>
                    </a:lnTo>
                    <a:lnTo>
                      <a:pt x="336" y="309"/>
                    </a:lnTo>
                    <a:lnTo>
                      <a:pt x="319" y="307"/>
                    </a:lnTo>
                    <a:lnTo>
                      <a:pt x="302" y="303"/>
                    </a:lnTo>
                    <a:lnTo>
                      <a:pt x="284" y="300"/>
                    </a:lnTo>
                    <a:lnTo>
                      <a:pt x="268" y="296"/>
                    </a:lnTo>
                    <a:lnTo>
                      <a:pt x="251" y="293"/>
                    </a:lnTo>
                    <a:lnTo>
                      <a:pt x="234" y="288"/>
                    </a:lnTo>
                    <a:lnTo>
                      <a:pt x="218" y="284"/>
                    </a:lnTo>
                    <a:lnTo>
                      <a:pt x="201" y="279"/>
                    </a:lnTo>
                    <a:lnTo>
                      <a:pt x="185" y="272"/>
                    </a:lnTo>
                    <a:lnTo>
                      <a:pt x="169" y="265"/>
                    </a:lnTo>
                    <a:lnTo>
                      <a:pt x="154" y="257"/>
                    </a:lnTo>
                    <a:lnTo>
                      <a:pt x="139" y="248"/>
                    </a:lnTo>
                    <a:lnTo>
                      <a:pt x="125" y="237"/>
                    </a:lnTo>
                    <a:lnTo>
                      <a:pt x="115" y="277"/>
                    </a:lnTo>
                    <a:lnTo>
                      <a:pt x="107" y="317"/>
                    </a:lnTo>
                    <a:lnTo>
                      <a:pt x="100" y="360"/>
                    </a:lnTo>
                    <a:lnTo>
                      <a:pt x="98" y="401"/>
                    </a:lnTo>
                    <a:lnTo>
                      <a:pt x="98" y="445"/>
                    </a:lnTo>
                    <a:lnTo>
                      <a:pt x="102" y="487"/>
                    </a:lnTo>
                    <a:lnTo>
                      <a:pt x="110" y="530"/>
                    </a:lnTo>
                    <a:lnTo>
                      <a:pt x="122" y="573"/>
                    </a:lnTo>
                    <a:lnTo>
                      <a:pt x="133" y="592"/>
                    </a:lnTo>
                    <a:lnTo>
                      <a:pt x="145" y="614"/>
                    </a:lnTo>
                    <a:lnTo>
                      <a:pt x="159" y="635"/>
                    </a:lnTo>
                    <a:lnTo>
                      <a:pt x="173" y="655"/>
                    </a:lnTo>
                    <a:lnTo>
                      <a:pt x="189" y="673"/>
                    </a:lnTo>
                    <a:lnTo>
                      <a:pt x="207" y="689"/>
                    </a:lnTo>
                    <a:lnTo>
                      <a:pt x="227" y="702"/>
                    </a:lnTo>
                    <a:lnTo>
                      <a:pt x="250" y="711"/>
                    </a:lnTo>
                    <a:lnTo>
                      <a:pt x="256" y="711"/>
                    </a:lnTo>
                    <a:lnTo>
                      <a:pt x="262" y="709"/>
                    </a:lnTo>
                    <a:lnTo>
                      <a:pt x="269" y="706"/>
                    </a:lnTo>
                    <a:lnTo>
                      <a:pt x="275" y="704"/>
                    </a:lnTo>
                    <a:lnTo>
                      <a:pt x="281" y="702"/>
                    </a:lnTo>
                    <a:lnTo>
                      <a:pt x="287" y="701"/>
                    </a:lnTo>
                    <a:lnTo>
                      <a:pt x="290" y="703"/>
                    </a:lnTo>
                    <a:lnTo>
                      <a:pt x="294" y="708"/>
                    </a:lnTo>
                    <a:lnTo>
                      <a:pt x="287" y="712"/>
                    </a:lnTo>
                    <a:lnTo>
                      <a:pt x="280" y="716"/>
                    </a:lnTo>
                    <a:lnTo>
                      <a:pt x="273" y="719"/>
                    </a:lnTo>
                    <a:lnTo>
                      <a:pt x="266" y="721"/>
                    </a:lnTo>
                    <a:lnTo>
                      <a:pt x="259" y="723"/>
                    </a:lnTo>
                    <a:lnTo>
                      <a:pt x="251" y="724"/>
                    </a:lnTo>
                    <a:lnTo>
                      <a:pt x="243" y="723"/>
                    </a:lnTo>
                    <a:lnTo>
                      <a:pt x="235" y="720"/>
                    </a:lnTo>
                    <a:lnTo>
                      <a:pt x="212" y="710"/>
                    </a:lnTo>
                    <a:lnTo>
                      <a:pt x="191" y="698"/>
                    </a:lnTo>
                    <a:lnTo>
                      <a:pt x="171" y="686"/>
                    </a:lnTo>
                    <a:lnTo>
                      <a:pt x="153" y="671"/>
                    </a:lnTo>
                    <a:lnTo>
                      <a:pt x="137" y="655"/>
                    </a:lnTo>
                    <a:lnTo>
                      <a:pt x="122" y="637"/>
                    </a:lnTo>
                    <a:lnTo>
                      <a:pt x="108" y="618"/>
                    </a:lnTo>
                    <a:lnTo>
                      <a:pt x="97" y="598"/>
                    </a:lnTo>
                    <a:lnTo>
                      <a:pt x="86" y="577"/>
                    </a:lnTo>
                    <a:lnTo>
                      <a:pt x="77" y="555"/>
                    </a:lnTo>
                    <a:lnTo>
                      <a:pt x="69" y="532"/>
                    </a:lnTo>
                    <a:lnTo>
                      <a:pt x="63" y="509"/>
                    </a:lnTo>
                    <a:lnTo>
                      <a:pt x="59" y="485"/>
                    </a:lnTo>
                    <a:lnTo>
                      <a:pt x="55" y="461"/>
                    </a:lnTo>
                    <a:lnTo>
                      <a:pt x="53" y="437"/>
                    </a:lnTo>
                    <a:lnTo>
                      <a:pt x="53" y="411"/>
                    </a:lnTo>
                    <a:lnTo>
                      <a:pt x="53" y="330"/>
                    </a:lnTo>
                    <a:lnTo>
                      <a:pt x="45" y="330"/>
                    </a:lnTo>
                    <a:lnTo>
                      <a:pt x="38" y="330"/>
                    </a:lnTo>
                    <a:lnTo>
                      <a:pt x="30" y="330"/>
                    </a:lnTo>
                    <a:lnTo>
                      <a:pt x="22" y="328"/>
                    </a:lnTo>
                    <a:lnTo>
                      <a:pt x="15" y="326"/>
                    </a:lnTo>
                    <a:lnTo>
                      <a:pt x="9" y="323"/>
                    </a:lnTo>
                    <a:lnTo>
                      <a:pt x="3" y="319"/>
                    </a:lnTo>
                    <a:lnTo>
                      <a:pt x="0" y="314"/>
                    </a:lnTo>
                    <a:lnTo>
                      <a:pt x="56" y="294"/>
                    </a:lnTo>
                    <a:lnTo>
                      <a:pt x="61" y="269"/>
                    </a:lnTo>
                    <a:lnTo>
                      <a:pt x="65" y="242"/>
                    </a:lnTo>
                    <a:lnTo>
                      <a:pt x="72" y="217"/>
                    </a:lnTo>
                    <a:lnTo>
                      <a:pt x="87" y="196"/>
                    </a:lnTo>
                    <a:lnTo>
                      <a:pt x="78" y="184"/>
                    </a:lnTo>
                    <a:lnTo>
                      <a:pt x="71" y="171"/>
                    </a:lnTo>
                    <a:lnTo>
                      <a:pt x="64" y="156"/>
                    </a:lnTo>
                    <a:lnTo>
                      <a:pt x="60" y="141"/>
                    </a:lnTo>
                    <a:lnTo>
                      <a:pt x="56" y="126"/>
                    </a:lnTo>
                    <a:lnTo>
                      <a:pt x="56" y="110"/>
                    </a:lnTo>
                    <a:lnTo>
                      <a:pt x="57" y="93"/>
                    </a:lnTo>
                    <a:lnTo>
                      <a:pt x="63" y="77"/>
                    </a:lnTo>
                    <a:lnTo>
                      <a:pt x="70" y="65"/>
                    </a:lnTo>
                    <a:lnTo>
                      <a:pt x="77" y="53"/>
                    </a:lnTo>
                    <a:lnTo>
                      <a:pt x="85" y="42"/>
                    </a:lnTo>
                    <a:lnTo>
                      <a:pt x="94" y="31"/>
                    </a:lnTo>
                    <a:lnTo>
                      <a:pt x="103" y="22"/>
                    </a:lnTo>
                    <a:lnTo>
                      <a:pt x="115" y="14"/>
                    </a:lnTo>
                    <a:lnTo>
                      <a:pt x="125" y="7"/>
                    </a:lnTo>
                    <a:lnTo>
                      <a:pt x="138" y="0"/>
                    </a:lnTo>
                    <a:lnTo>
                      <a:pt x="144" y="8"/>
                    </a:lnTo>
                    <a:lnTo>
                      <a:pt x="145" y="15"/>
                    </a:lnTo>
                    <a:lnTo>
                      <a:pt x="142" y="22"/>
                    </a:lnTo>
                    <a:lnTo>
                      <a:pt x="135" y="28"/>
                    </a:lnTo>
                    <a:lnTo>
                      <a:pt x="127" y="34"/>
                    </a:lnTo>
                    <a:lnTo>
                      <a:pt x="120" y="40"/>
                    </a:lnTo>
                    <a:lnTo>
                      <a:pt x="113" y="47"/>
                    </a:lnTo>
                    <a:lnTo>
                      <a:pt x="109" y="55"/>
                    </a:lnTo>
                    <a:lnTo>
                      <a:pt x="102" y="83"/>
                    </a:lnTo>
                    <a:lnTo>
                      <a:pt x="103" y="113"/>
                    </a:lnTo>
                    <a:lnTo>
                      <a:pt x="110" y="141"/>
                    </a:lnTo>
                    <a:lnTo>
                      <a:pt x="122" y="166"/>
                    </a:lnTo>
                    <a:lnTo>
                      <a:pt x="138" y="184"/>
                    </a:lnTo>
                    <a:lnTo>
                      <a:pt x="154" y="201"/>
                    </a:lnTo>
                    <a:lnTo>
                      <a:pt x="173" y="214"/>
                    </a:lnTo>
                    <a:lnTo>
                      <a:pt x="192" y="226"/>
                    </a:lnTo>
                    <a:lnTo>
                      <a:pt x="212" y="235"/>
                    </a:lnTo>
                    <a:lnTo>
                      <a:pt x="232" y="242"/>
                    </a:lnTo>
                    <a:lnTo>
                      <a:pt x="254" y="249"/>
                    </a:lnTo>
                    <a:lnTo>
                      <a:pt x="276" y="255"/>
                    </a:lnTo>
                    <a:lnTo>
                      <a:pt x="298" y="259"/>
                    </a:lnTo>
                    <a:lnTo>
                      <a:pt x="320" y="265"/>
                    </a:lnTo>
                    <a:lnTo>
                      <a:pt x="342" y="271"/>
                    </a:lnTo>
                    <a:lnTo>
                      <a:pt x="364" y="277"/>
                    </a:lnTo>
                    <a:lnTo>
                      <a:pt x="385" y="284"/>
                    </a:lnTo>
                    <a:lnTo>
                      <a:pt x="405" y="293"/>
                    </a:lnTo>
                    <a:lnTo>
                      <a:pt x="425" y="302"/>
                    </a:lnTo>
                    <a:lnTo>
                      <a:pt x="444" y="315"/>
                    </a:lnTo>
                    <a:lnTo>
                      <a:pt x="459" y="317"/>
                    </a:lnTo>
                    <a:lnTo>
                      <a:pt x="474" y="322"/>
                    </a:lnTo>
                    <a:lnTo>
                      <a:pt x="488" y="328"/>
                    </a:lnTo>
                    <a:lnTo>
                      <a:pt x="501" y="337"/>
                    </a:lnTo>
                    <a:lnTo>
                      <a:pt x="512" y="347"/>
                    </a:lnTo>
                    <a:lnTo>
                      <a:pt x="523" y="358"/>
                    </a:lnTo>
                    <a:lnTo>
                      <a:pt x="531" y="370"/>
                    </a:lnTo>
                    <a:lnTo>
                      <a:pt x="539" y="384"/>
                    </a:lnTo>
                    <a:lnTo>
                      <a:pt x="541" y="396"/>
                    </a:lnTo>
                    <a:lnTo>
                      <a:pt x="540" y="410"/>
                    </a:lnTo>
                    <a:lnTo>
                      <a:pt x="534" y="421"/>
                    </a:lnTo>
                    <a:lnTo>
                      <a:pt x="524" y="430"/>
                    </a:lnTo>
                    <a:lnTo>
                      <a:pt x="517" y="430"/>
                    </a:lnTo>
                    <a:lnTo>
                      <a:pt x="510" y="426"/>
                    </a:lnTo>
                    <a:lnTo>
                      <a:pt x="502" y="422"/>
                    </a:lnTo>
                    <a:lnTo>
                      <a:pt x="495" y="417"/>
                    </a:lnTo>
                    <a:lnTo>
                      <a:pt x="488" y="411"/>
                    </a:lnTo>
                    <a:lnTo>
                      <a:pt x="482" y="406"/>
                    </a:lnTo>
                    <a:lnTo>
                      <a:pt x="479" y="402"/>
                    </a:lnTo>
                    <a:lnTo>
                      <a:pt x="478" y="401"/>
                    </a:lnTo>
                    <a:lnTo>
                      <a:pt x="485" y="405"/>
                    </a:lnTo>
                    <a:lnTo>
                      <a:pt x="492" y="409"/>
                    </a:lnTo>
                    <a:lnTo>
                      <a:pt x="497" y="413"/>
                    </a:lnTo>
                    <a:lnTo>
                      <a:pt x="505" y="414"/>
                    </a:lnTo>
                    <a:lnTo>
                      <a:pt x="511" y="409"/>
                    </a:lnTo>
                    <a:lnTo>
                      <a:pt x="515" y="402"/>
                    </a:lnTo>
                    <a:lnTo>
                      <a:pt x="516" y="396"/>
                    </a:lnTo>
                    <a:lnTo>
                      <a:pt x="516" y="388"/>
                    </a:lnTo>
                    <a:lnTo>
                      <a:pt x="508" y="383"/>
                    </a:lnTo>
                    <a:lnTo>
                      <a:pt x="501" y="375"/>
                    </a:lnTo>
                    <a:lnTo>
                      <a:pt x="493" y="368"/>
                    </a:lnTo>
                    <a:lnTo>
                      <a:pt x="484" y="361"/>
                    </a:lnTo>
                    <a:lnTo>
                      <a:pt x="476" y="354"/>
                    </a:lnTo>
                    <a:lnTo>
                      <a:pt x="466" y="349"/>
                    </a:lnTo>
                    <a:lnTo>
                      <a:pt x="456" y="346"/>
                    </a:lnTo>
                    <a:lnTo>
                      <a:pt x="447" y="346"/>
                    </a:lnTo>
                    <a:lnTo>
                      <a:pt x="454" y="368"/>
                    </a:lnTo>
                    <a:lnTo>
                      <a:pt x="457" y="392"/>
                    </a:lnTo>
                    <a:lnTo>
                      <a:pt x="458" y="416"/>
                    </a:lnTo>
                    <a:lnTo>
                      <a:pt x="461" y="440"/>
                    </a:lnTo>
                    <a:lnTo>
                      <a:pt x="463" y="464"/>
                    </a:lnTo>
                    <a:lnTo>
                      <a:pt x="469" y="487"/>
                    </a:lnTo>
                    <a:lnTo>
                      <a:pt x="480" y="509"/>
                    </a:lnTo>
                    <a:lnTo>
                      <a:pt x="496" y="529"/>
                    </a:lnTo>
                    <a:lnTo>
                      <a:pt x="510" y="544"/>
                    </a:lnTo>
                    <a:lnTo>
                      <a:pt x="524" y="560"/>
                    </a:lnTo>
                    <a:lnTo>
                      <a:pt x="539" y="575"/>
                    </a:lnTo>
                    <a:lnTo>
                      <a:pt x="556" y="589"/>
                    </a:lnTo>
                    <a:lnTo>
                      <a:pt x="573" y="600"/>
                    </a:lnTo>
                    <a:lnTo>
                      <a:pt x="592" y="608"/>
                    </a:lnTo>
                    <a:lnTo>
                      <a:pt x="611" y="612"/>
                    </a:lnTo>
                    <a:lnTo>
                      <a:pt x="633" y="611"/>
                    </a:lnTo>
                    <a:lnTo>
                      <a:pt x="637" y="607"/>
                    </a:lnTo>
                    <a:lnTo>
                      <a:pt x="641" y="604"/>
                    </a:lnTo>
                    <a:lnTo>
                      <a:pt x="646" y="602"/>
                    </a:lnTo>
                    <a:lnTo>
                      <a:pt x="649" y="598"/>
                    </a:lnTo>
                    <a:lnTo>
                      <a:pt x="645" y="593"/>
                    </a:lnTo>
                    <a:lnTo>
                      <a:pt x="639" y="591"/>
                    </a:lnTo>
                    <a:lnTo>
                      <a:pt x="634" y="589"/>
                    </a:lnTo>
                    <a:lnTo>
                      <a:pt x="633" y="583"/>
                    </a:lnTo>
                    <a:lnTo>
                      <a:pt x="640" y="578"/>
                    </a:lnTo>
                    <a:lnTo>
                      <a:pt x="647" y="576"/>
                    </a:lnTo>
                    <a:lnTo>
                      <a:pt x="656" y="575"/>
                    </a:lnTo>
                    <a:lnTo>
                      <a:pt x="664" y="577"/>
                    </a:lnTo>
                    <a:lnTo>
                      <a:pt x="671" y="584"/>
                    </a:lnTo>
                    <a:lnTo>
                      <a:pt x="675" y="592"/>
                    </a:lnTo>
                    <a:lnTo>
                      <a:pt x="676" y="600"/>
                    </a:lnTo>
                    <a:lnTo>
                      <a:pt x="675" y="608"/>
                    </a:lnTo>
                    <a:lnTo>
                      <a:pt x="674" y="619"/>
                    </a:lnTo>
                    <a:lnTo>
                      <a:pt x="668" y="628"/>
                    </a:lnTo>
                    <a:lnTo>
                      <a:pt x="657" y="636"/>
                    </a:lnTo>
                    <a:lnTo>
                      <a:pt x="645" y="643"/>
                    </a:lnTo>
                    <a:lnTo>
                      <a:pt x="630" y="644"/>
                    </a:lnTo>
                    <a:lnTo>
                      <a:pt x="616" y="643"/>
                    </a:lnTo>
                    <a:lnTo>
                      <a:pt x="602" y="641"/>
                    </a:lnTo>
                    <a:lnTo>
                      <a:pt x="590" y="637"/>
                    </a:lnTo>
                    <a:lnTo>
                      <a:pt x="577" y="631"/>
                    </a:lnTo>
                    <a:lnTo>
                      <a:pt x="565" y="627"/>
                    </a:lnTo>
                    <a:lnTo>
                      <a:pt x="556" y="620"/>
                    </a:lnTo>
                    <a:lnTo>
                      <a:pt x="547" y="614"/>
                    </a:lnTo>
                    <a:lnTo>
                      <a:pt x="554" y="636"/>
                    </a:lnTo>
                    <a:lnTo>
                      <a:pt x="562" y="658"/>
                    </a:lnTo>
                    <a:lnTo>
                      <a:pt x="571" y="679"/>
                    </a:lnTo>
                    <a:lnTo>
                      <a:pt x="581" y="701"/>
                    </a:lnTo>
                    <a:lnTo>
                      <a:pt x="593" y="721"/>
                    </a:lnTo>
                    <a:lnTo>
                      <a:pt x="605" y="743"/>
                    </a:lnTo>
                    <a:lnTo>
                      <a:pt x="617" y="764"/>
                    </a:lnTo>
                    <a:lnTo>
                      <a:pt x="631" y="784"/>
                    </a:lnTo>
                    <a:lnTo>
                      <a:pt x="615" y="8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5" name="Freeform 168"/>
              <p:cNvSpPr>
                <a:spLocks/>
              </p:cNvSpPr>
              <p:nvPr/>
            </p:nvSpPr>
            <p:spPr bwMode="auto">
              <a:xfrm>
                <a:off x="3350" y="2622"/>
                <a:ext cx="130" cy="250"/>
              </a:xfrm>
              <a:custGeom>
                <a:avLst/>
                <a:gdLst>
                  <a:gd name="T0" fmla="*/ 124 w 260"/>
                  <a:gd name="T1" fmla="*/ 76 h 501"/>
                  <a:gd name="T2" fmla="*/ 130 w 260"/>
                  <a:gd name="T3" fmla="*/ 123 h 501"/>
                  <a:gd name="T4" fmla="*/ 125 w 260"/>
                  <a:gd name="T5" fmla="*/ 169 h 501"/>
                  <a:gd name="T6" fmla="*/ 107 w 260"/>
                  <a:gd name="T7" fmla="*/ 212 h 501"/>
                  <a:gd name="T8" fmla="*/ 88 w 260"/>
                  <a:gd name="T9" fmla="*/ 235 h 501"/>
                  <a:gd name="T10" fmla="*/ 72 w 260"/>
                  <a:gd name="T11" fmla="*/ 243 h 501"/>
                  <a:gd name="T12" fmla="*/ 56 w 260"/>
                  <a:gd name="T13" fmla="*/ 249 h 501"/>
                  <a:gd name="T14" fmla="*/ 44 w 260"/>
                  <a:gd name="T15" fmla="*/ 250 h 501"/>
                  <a:gd name="T16" fmla="*/ 44 w 260"/>
                  <a:gd name="T17" fmla="*/ 246 h 501"/>
                  <a:gd name="T18" fmla="*/ 54 w 260"/>
                  <a:gd name="T19" fmla="*/ 237 h 501"/>
                  <a:gd name="T20" fmla="*/ 70 w 260"/>
                  <a:gd name="T21" fmla="*/ 226 h 501"/>
                  <a:gd name="T22" fmla="*/ 84 w 260"/>
                  <a:gd name="T23" fmla="*/ 215 h 501"/>
                  <a:gd name="T24" fmla="*/ 94 w 260"/>
                  <a:gd name="T25" fmla="*/ 194 h 501"/>
                  <a:gd name="T26" fmla="*/ 103 w 260"/>
                  <a:gd name="T27" fmla="*/ 159 h 501"/>
                  <a:gd name="T28" fmla="*/ 106 w 260"/>
                  <a:gd name="T29" fmla="*/ 123 h 501"/>
                  <a:gd name="T30" fmla="*/ 103 w 260"/>
                  <a:gd name="T31" fmla="*/ 87 h 501"/>
                  <a:gd name="T32" fmla="*/ 98 w 260"/>
                  <a:gd name="T33" fmla="*/ 65 h 501"/>
                  <a:gd name="T34" fmla="*/ 95 w 260"/>
                  <a:gd name="T35" fmla="*/ 55 h 501"/>
                  <a:gd name="T36" fmla="*/ 91 w 260"/>
                  <a:gd name="T37" fmla="*/ 46 h 501"/>
                  <a:gd name="T38" fmla="*/ 85 w 260"/>
                  <a:gd name="T39" fmla="*/ 39 h 501"/>
                  <a:gd name="T40" fmla="*/ 70 w 260"/>
                  <a:gd name="T41" fmla="*/ 26 h 501"/>
                  <a:gd name="T42" fmla="*/ 44 w 260"/>
                  <a:gd name="T43" fmla="*/ 16 h 501"/>
                  <a:gd name="T44" fmla="*/ 19 w 260"/>
                  <a:gd name="T45" fmla="*/ 12 h 501"/>
                  <a:gd name="T46" fmla="*/ 3 w 260"/>
                  <a:gd name="T47" fmla="*/ 12 h 501"/>
                  <a:gd name="T48" fmla="*/ 8 w 260"/>
                  <a:gd name="T49" fmla="*/ 6 h 501"/>
                  <a:gd name="T50" fmla="*/ 27 w 260"/>
                  <a:gd name="T51" fmla="*/ 0 h 501"/>
                  <a:gd name="T52" fmla="*/ 46 w 260"/>
                  <a:gd name="T53" fmla="*/ 1 h 501"/>
                  <a:gd name="T54" fmla="*/ 65 w 260"/>
                  <a:gd name="T55" fmla="*/ 6 h 501"/>
                  <a:gd name="T56" fmla="*/ 80 w 260"/>
                  <a:gd name="T57" fmla="*/ 14 h 501"/>
                  <a:gd name="T58" fmla="*/ 92 w 260"/>
                  <a:gd name="T59" fmla="*/ 23 h 501"/>
                  <a:gd name="T60" fmla="*/ 103 w 260"/>
                  <a:gd name="T61" fmla="*/ 36 h 501"/>
                  <a:gd name="T62" fmla="*/ 113 w 260"/>
                  <a:gd name="T63" fmla="*/ 48 h 50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60" h="501">
                    <a:moveTo>
                      <a:pt x="232" y="111"/>
                    </a:moveTo>
                    <a:lnTo>
                      <a:pt x="248" y="153"/>
                    </a:lnTo>
                    <a:lnTo>
                      <a:pt x="257" y="198"/>
                    </a:lnTo>
                    <a:lnTo>
                      <a:pt x="260" y="246"/>
                    </a:lnTo>
                    <a:lnTo>
                      <a:pt x="258" y="293"/>
                    </a:lnTo>
                    <a:lnTo>
                      <a:pt x="249" y="339"/>
                    </a:lnTo>
                    <a:lnTo>
                      <a:pt x="234" y="384"/>
                    </a:lnTo>
                    <a:lnTo>
                      <a:pt x="213" y="424"/>
                    </a:lnTo>
                    <a:lnTo>
                      <a:pt x="186" y="461"/>
                    </a:lnTo>
                    <a:lnTo>
                      <a:pt x="175" y="470"/>
                    </a:lnTo>
                    <a:lnTo>
                      <a:pt x="160" y="478"/>
                    </a:lnTo>
                    <a:lnTo>
                      <a:pt x="144" y="486"/>
                    </a:lnTo>
                    <a:lnTo>
                      <a:pt x="127" y="493"/>
                    </a:lnTo>
                    <a:lnTo>
                      <a:pt x="111" y="498"/>
                    </a:lnTo>
                    <a:lnTo>
                      <a:pt x="97" y="501"/>
                    </a:lnTo>
                    <a:lnTo>
                      <a:pt x="87" y="501"/>
                    </a:lnTo>
                    <a:lnTo>
                      <a:pt x="82" y="499"/>
                    </a:lnTo>
                    <a:lnTo>
                      <a:pt x="87" y="493"/>
                    </a:lnTo>
                    <a:lnTo>
                      <a:pt x="96" y="485"/>
                    </a:lnTo>
                    <a:lnTo>
                      <a:pt x="108" y="475"/>
                    </a:lnTo>
                    <a:lnTo>
                      <a:pt x="123" y="464"/>
                    </a:lnTo>
                    <a:lnTo>
                      <a:pt x="140" y="453"/>
                    </a:lnTo>
                    <a:lnTo>
                      <a:pt x="154" y="441"/>
                    </a:lnTo>
                    <a:lnTo>
                      <a:pt x="167" y="430"/>
                    </a:lnTo>
                    <a:lnTo>
                      <a:pt x="175" y="421"/>
                    </a:lnTo>
                    <a:lnTo>
                      <a:pt x="188" y="388"/>
                    </a:lnTo>
                    <a:lnTo>
                      <a:pt x="198" y="355"/>
                    </a:lnTo>
                    <a:lnTo>
                      <a:pt x="205" y="319"/>
                    </a:lnTo>
                    <a:lnTo>
                      <a:pt x="210" y="284"/>
                    </a:lnTo>
                    <a:lnTo>
                      <a:pt x="212" y="247"/>
                    </a:lnTo>
                    <a:lnTo>
                      <a:pt x="210" y="210"/>
                    </a:lnTo>
                    <a:lnTo>
                      <a:pt x="206" y="174"/>
                    </a:lnTo>
                    <a:lnTo>
                      <a:pt x="198" y="140"/>
                    </a:lnTo>
                    <a:lnTo>
                      <a:pt x="196" y="130"/>
                    </a:lnTo>
                    <a:lnTo>
                      <a:pt x="194" y="120"/>
                    </a:lnTo>
                    <a:lnTo>
                      <a:pt x="190" y="111"/>
                    </a:lnTo>
                    <a:lnTo>
                      <a:pt x="186" y="103"/>
                    </a:lnTo>
                    <a:lnTo>
                      <a:pt x="181" y="93"/>
                    </a:lnTo>
                    <a:lnTo>
                      <a:pt x="175" y="85"/>
                    </a:lnTo>
                    <a:lnTo>
                      <a:pt x="169" y="78"/>
                    </a:lnTo>
                    <a:lnTo>
                      <a:pt x="163" y="70"/>
                    </a:lnTo>
                    <a:lnTo>
                      <a:pt x="140" y="53"/>
                    </a:lnTo>
                    <a:lnTo>
                      <a:pt x="114" y="40"/>
                    </a:lnTo>
                    <a:lnTo>
                      <a:pt x="87" y="32"/>
                    </a:lnTo>
                    <a:lnTo>
                      <a:pt x="61" y="27"/>
                    </a:lnTo>
                    <a:lnTo>
                      <a:pt x="37" y="24"/>
                    </a:lnTo>
                    <a:lnTo>
                      <a:pt x="17" y="24"/>
                    </a:lnTo>
                    <a:lnTo>
                      <a:pt x="5" y="24"/>
                    </a:lnTo>
                    <a:lnTo>
                      <a:pt x="0" y="24"/>
                    </a:lnTo>
                    <a:lnTo>
                      <a:pt x="16" y="13"/>
                    </a:lnTo>
                    <a:lnTo>
                      <a:pt x="34" y="6"/>
                    </a:lnTo>
                    <a:lnTo>
                      <a:pt x="53" y="1"/>
                    </a:lnTo>
                    <a:lnTo>
                      <a:pt x="73" y="0"/>
                    </a:lnTo>
                    <a:lnTo>
                      <a:pt x="92" y="2"/>
                    </a:lnTo>
                    <a:lnTo>
                      <a:pt x="112" y="6"/>
                    </a:lnTo>
                    <a:lnTo>
                      <a:pt x="130" y="12"/>
                    </a:lnTo>
                    <a:lnTo>
                      <a:pt x="148" y="19"/>
                    </a:lnTo>
                    <a:lnTo>
                      <a:pt x="160" y="28"/>
                    </a:lnTo>
                    <a:lnTo>
                      <a:pt x="173" y="37"/>
                    </a:lnTo>
                    <a:lnTo>
                      <a:pt x="184" y="47"/>
                    </a:lnTo>
                    <a:lnTo>
                      <a:pt x="196" y="59"/>
                    </a:lnTo>
                    <a:lnTo>
                      <a:pt x="206" y="72"/>
                    </a:lnTo>
                    <a:lnTo>
                      <a:pt x="216" y="84"/>
                    </a:lnTo>
                    <a:lnTo>
                      <a:pt x="225" y="97"/>
                    </a:lnTo>
                    <a:lnTo>
                      <a:pt x="232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6" name="Freeform 169"/>
              <p:cNvSpPr>
                <a:spLocks/>
              </p:cNvSpPr>
              <p:nvPr/>
            </p:nvSpPr>
            <p:spPr bwMode="auto">
              <a:xfrm>
                <a:off x="2585" y="2651"/>
                <a:ext cx="321" cy="350"/>
              </a:xfrm>
              <a:custGeom>
                <a:avLst/>
                <a:gdLst>
                  <a:gd name="T0" fmla="*/ 321 w 641"/>
                  <a:gd name="T1" fmla="*/ 2 h 699"/>
                  <a:gd name="T2" fmla="*/ 321 w 641"/>
                  <a:gd name="T3" fmla="*/ 54 h 699"/>
                  <a:gd name="T4" fmla="*/ 321 w 641"/>
                  <a:gd name="T5" fmla="*/ 167 h 699"/>
                  <a:gd name="T6" fmla="*/ 319 w 641"/>
                  <a:gd name="T7" fmla="*/ 282 h 699"/>
                  <a:gd name="T8" fmla="*/ 315 w 641"/>
                  <a:gd name="T9" fmla="*/ 334 h 699"/>
                  <a:gd name="T10" fmla="*/ 312 w 641"/>
                  <a:gd name="T11" fmla="*/ 334 h 699"/>
                  <a:gd name="T12" fmla="*/ 304 w 641"/>
                  <a:gd name="T13" fmla="*/ 335 h 699"/>
                  <a:gd name="T14" fmla="*/ 292 w 641"/>
                  <a:gd name="T15" fmla="*/ 336 h 699"/>
                  <a:gd name="T16" fmla="*/ 275 w 641"/>
                  <a:gd name="T17" fmla="*/ 337 h 699"/>
                  <a:gd name="T18" fmla="*/ 256 w 641"/>
                  <a:gd name="T19" fmla="*/ 338 h 699"/>
                  <a:gd name="T20" fmla="*/ 233 w 641"/>
                  <a:gd name="T21" fmla="*/ 339 h 699"/>
                  <a:gd name="T22" fmla="*/ 210 w 641"/>
                  <a:gd name="T23" fmla="*/ 341 h 699"/>
                  <a:gd name="T24" fmla="*/ 184 w 641"/>
                  <a:gd name="T25" fmla="*/ 342 h 699"/>
                  <a:gd name="T26" fmla="*/ 159 w 641"/>
                  <a:gd name="T27" fmla="*/ 344 h 699"/>
                  <a:gd name="T28" fmla="*/ 133 w 641"/>
                  <a:gd name="T29" fmla="*/ 345 h 699"/>
                  <a:gd name="T30" fmla="*/ 108 w 641"/>
                  <a:gd name="T31" fmla="*/ 347 h 699"/>
                  <a:gd name="T32" fmla="*/ 85 w 641"/>
                  <a:gd name="T33" fmla="*/ 348 h 699"/>
                  <a:gd name="T34" fmla="*/ 64 w 641"/>
                  <a:gd name="T35" fmla="*/ 349 h 699"/>
                  <a:gd name="T36" fmla="*/ 44 w 641"/>
                  <a:gd name="T37" fmla="*/ 349 h 699"/>
                  <a:gd name="T38" fmla="*/ 29 w 641"/>
                  <a:gd name="T39" fmla="*/ 350 h 699"/>
                  <a:gd name="T40" fmla="*/ 17 w 641"/>
                  <a:gd name="T41" fmla="*/ 350 h 699"/>
                  <a:gd name="T42" fmla="*/ 0 w 641"/>
                  <a:gd name="T43" fmla="*/ 0 h 699"/>
                  <a:gd name="T44" fmla="*/ 321 w 641"/>
                  <a:gd name="T45" fmla="*/ 2 h 69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41" h="699">
                    <a:moveTo>
                      <a:pt x="641" y="3"/>
                    </a:moveTo>
                    <a:lnTo>
                      <a:pt x="641" y="107"/>
                    </a:lnTo>
                    <a:lnTo>
                      <a:pt x="641" y="334"/>
                    </a:lnTo>
                    <a:lnTo>
                      <a:pt x="638" y="563"/>
                    </a:lnTo>
                    <a:lnTo>
                      <a:pt x="629" y="668"/>
                    </a:lnTo>
                    <a:lnTo>
                      <a:pt x="623" y="668"/>
                    </a:lnTo>
                    <a:lnTo>
                      <a:pt x="607" y="669"/>
                    </a:lnTo>
                    <a:lnTo>
                      <a:pt x="583" y="672"/>
                    </a:lnTo>
                    <a:lnTo>
                      <a:pt x="549" y="673"/>
                    </a:lnTo>
                    <a:lnTo>
                      <a:pt x="511" y="676"/>
                    </a:lnTo>
                    <a:lnTo>
                      <a:pt x="466" y="678"/>
                    </a:lnTo>
                    <a:lnTo>
                      <a:pt x="419" y="682"/>
                    </a:lnTo>
                    <a:lnTo>
                      <a:pt x="368" y="684"/>
                    </a:lnTo>
                    <a:lnTo>
                      <a:pt x="318" y="688"/>
                    </a:lnTo>
                    <a:lnTo>
                      <a:pt x="266" y="690"/>
                    </a:lnTo>
                    <a:lnTo>
                      <a:pt x="216" y="693"/>
                    </a:lnTo>
                    <a:lnTo>
                      <a:pt x="169" y="696"/>
                    </a:lnTo>
                    <a:lnTo>
                      <a:pt x="127" y="697"/>
                    </a:lnTo>
                    <a:lnTo>
                      <a:pt x="88" y="698"/>
                    </a:lnTo>
                    <a:lnTo>
                      <a:pt x="57" y="699"/>
                    </a:lnTo>
                    <a:lnTo>
                      <a:pt x="34" y="699"/>
                    </a:lnTo>
                    <a:lnTo>
                      <a:pt x="0" y="0"/>
                    </a:lnTo>
                    <a:lnTo>
                      <a:pt x="64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7" name="Freeform 170"/>
              <p:cNvSpPr>
                <a:spLocks/>
              </p:cNvSpPr>
              <p:nvPr/>
            </p:nvSpPr>
            <p:spPr bwMode="auto">
              <a:xfrm>
                <a:off x="3295" y="2647"/>
                <a:ext cx="117" cy="218"/>
              </a:xfrm>
              <a:custGeom>
                <a:avLst/>
                <a:gdLst>
                  <a:gd name="T0" fmla="*/ 69 w 233"/>
                  <a:gd name="T1" fmla="*/ 90 h 434"/>
                  <a:gd name="T2" fmla="*/ 61 w 233"/>
                  <a:gd name="T3" fmla="*/ 114 h 434"/>
                  <a:gd name="T4" fmla="*/ 46 w 233"/>
                  <a:gd name="T5" fmla="*/ 134 h 434"/>
                  <a:gd name="T6" fmla="*/ 37 w 233"/>
                  <a:gd name="T7" fmla="*/ 138 h 434"/>
                  <a:gd name="T8" fmla="*/ 26 w 233"/>
                  <a:gd name="T9" fmla="*/ 138 h 434"/>
                  <a:gd name="T10" fmla="*/ 18 w 233"/>
                  <a:gd name="T11" fmla="*/ 140 h 434"/>
                  <a:gd name="T12" fmla="*/ 26 w 233"/>
                  <a:gd name="T13" fmla="*/ 146 h 434"/>
                  <a:gd name="T14" fmla="*/ 36 w 233"/>
                  <a:gd name="T15" fmla="*/ 150 h 434"/>
                  <a:gd name="T16" fmla="*/ 49 w 233"/>
                  <a:gd name="T17" fmla="*/ 149 h 434"/>
                  <a:gd name="T18" fmla="*/ 64 w 233"/>
                  <a:gd name="T19" fmla="*/ 148 h 434"/>
                  <a:gd name="T20" fmla="*/ 73 w 233"/>
                  <a:gd name="T21" fmla="*/ 151 h 434"/>
                  <a:gd name="T22" fmla="*/ 70 w 233"/>
                  <a:gd name="T23" fmla="*/ 172 h 434"/>
                  <a:gd name="T24" fmla="*/ 56 w 233"/>
                  <a:gd name="T25" fmla="*/ 190 h 434"/>
                  <a:gd name="T26" fmla="*/ 50 w 233"/>
                  <a:gd name="T27" fmla="*/ 201 h 434"/>
                  <a:gd name="T28" fmla="*/ 65 w 233"/>
                  <a:gd name="T29" fmla="*/ 201 h 434"/>
                  <a:gd name="T30" fmla="*/ 79 w 233"/>
                  <a:gd name="T31" fmla="*/ 195 h 434"/>
                  <a:gd name="T32" fmla="*/ 90 w 233"/>
                  <a:gd name="T33" fmla="*/ 187 h 434"/>
                  <a:gd name="T34" fmla="*/ 100 w 233"/>
                  <a:gd name="T35" fmla="*/ 175 h 434"/>
                  <a:gd name="T36" fmla="*/ 112 w 233"/>
                  <a:gd name="T37" fmla="*/ 165 h 434"/>
                  <a:gd name="T38" fmla="*/ 117 w 233"/>
                  <a:gd name="T39" fmla="*/ 180 h 434"/>
                  <a:gd name="T40" fmla="*/ 104 w 233"/>
                  <a:gd name="T41" fmla="*/ 199 h 434"/>
                  <a:gd name="T42" fmla="*/ 81 w 233"/>
                  <a:gd name="T43" fmla="*/ 212 h 434"/>
                  <a:gd name="T44" fmla="*/ 55 w 233"/>
                  <a:gd name="T45" fmla="*/ 218 h 434"/>
                  <a:gd name="T46" fmla="*/ 43 w 233"/>
                  <a:gd name="T47" fmla="*/ 213 h 434"/>
                  <a:gd name="T48" fmla="*/ 30 w 233"/>
                  <a:gd name="T49" fmla="*/ 206 h 434"/>
                  <a:gd name="T50" fmla="*/ 24 w 233"/>
                  <a:gd name="T51" fmla="*/ 197 h 434"/>
                  <a:gd name="T52" fmla="*/ 31 w 233"/>
                  <a:gd name="T53" fmla="*/ 194 h 434"/>
                  <a:gd name="T54" fmla="*/ 39 w 233"/>
                  <a:gd name="T55" fmla="*/ 193 h 434"/>
                  <a:gd name="T56" fmla="*/ 52 w 233"/>
                  <a:gd name="T57" fmla="*/ 180 h 434"/>
                  <a:gd name="T58" fmla="*/ 52 w 233"/>
                  <a:gd name="T59" fmla="*/ 168 h 434"/>
                  <a:gd name="T60" fmla="*/ 34 w 233"/>
                  <a:gd name="T61" fmla="*/ 165 h 434"/>
                  <a:gd name="T62" fmla="*/ 17 w 233"/>
                  <a:gd name="T63" fmla="*/ 156 h 434"/>
                  <a:gd name="T64" fmla="*/ 1 w 233"/>
                  <a:gd name="T65" fmla="*/ 131 h 434"/>
                  <a:gd name="T66" fmla="*/ 7 w 233"/>
                  <a:gd name="T67" fmla="*/ 110 h 434"/>
                  <a:gd name="T68" fmla="*/ 11 w 233"/>
                  <a:gd name="T69" fmla="*/ 120 h 434"/>
                  <a:gd name="T70" fmla="*/ 17 w 233"/>
                  <a:gd name="T71" fmla="*/ 129 h 434"/>
                  <a:gd name="T72" fmla="*/ 27 w 233"/>
                  <a:gd name="T73" fmla="*/ 129 h 434"/>
                  <a:gd name="T74" fmla="*/ 34 w 233"/>
                  <a:gd name="T75" fmla="*/ 129 h 434"/>
                  <a:gd name="T76" fmla="*/ 41 w 233"/>
                  <a:gd name="T77" fmla="*/ 125 h 434"/>
                  <a:gd name="T78" fmla="*/ 44 w 233"/>
                  <a:gd name="T79" fmla="*/ 75 h 434"/>
                  <a:gd name="T80" fmla="*/ 33 w 233"/>
                  <a:gd name="T81" fmla="*/ 26 h 434"/>
                  <a:gd name="T82" fmla="*/ 59 w 233"/>
                  <a:gd name="T83" fmla="*/ 8 h 434"/>
                  <a:gd name="T84" fmla="*/ 67 w 233"/>
                  <a:gd name="T85" fmla="*/ 74 h 43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33" h="434">
                    <a:moveTo>
                      <a:pt x="133" y="147"/>
                    </a:moveTo>
                    <a:lnTo>
                      <a:pt x="137" y="164"/>
                    </a:lnTo>
                    <a:lnTo>
                      <a:pt x="137" y="180"/>
                    </a:lnTo>
                    <a:lnTo>
                      <a:pt x="135" y="196"/>
                    </a:lnTo>
                    <a:lnTo>
                      <a:pt x="130" y="211"/>
                    </a:lnTo>
                    <a:lnTo>
                      <a:pt x="122" y="226"/>
                    </a:lnTo>
                    <a:lnTo>
                      <a:pt x="114" y="240"/>
                    </a:lnTo>
                    <a:lnTo>
                      <a:pt x="104" y="253"/>
                    </a:lnTo>
                    <a:lnTo>
                      <a:pt x="92" y="266"/>
                    </a:lnTo>
                    <a:lnTo>
                      <a:pt x="86" y="270"/>
                    </a:lnTo>
                    <a:lnTo>
                      <a:pt x="79" y="272"/>
                    </a:lnTo>
                    <a:lnTo>
                      <a:pt x="74" y="274"/>
                    </a:lnTo>
                    <a:lnTo>
                      <a:pt x="67" y="275"/>
                    </a:lnTo>
                    <a:lnTo>
                      <a:pt x="60" y="275"/>
                    </a:lnTo>
                    <a:lnTo>
                      <a:pt x="52" y="275"/>
                    </a:lnTo>
                    <a:lnTo>
                      <a:pt x="41" y="275"/>
                    </a:lnTo>
                    <a:lnTo>
                      <a:pt x="31" y="273"/>
                    </a:lnTo>
                    <a:lnTo>
                      <a:pt x="36" y="279"/>
                    </a:lnTo>
                    <a:lnTo>
                      <a:pt x="40" y="283"/>
                    </a:lnTo>
                    <a:lnTo>
                      <a:pt x="46" y="288"/>
                    </a:lnTo>
                    <a:lnTo>
                      <a:pt x="52" y="291"/>
                    </a:lnTo>
                    <a:lnTo>
                      <a:pt x="59" y="295"/>
                    </a:lnTo>
                    <a:lnTo>
                      <a:pt x="66" y="297"/>
                    </a:lnTo>
                    <a:lnTo>
                      <a:pt x="72" y="298"/>
                    </a:lnTo>
                    <a:lnTo>
                      <a:pt x="79" y="300"/>
                    </a:lnTo>
                    <a:lnTo>
                      <a:pt x="87" y="298"/>
                    </a:lnTo>
                    <a:lnTo>
                      <a:pt x="97" y="296"/>
                    </a:lnTo>
                    <a:lnTo>
                      <a:pt x="107" y="295"/>
                    </a:lnTo>
                    <a:lnTo>
                      <a:pt x="117" y="295"/>
                    </a:lnTo>
                    <a:lnTo>
                      <a:pt x="128" y="295"/>
                    </a:lnTo>
                    <a:lnTo>
                      <a:pt x="136" y="295"/>
                    </a:lnTo>
                    <a:lnTo>
                      <a:pt x="143" y="297"/>
                    </a:lnTo>
                    <a:lnTo>
                      <a:pt x="146" y="300"/>
                    </a:lnTo>
                    <a:lnTo>
                      <a:pt x="146" y="316"/>
                    </a:lnTo>
                    <a:lnTo>
                      <a:pt x="144" y="329"/>
                    </a:lnTo>
                    <a:lnTo>
                      <a:pt x="139" y="343"/>
                    </a:lnTo>
                    <a:lnTo>
                      <a:pt x="131" y="356"/>
                    </a:lnTo>
                    <a:lnTo>
                      <a:pt x="122" y="369"/>
                    </a:lnTo>
                    <a:lnTo>
                      <a:pt x="112" y="379"/>
                    </a:lnTo>
                    <a:lnTo>
                      <a:pt x="101" y="388"/>
                    </a:lnTo>
                    <a:lnTo>
                      <a:pt x="90" y="396"/>
                    </a:lnTo>
                    <a:lnTo>
                      <a:pt x="99" y="400"/>
                    </a:lnTo>
                    <a:lnTo>
                      <a:pt x="109" y="401"/>
                    </a:lnTo>
                    <a:lnTo>
                      <a:pt x="120" y="401"/>
                    </a:lnTo>
                    <a:lnTo>
                      <a:pt x="129" y="400"/>
                    </a:lnTo>
                    <a:lnTo>
                      <a:pt x="139" y="397"/>
                    </a:lnTo>
                    <a:lnTo>
                      <a:pt x="148" y="394"/>
                    </a:lnTo>
                    <a:lnTo>
                      <a:pt x="158" y="389"/>
                    </a:lnTo>
                    <a:lnTo>
                      <a:pt x="166" y="385"/>
                    </a:lnTo>
                    <a:lnTo>
                      <a:pt x="174" y="379"/>
                    </a:lnTo>
                    <a:lnTo>
                      <a:pt x="180" y="372"/>
                    </a:lnTo>
                    <a:lnTo>
                      <a:pt x="186" y="364"/>
                    </a:lnTo>
                    <a:lnTo>
                      <a:pt x="192" y="356"/>
                    </a:lnTo>
                    <a:lnTo>
                      <a:pt x="199" y="348"/>
                    </a:lnTo>
                    <a:lnTo>
                      <a:pt x="206" y="340"/>
                    </a:lnTo>
                    <a:lnTo>
                      <a:pt x="214" y="334"/>
                    </a:lnTo>
                    <a:lnTo>
                      <a:pt x="224" y="329"/>
                    </a:lnTo>
                    <a:lnTo>
                      <a:pt x="229" y="339"/>
                    </a:lnTo>
                    <a:lnTo>
                      <a:pt x="233" y="349"/>
                    </a:lnTo>
                    <a:lnTo>
                      <a:pt x="233" y="358"/>
                    </a:lnTo>
                    <a:lnTo>
                      <a:pt x="230" y="369"/>
                    </a:lnTo>
                    <a:lnTo>
                      <a:pt x="220" y="385"/>
                    </a:lnTo>
                    <a:lnTo>
                      <a:pt x="207" y="397"/>
                    </a:lnTo>
                    <a:lnTo>
                      <a:pt x="193" y="408"/>
                    </a:lnTo>
                    <a:lnTo>
                      <a:pt x="178" y="416"/>
                    </a:lnTo>
                    <a:lnTo>
                      <a:pt x="161" y="423"/>
                    </a:lnTo>
                    <a:lnTo>
                      <a:pt x="144" y="427"/>
                    </a:lnTo>
                    <a:lnTo>
                      <a:pt x="127" y="431"/>
                    </a:lnTo>
                    <a:lnTo>
                      <a:pt x="109" y="434"/>
                    </a:lnTo>
                    <a:lnTo>
                      <a:pt x="101" y="431"/>
                    </a:lnTo>
                    <a:lnTo>
                      <a:pt x="93" y="427"/>
                    </a:lnTo>
                    <a:lnTo>
                      <a:pt x="85" y="424"/>
                    </a:lnTo>
                    <a:lnTo>
                      <a:pt x="76" y="420"/>
                    </a:lnTo>
                    <a:lnTo>
                      <a:pt x="68" y="417"/>
                    </a:lnTo>
                    <a:lnTo>
                      <a:pt x="60" y="411"/>
                    </a:lnTo>
                    <a:lnTo>
                      <a:pt x="53" y="406"/>
                    </a:lnTo>
                    <a:lnTo>
                      <a:pt x="46" y="397"/>
                    </a:lnTo>
                    <a:lnTo>
                      <a:pt x="48" y="393"/>
                    </a:lnTo>
                    <a:lnTo>
                      <a:pt x="52" y="391"/>
                    </a:lnTo>
                    <a:lnTo>
                      <a:pt x="56" y="388"/>
                    </a:lnTo>
                    <a:lnTo>
                      <a:pt x="61" y="387"/>
                    </a:lnTo>
                    <a:lnTo>
                      <a:pt x="67" y="386"/>
                    </a:lnTo>
                    <a:lnTo>
                      <a:pt x="72" y="385"/>
                    </a:lnTo>
                    <a:lnTo>
                      <a:pt x="77" y="384"/>
                    </a:lnTo>
                    <a:lnTo>
                      <a:pt x="82" y="381"/>
                    </a:lnTo>
                    <a:lnTo>
                      <a:pt x="93" y="370"/>
                    </a:lnTo>
                    <a:lnTo>
                      <a:pt x="104" y="358"/>
                    </a:lnTo>
                    <a:lnTo>
                      <a:pt x="112" y="346"/>
                    </a:lnTo>
                    <a:lnTo>
                      <a:pt x="115" y="332"/>
                    </a:lnTo>
                    <a:lnTo>
                      <a:pt x="104" y="335"/>
                    </a:lnTo>
                    <a:lnTo>
                      <a:pt x="91" y="335"/>
                    </a:lnTo>
                    <a:lnTo>
                      <a:pt x="79" y="334"/>
                    </a:lnTo>
                    <a:lnTo>
                      <a:pt x="68" y="329"/>
                    </a:lnTo>
                    <a:lnTo>
                      <a:pt x="56" y="325"/>
                    </a:lnTo>
                    <a:lnTo>
                      <a:pt x="45" y="318"/>
                    </a:lnTo>
                    <a:lnTo>
                      <a:pt x="34" y="310"/>
                    </a:lnTo>
                    <a:lnTo>
                      <a:pt x="24" y="301"/>
                    </a:lnTo>
                    <a:lnTo>
                      <a:pt x="10" y="282"/>
                    </a:lnTo>
                    <a:lnTo>
                      <a:pt x="2" y="260"/>
                    </a:lnTo>
                    <a:lnTo>
                      <a:pt x="0" y="237"/>
                    </a:lnTo>
                    <a:lnTo>
                      <a:pt x="6" y="215"/>
                    </a:lnTo>
                    <a:lnTo>
                      <a:pt x="13" y="218"/>
                    </a:lnTo>
                    <a:lnTo>
                      <a:pt x="16" y="223"/>
                    </a:lnTo>
                    <a:lnTo>
                      <a:pt x="18" y="230"/>
                    </a:lnTo>
                    <a:lnTo>
                      <a:pt x="21" y="238"/>
                    </a:lnTo>
                    <a:lnTo>
                      <a:pt x="23" y="245"/>
                    </a:lnTo>
                    <a:lnTo>
                      <a:pt x="28" y="252"/>
                    </a:lnTo>
                    <a:lnTo>
                      <a:pt x="33" y="256"/>
                    </a:lnTo>
                    <a:lnTo>
                      <a:pt x="44" y="257"/>
                    </a:lnTo>
                    <a:lnTo>
                      <a:pt x="48" y="257"/>
                    </a:lnTo>
                    <a:lnTo>
                      <a:pt x="53" y="257"/>
                    </a:lnTo>
                    <a:lnTo>
                      <a:pt x="57" y="257"/>
                    </a:lnTo>
                    <a:lnTo>
                      <a:pt x="63" y="257"/>
                    </a:lnTo>
                    <a:lnTo>
                      <a:pt x="68" y="256"/>
                    </a:lnTo>
                    <a:lnTo>
                      <a:pt x="74" y="253"/>
                    </a:lnTo>
                    <a:lnTo>
                      <a:pt x="78" y="251"/>
                    </a:lnTo>
                    <a:lnTo>
                      <a:pt x="82" y="248"/>
                    </a:lnTo>
                    <a:lnTo>
                      <a:pt x="97" y="215"/>
                    </a:lnTo>
                    <a:lnTo>
                      <a:pt x="97" y="182"/>
                    </a:lnTo>
                    <a:lnTo>
                      <a:pt x="87" y="149"/>
                    </a:lnTo>
                    <a:lnTo>
                      <a:pt x="75" y="114"/>
                    </a:lnTo>
                    <a:lnTo>
                      <a:pt x="66" y="82"/>
                    </a:lnTo>
                    <a:lnTo>
                      <a:pt x="66" y="51"/>
                    </a:lnTo>
                    <a:lnTo>
                      <a:pt x="79" y="23"/>
                    </a:lnTo>
                    <a:lnTo>
                      <a:pt x="115" y="0"/>
                    </a:lnTo>
                    <a:lnTo>
                      <a:pt x="117" y="16"/>
                    </a:lnTo>
                    <a:lnTo>
                      <a:pt x="122" y="56"/>
                    </a:lnTo>
                    <a:lnTo>
                      <a:pt x="128" y="105"/>
                    </a:lnTo>
                    <a:lnTo>
                      <a:pt x="133" y="1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8" name="Freeform 171"/>
              <p:cNvSpPr>
                <a:spLocks/>
              </p:cNvSpPr>
              <p:nvPr/>
            </p:nvSpPr>
            <p:spPr bwMode="auto">
              <a:xfrm>
                <a:off x="2603" y="2661"/>
                <a:ext cx="289" cy="328"/>
              </a:xfrm>
              <a:custGeom>
                <a:avLst/>
                <a:gdLst>
                  <a:gd name="T0" fmla="*/ 284 w 578"/>
                  <a:gd name="T1" fmla="*/ 312 h 654"/>
                  <a:gd name="T2" fmla="*/ 273 w 578"/>
                  <a:gd name="T3" fmla="*/ 313 h 654"/>
                  <a:gd name="T4" fmla="*/ 259 w 578"/>
                  <a:gd name="T5" fmla="*/ 313 h 654"/>
                  <a:gd name="T6" fmla="*/ 241 w 578"/>
                  <a:gd name="T7" fmla="*/ 315 h 654"/>
                  <a:gd name="T8" fmla="*/ 221 w 578"/>
                  <a:gd name="T9" fmla="*/ 316 h 654"/>
                  <a:gd name="T10" fmla="*/ 199 w 578"/>
                  <a:gd name="T11" fmla="*/ 317 h 654"/>
                  <a:gd name="T12" fmla="*/ 176 w 578"/>
                  <a:gd name="T13" fmla="*/ 319 h 654"/>
                  <a:gd name="T14" fmla="*/ 153 w 578"/>
                  <a:gd name="T15" fmla="*/ 320 h 654"/>
                  <a:gd name="T16" fmla="*/ 129 w 578"/>
                  <a:gd name="T17" fmla="*/ 321 h 654"/>
                  <a:gd name="T18" fmla="*/ 107 w 578"/>
                  <a:gd name="T19" fmla="*/ 323 h 654"/>
                  <a:gd name="T20" fmla="*/ 85 w 578"/>
                  <a:gd name="T21" fmla="*/ 324 h 654"/>
                  <a:gd name="T22" fmla="*/ 65 w 578"/>
                  <a:gd name="T23" fmla="*/ 325 h 654"/>
                  <a:gd name="T24" fmla="*/ 47 w 578"/>
                  <a:gd name="T25" fmla="*/ 326 h 654"/>
                  <a:gd name="T26" fmla="*/ 32 w 578"/>
                  <a:gd name="T27" fmla="*/ 327 h 654"/>
                  <a:gd name="T28" fmla="*/ 21 w 578"/>
                  <a:gd name="T29" fmla="*/ 327 h 654"/>
                  <a:gd name="T30" fmla="*/ 14 w 578"/>
                  <a:gd name="T31" fmla="*/ 328 h 654"/>
                  <a:gd name="T32" fmla="*/ 12 w 578"/>
                  <a:gd name="T33" fmla="*/ 328 h 654"/>
                  <a:gd name="T34" fmla="*/ 0 w 578"/>
                  <a:gd name="T35" fmla="*/ 0 h 654"/>
                  <a:gd name="T36" fmla="*/ 289 w 578"/>
                  <a:gd name="T37" fmla="*/ 4 h 654"/>
                  <a:gd name="T38" fmla="*/ 284 w 578"/>
                  <a:gd name="T39" fmla="*/ 312 h 65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78" h="654">
                    <a:moveTo>
                      <a:pt x="568" y="622"/>
                    </a:moveTo>
                    <a:lnTo>
                      <a:pt x="545" y="624"/>
                    </a:lnTo>
                    <a:lnTo>
                      <a:pt x="517" y="625"/>
                    </a:lnTo>
                    <a:lnTo>
                      <a:pt x="481" y="629"/>
                    </a:lnTo>
                    <a:lnTo>
                      <a:pt x="441" y="631"/>
                    </a:lnTo>
                    <a:lnTo>
                      <a:pt x="398" y="633"/>
                    </a:lnTo>
                    <a:lnTo>
                      <a:pt x="352" y="636"/>
                    </a:lnTo>
                    <a:lnTo>
                      <a:pt x="305" y="639"/>
                    </a:lnTo>
                    <a:lnTo>
                      <a:pt x="258" y="641"/>
                    </a:lnTo>
                    <a:lnTo>
                      <a:pt x="213" y="644"/>
                    </a:lnTo>
                    <a:lnTo>
                      <a:pt x="169" y="646"/>
                    </a:lnTo>
                    <a:lnTo>
                      <a:pt x="129" y="648"/>
                    </a:lnTo>
                    <a:lnTo>
                      <a:pt x="94" y="651"/>
                    </a:lnTo>
                    <a:lnTo>
                      <a:pt x="64" y="652"/>
                    </a:lnTo>
                    <a:lnTo>
                      <a:pt x="42" y="653"/>
                    </a:lnTo>
                    <a:lnTo>
                      <a:pt x="27" y="654"/>
                    </a:lnTo>
                    <a:lnTo>
                      <a:pt x="23" y="654"/>
                    </a:lnTo>
                    <a:lnTo>
                      <a:pt x="0" y="0"/>
                    </a:lnTo>
                    <a:lnTo>
                      <a:pt x="578" y="8"/>
                    </a:lnTo>
                    <a:lnTo>
                      <a:pt x="568" y="622"/>
                    </a:lnTo>
                    <a:close/>
                  </a:path>
                </a:pathLst>
              </a:custGeom>
              <a:solidFill>
                <a:srgbClr val="26A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9" name="Freeform 172"/>
              <p:cNvSpPr>
                <a:spLocks/>
              </p:cNvSpPr>
              <p:nvPr/>
            </p:nvSpPr>
            <p:spPr bwMode="auto">
              <a:xfrm>
                <a:off x="2561" y="3027"/>
                <a:ext cx="378" cy="112"/>
              </a:xfrm>
              <a:custGeom>
                <a:avLst/>
                <a:gdLst>
                  <a:gd name="T0" fmla="*/ 377 w 756"/>
                  <a:gd name="T1" fmla="*/ 3 h 226"/>
                  <a:gd name="T2" fmla="*/ 371 w 756"/>
                  <a:gd name="T3" fmla="*/ 7 h 226"/>
                  <a:gd name="T4" fmla="*/ 358 w 756"/>
                  <a:gd name="T5" fmla="*/ 13 h 226"/>
                  <a:gd name="T6" fmla="*/ 341 w 756"/>
                  <a:gd name="T7" fmla="*/ 21 h 226"/>
                  <a:gd name="T8" fmla="*/ 322 w 756"/>
                  <a:gd name="T9" fmla="*/ 29 h 226"/>
                  <a:gd name="T10" fmla="*/ 301 w 756"/>
                  <a:gd name="T11" fmla="*/ 37 h 226"/>
                  <a:gd name="T12" fmla="*/ 280 w 756"/>
                  <a:gd name="T13" fmla="*/ 43 h 226"/>
                  <a:gd name="T14" fmla="*/ 260 w 756"/>
                  <a:gd name="T15" fmla="*/ 46 h 226"/>
                  <a:gd name="T16" fmla="*/ 243 w 756"/>
                  <a:gd name="T17" fmla="*/ 63 h 226"/>
                  <a:gd name="T18" fmla="*/ 238 w 756"/>
                  <a:gd name="T19" fmla="*/ 104 h 226"/>
                  <a:gd name="T20" fmla="*/ 229 w 756"/>
                  <a:gd name="T21" fmla="*/ 102 h 226"/>
                  <a:gd name="T22" fmla="*/ 227 w 756"/>
                  <a:gd name="T23" fmla="*/ 75 h 226"/>
                  <a:gd name="T24" fmla="*/ 230 w 756"/>
                  <a:gd name="T25" fmla="*/ 57 h 226"/>
                  <a:gd name="T26" fmla="*/ 234 w 756"/>
                  <a:gd name="T27" fmla="*/ 50 h 226"/>
                  <a:gd name="T28" fmla="*/ 238 w 756"/>
                  <a:gd name="T29" fmla="*/ 45 h 226"/>
                  <a:gd name="T30" fmla="*/ 244 w 756"/>
                  <a:gd name="T31" fmla="*/ 40 h 226"/>
                  <a:gd name="T32" fmla="*/ 253 w 756"/>
                  <a:gd name="T33" fmla="*/ 38 h 226"/>
                  <a:gd name="T34" fmla="*/ 271 w 756"/>
                  <a:gd name="T35" fmla="*/ 34 h 226"/>
                  <a:gd name="T36" fmla="*/ 295 w 756"/>
                  <a:gd name="T37" fmla="*/ 27 h 226"/>
                  <a:gd name="T38" fmla="*/ 318 w 756"/>
                  <a:gd name="T39" fmla="*/ 19 h 226"/>
                  <a:gd name="T40" fmla="*/ 318 w 756"/>
                  <a:gd name="T41" fmla="*/ 16 h 226"/>
                  <a:gd name="T42" fmla="*/ 287 w 756"/>
                  <a:gd name="T43" fmla="*/ 17 h 226"/>
                  <a:gd name="T44" fmla="*/ 242 w 756"/>
                  <a:gd name="T45" fmla="*/ 20 h 226"/>
                  <a:gd name="T46" fmla="*/ 188 w 756"/>
                  <a:gd name="T47" fmla="*/ 23 h 226"/>
                  <a:gd name="T48" fmla="*/ 132 w 756"/>
                  <a:gd name="T49" fmla="*/ 28 h 226"/>
                  <a:gd name="T50" fmla="*/ 80 w 756"/>
                  <a:gd name="T51" fmla="*/ 32 h 226"/>
                  <a:gd name="T52" fmla="*/ 36 w 756"/>
                  <a:gd name="T53" fmla="*/ 35 h 226"/>
                  <a:gd name="T54" fmla="*/ 7 w 756"/>
                  <a:gd name="T55" fmla="*/ 37 h 226"/>
                  <a:gd name="T56" fmla="*/ 1 w 756"/>
                  <a:gd name="T57" fmla="*/ 34 h 226"/>
                  <a:gd name="T58" fmla="*/ 3 w 756"/>
                  <a:gd name="T59" fmla="*/ 29 h 226"/>
                  <a:gd name="T60" fmla="*/ 7 w 756"/>
                  <a:gd name="T61" fmla="*/ 25 h 226"/>
                  <a:gd name="T62" fmla="*/ 18 w 756"/>
                  <a:gd name="T63" fmla="*/ 25 h 226"/>
                  <a:gd name="T64" fmla="*/ 36 w 756"/>
                  <a:gd name="T65" fmla="*/ 23 h 226"/>
                  <a:gd name="T66" fmla="*/ 57 w 756"/>
                  <a:gd name="T67" fmla="*/ 21 h 226"/>
                  <a:gd name="T68" fmla="*/ 84 w 756"/>
                  <a:gd name="T69" fmla="*/ 18 h 226"/>
                  <a:gd name="T70" fmla="*/ 113 w 756"/>
                  <a:gd name="T71" fmla="*/ 15 h 226"/>
                  <a:gd name="T72" fmla="*/ 144 w 756"/>
                  <a:gd name="T73" fmla="*/ 13 h 226"/>
                  <a:gd name="T74" fmla="*/ 177 w 756"/>
                  <a:gd name="T75" fmla="*/ 10 h 226"/>
                  <a:gd name="T76" fmla="*/ 210 w 756"/>
                  <a:gd name="T77" fmla="*/ 7 h 226"/>
                  <a:gd name="T78" fmla="*/ 243 w 756"/>
                  <a:gd name="T79" fmla="*/ 5 h 226"/>
                  <a:gd name="T80" fmla="*/ 274 w 756"/>
                  <a:gd name="T81" fmla="*/ 3 h 226"/>
                  <a:gd name="T82" fmla="*/ 303 w 756"/>
                  <a:gd name="T83" fmla="*/ 2 h 226"/>
                  <a:gd name="T84" fmla="*/ 328 w 756"/>
                  <a:gd name="T85" fmla="*/ 0 h 226"/>
                  <a:gd name="T86" fmla="*/ 349 w 756"/>
                  <a:gd name="T87" fmla="*/ 0 h 226"/>
                  <a:gd name="T88" fmla="*/ 366 w 756"/>
                  <a:gd name="T89" fmla="*/ 0 h 226"/>
                  <a:gd name="T90" fmla="*/ 376 w 756"/>
                  <a:gd name="T91" fmla="*/ 2 h 22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756" h="226">
                    <a:moveTo>
                      <a:pt x="756" y="6"/>
                    </a:moveTo>
                    <a:lnTo>
                      <a:pt x="754" y="7"/>
                    </a:lnTo>
                    <a:lnTo>
                      <a:pt x="749" y="9"/>
                    </a:lnTo>
                    <a:lnTo>
                      <a:pt x="741" y="14"/>
                    </a:lnTo>
                    <a:lnTo>
                      <a:pt x="729" y="20"/>
                    </a:lnTo>
                    <a:lnTo>
                      <a:pt x="716" y="27"/>
                    </a:lnTo>
                    <a:lnTo>
                      <a:pt x="700" y="35"/>
                    </a:lnTo>
                    <a:lnTo>
                      <a:pt x="682" y="43"/>
                    </a:lnTo>
                    <a:lnTo>
                      <a:pt x="664" y="51"/>
                    </a:lnTo>
                    <a:lnTo>
                      <a:pt x="643" y="59"/>
                    </a:lnTo>
                    <a:lnTo>
                      <a:pt x="622" y="67"/>
                    </a:lnTo>
                    <a:lnTo>
                      <a:pt x="602" y="74"/>
                    </a:lnTo>
                    <a:lnTo>
                      <a:pt x="580" y="81"/>
                    </a:lnTo>
                    <a:lnTo>
                      <a:pt x="559" y="86"/>
                    </a:lnTo>
                    <a:lnTo>
                      <a:pt x="538" y="90"/>
                    </a:lnTo>
                    <a:lnTo>
                      <a:pt x="519" y="92"/>
                    </a:lnTo>
                    <a:lnTo>
                      <a:pt x="500" y="92"/>
                    </a:lnTo>
                    <a:lnTo>
                      <a:pt x="486" y="128"/>
                    </a:lnTo>
                    <a:lnTo>
                      <a:pt x="478" y="173"/>
                    </a:lnTo>
                    <a:lnTo>
                      <a:pt x="475" y="210"/>
                    </a:lnTo>
                    <a:lnTo>
                      <a:pt x="475" y="226"/>
                    </a:lnTo>
                    <a:lnTo>
                      <a:pt x="458" y="206"/>
                    </a:lnTo>
                    <a:lnTo>
                      <a:pt x="452" y="180"/>
                    </a:lnTo>
                    <a:lnTo>
                      <a:pt x="453" y="151"/>
                    </a:lnTo>
                    <a:lnTo>
                      <a:pt x="458" y="123"/>
                    </a:lnTo>
                    <a:lnTo>
                      <a:pt x="460" y="116"/>
                    </a:lnTo>
                    <a:lnTo>
                      <a:pt x="463" y="108"/>
                    </a:lnTo>
                    <a:lnTo>
                      <a:pt x="467" y="101"/>
                    </a:lnTo>
                    <a:lnTo>
                      <a:pt x="470" y="96"/>
                    </a:lnTo>
                    <a:lnTo>
                      <a:pt x="476" y="90"/>
                    </a:lnTo>
                    <a:lnTo>
                      <a:pt x="482" y="84"/>
                    </a:lnTo>
                    <a:lnTo>
                      <a:pt x="488" y="81"/>
                    </a:lnTo>
                    <a:lnTo>
                      <a:pt x="496" y="77"/>
                    </a:lnTo>
                    <a:lnTo>
                      <a:pt x="505" y="77"/>
                    </a:lnTo>
                    <a:lnTo>
                      <a:pt x="520" y="75"/>
                    </a:lnTo>
                    <a:lnTo>
                      <a:pt x="541" y="69"/>
                    </a:lnTo>
                    <a:lnTo>
                      <a:pt x="565" y="62"/>
                    </a:lnTo>
                    <a:lnTo>
                      <a:pt x="590" y="54"/>
                    </a:lnTo>
                    <a:lnTo>
                      <a:pt x="614" y="46"/>
                    </a:lnTo>
                    <a:lnTo>
                      <a:pt x="636" y="38"/>
                    </a:lnTo>
                    <a:lnTo>
                      <a:pt x="653" y="33"/>
                    </a:lnTo>
                    <a:lnTo>
                      <a:pt x="636" y="32"/>
                    </a:lnTo>
                    <a:lnTo>
                      <a:pt x="609" y="33"/>
                    </a:lnTo>
                    <a:lnTo>
                      <a:pt x="574" y="35"/>
                    </a:lnTo>
                    <a:lnTo>
                      <a:pt x="531" y="37"/>
                    </a:lnTo>
                    <a:lnTo>
                      <a:pt x="483" y="40"/>
                    </a:lnTo>
                    <a:lnTo>
                      <a:pt x="431" y="44"/>
                    </a:lnTo>
                    <a:lnTo>
                      <a:pt x="376" y="47"/>
                    </a:lnTo>
                    <a:lnTo>
                      <a:pt x="321" y="52"/>
                    </a:lnTo>
                    <a:lnTo>
                      <a:pt x="264" y="57"/>
                    </a:lnTo>
                    <a:lnTo>
                      <a:pt x="210" y="60"/>
                    </a:lnTo>
                    <a:lnTo>
                      <a:pt x="159" y="65"/>
                    </a:lnTo>
                    <a:lnTo>
                      <a:pt x="113" y="68"/>
                    </a:lnTo>
                    <a:lnTo>
                      <a:pt x="72" y="71"/>
                    </a:lnTo>
                    <a:lnTo>
                      <a:pt x="40" y="73"/>
                    </a:lnTo>
                    <a:lnTo>
                      <a:pt x="14" y="75"/>
                    </a:lnTo>
                    <a:lnTo>
                      <a:pt x="0" y="75"/>
                    </a:lnTo>
                    <a:lnTo>
                      <a:pt x="2" y="69"/>
                    </a:lnTo>
                    <a:lnTo>
                      <a:pt x="4" y="63"/>
                    </a:lnTo>
                    <a:lnTo>
                      <a:pt x="6" y="59"/>
                    </a:lnTo>
                    <a:lnTo>
                      <a:pt x="7" y="52"/>
                    </a:lnTo>
                    <a:lnTo>
                      <a:pt x="13" y="51"/>
                    </a:lnTo>
                    <a:lnTo>
                      <a:pt x="23" y="51"/>
                    </a:lnTo>
                    <a:lnTo>
                      <a:pt x="36" y="50"/>
                    </a:lnTo>
                    <a:lnTo>
                      <a:pt x="52" y="47"/>
                    </a:lnTo>
                    <a:lnTo>
                      <a:pt x="71" y="46"/>
                    </a:lnTo>
                    <a:lnTo>
                      <a:pt x="91" y="44"/>
                    </a:lnTo>
                    <a:lnTo>
                      <a:pt x="114" y="42"/>
                    </a:lnTo>
                    <a:lnTo>
                      <a:pt x="140" y="39"/>
                    </a:lnTo>
                    <a:lnTo>
                      <a:pt x="167" y="37"/>
                    </a:lnTo>
                    <a:lnTo>
                      <a:pt x="195" y="35"/>
                    </a:lnTo>
                    <a:lnTo>
                      <a:pt x="225" y="31"/>
                    </a:lnTo>
                    <a:lnTo>
                      <a:pt x="256" y="29"/>
                    </a:lnTo>
                    <a:lnTo>
                      <a:pt x="288" y="27"/>
                    </a:lnTo>
                    <a:lnTo>
                      <a:pt x="321" y="23"/>
                    </a:lnTo>
                    <a:lnTo>
                      <a:pt x="354" y="21"/>
                    </a:lnTo>
                    <a:lnTo>
                      <a:pt x="387" y="18"/>
                    </a:lnTo>
                    <a:lnTo>
                      <a:pt x="420" y="15"/>
                    </a:lnTo>
                    <a:lnTo>
                      <a:pt x="453" y="13"/>
                    </a:lnTo>
                    <a:lnTo>
                      <a:pt x="485" y="10"/>
                    </a:lnTo>
                    <a:lnTo>
                      <a:pt x="516" y="8"/>
                    </a:lnTo>
                    <a:lnTo>
                      <a:pt x="548" y="7"/>
                    </a:lnTo>
                    <a:lnTo>
                      <a:pt x="576" y="5"/>
                    </a:lnTo>
                    <a:lnTo>
                      <a:pt x="605" y="4"/>
                    </a:lnTo>
                    <a:lnTo>
                      <a:pt x="632" y="2"/>
                    </a:lnTo>
                    <a:lnTo>
                      <a:pt x="656" y="1"/>
                    </a:lnTo>
                    <a:lnTo>
                      <a:pt x="678" y="1"/>
                    </a:lnTo>
                    <a:lnTo>
                      <a:pt x="698" y="0"/>
                    </a:lnTo>
                    <a:lnTo>
                      <a:pt x="716" y="1"/>
                    </a:lnTo>
                    <a:lnTo>
                      <a:pt x="731" y="1"/>
                    </a:lnTo>
                    <a:lnTo>
                      <a:pt x="742" y="2"/>
                    </a:lnTo>
                    <a:lnTo>
                      <a:pt x="751" y="4"/>
                    </a:lnTo>
                    <a:lnTo>
                      <a:pt x="756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0" name="Freeform 173"/>
              <p:cNvSpPr>
                <a:spLocks/>
              </p:cNvSpPr>
              <p:nvPr/>
            </p:nvSpPr>
            <p:spPr bwMode="auto">
              <a:xfrm>
                <a:off x="2437" y="3085"/>
                <a:ext cx="496" cy="113"/>
              </a:xfrm>
              <a:custGeom>
                <a:avLst/>
                <a:gdLst>
                  <a:gd name="T0" fmla="*/ 145 w 991"/>
                  <a:gd name="T1" fmla="*/ 111 h 225"/>
                  <a:gd name="T2" fmla="*/ 118 w 991"/>
                  <a:gd name="T3" fmla="*/ 105 h 225"/>
                  <a:gd name="T4" fmla="*/ 78 w 991"/>
                  <a:gd name="T5" fmla="*/ 95 h 225"/>
                  <a:gd name="T6" fmla="*/ 38 w 991"/>
                  <a:gd name="T7" fmla="*/ 85 h 225"/>
                  <a:gd name="T8" fmla="*/ 9 w 991"/>
                  <a:gd name="T9" fmla="*/ 76 h 225"/>
                  <a:gd name="T10" fmla="*/ 1 w 991"/>
                  <a:gd name="T11" fmla="*/ 70 h 225"/>
                  <a:gd name="T12" fmla="*/ 7 w 991"/>
                  <a:gd name="T13" fmla="*/ 64 h 225"/>
                  <a:gd name="T14" fmla="*/ 168 w 991"/>
                  <a:gd name="T15" fmla="*/ 35 h 225"/>
                  <a:gd name="T16" fmla="*/ 164 w 991"/>
                  <a:gd name="T17" fmla="*/ 12 h 225"/>
                  <a:gd name="T18" fmla="*/ 153 w 991"/>
                  <a:gd name="T19" fmla="*/ 13 h 225"/>
                  <a:gd name="T20" fmla="*/ 129 w 991"/>
                  <a:gd name="T21" fmla="*/ 16 h 225"/>
                  <a:gd name="T22" fmla="*/ 98 w 991"/>
                  <a:gd name="T23" fmla="*/ 18 h 225"/>
                  <a:gd name="T24" fmla="*/ 70 w 991"/>
                  <a:gd name="T25" fmla="*/ 21 h 225"/>
                  <a:gd name="T26" fmla="*/ 52 w 991"/>
                  <a:gd name="T27" fmla="*/ 23 h 225"/>
                  <a:gd name="T28" fmla="*/ 49 w 991"/>
                  <a:gd name="T29" fmla="*/ 20 h 225"/>
                  <a:gd name="T30" fmla="*/ 57 w 991"/>
                  <a:gd name="T31" fmla="*/ 16 h 225"/>
                  <a:gd name="T32" fmla="*/ 80 w 991"/>
                  <a:gd name="T33" fmla="*/ 12 h 225"/>
                  <a:gd name="T34" fmla="*/ 103 w 991"/>
                  <a:gd name="T35" fmla="*/ 9 h 225"/>
                  <a:gd name="T36" fmla="*/ 126 w 991"/>
                  <a:gd name="T37" fmla="*/ 6 h 225"/>
                  <a:gd name="T38" fmla="*/ 149 w 991"/>
                  <a:gd name="T39" fmla="*/ 3 h 225"/>
                  <a:gd name="T40" fmla="*/ 172 w 991"/>
                  <a:gd name="T41" fmla="*/ 0 h 225"/>
                  <a:gd name="T42" fmla="*/ 183 w 991"/>
                  <a:gd name="T43" fmla="*/ 23 h 225"/>
                  <a:gd name="T44" fmla="*/ 184 w 991"/>
                  <a:gd name="T45" fmla="*/ 48 h 225"/>
                  <a:gd name="T46" fmla="*/ 164 w 991"/>
                  <a:gd name="T47" fmla="*/ 66 h 225"/>
                  <a:gd name="T48" fmla="*/ 146 w 991"/>
                  <a:gd name="T49" fmla="*/ 58 h 225"/>
                  <a:gd name="T50" fmla="*/ 123 w 991"/>
                  <a:gd name="T51" fmla="*/ 60 h 225"/>
                  <a:gd name="T52" fmla="*/ 99 w 991"/>
                  <a:gd name="T53" fmla="*/ 63 h 225"/>
                  <a:gd name="T54" fmla="*/ 76 w 991"/>
                  <a:gd name="T55" fmla="*/ 67 h 225"/>
                  <a:gd name="T56" fmla="*/ 53 w 991"/>
                  <a:gd name="T57" fmla="*/ 71 h 225"/>
                  <a:gd name="T58" fmla="*/ 45 w 991"/>
                  <a:gd name="T59" fmla="*/ 75 h 225"/>
                  <a:gd name="T60" fmla="*/ 67 w 991"/>
                  <a:gd name="T61" fmla="*/ 80 h 225"/>
                  <a:gd name="T62" fmla="*/ 88 w 991"/>
                  <a:gd name="T63" fmla="*/ 85 h 225"/>
                  <a:gd name="T64" fmla="*/ 110 w 991"/>
                  <a:gd name="T65" fmla="*/ 90 h 225"/>
                  <a:gd name="T66" fmla="*/ 132 w 991"/>
                  <a:gd name="T67" fmla="*/ 95 h 225"/>
                  <a:gd name="T68" fmla="*/ 154 w 991"/>
                  <a:gd name="T69" fmla="*/ 100 h 225"/>
                  <a:gd name="T70" fmla="*/ 176 w 991"/>
                  <a:gd name="T71" fmla="*/ 96 h 225"/>
                  <a:gd name="T72" fmla="*/ 232 w 991"/>
                  <a:gd name="T73" fmla="*/ 88 h 225"/>
                  <a:gd name="T74" fmla="*/ 305 w 991"/>
                  <a:gd name="T75" fmla="*/ 76 h 225"/>
                  <a:gd name="T76" fmla="*/ 378 w 991"/>
                  <a:gd name="T77" fmla="*/ 65 h 225"/>
                  <a:gd name="T78" fmla="*/ 434 w 991"/>
                  <a:gd name="T79" fmla="*/ 55 h 225"/>
                  <a:gd name="T80" fmla="*/ 372 w 991"/>
                  <a:gd name="T81" fmla="*/ 42 h 225"/>
                  <a:gd name="T82" fmla="*/ 376 w 991"/>
                  <a:gd name="T83" fmla="*/ 34 h 22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991" h="225">
                    <a:moveTo>
                      <a:pt x="301" y="225"/>
                    </a:moveTo>
                    <a:lnTo>
                      <a:pt x="298" y="224"/>
                    </a:lnTo>
                    <a:lnTo>
                      <a:pt x="289" y="222"/>
                    </a:lnTo>
                    <a:lnTo>
                      <a:pt x="275" y="218"/>
                    </a:lnTo>
                    <a:lnTo>
                      <a:pt x="256" y="215"/>
                    </a:lnTo>
                    <a:lnTo>
                      <a:pt x="235" y="209"/>
                    </a:lnTo>
                    <a:lnTo>
                      <a:pt x="209" y="204"/>
                    </a:lnTo>
                    <a:lnTo>
                      <a:pt x="183" y="197"/>
                    </a:lnTo>
                    <a:lnTo>
                      <a:pt x="156" y="190"/>
                    </a:lnTo>
                    <a:lnTo>
                      <a:pt x="129" y="183"/>
                    </a:lnTo>
                    <a:lnTo>
                      <a:pt x="101" y="176"/>
                    </a:lnTo>
                    <a:lnTo>
                      <a:pt x="76" y="169"/>
                    </a:lnTo>
                    <a:lnTo>
                      <a:pt x="53" y="162"/>
                    </a:lnTo>
                    <a:lnTo>
                      <a:pt x="33" y="156"/>
                    </a:lnTo>
                    <a:lnTo>
                      <a:pt x="17" y="151"/>
                    </a:lnTo>
                    <a:lnTo>
                      <a:pt x="5" y="147"/>
                    </a:lnTo>
                    <a:lnTo>
                      <a:pt x="0" y="144"/>
                    </a:lnTo>
                    <a:lnTo>
                      <a:pt x="2" y="139"/>
                    </a:lnTo>
                    <a:lnTo>
                      <a:pt x="5" y="136"/>
                    </a:lnTo>
                    <a:lnTo>
                      <a:pt x="10" y="132"/>
                    </a:lnTo>
                    <a:lnTo>
                      <a:pt x="13" y="127"/>
                    </a:lnTo>
                    <a:lnTo>
                      <a:pt x="330" y="85"/>
                    </a:lnTo>
                    <a:lnTo>
                      <a:pt x="333" y="85"/>
                    </a:lnTo>
                    <a:lnTo>
                      <a:pt x="335" y="70"/>
                    </a:lnTo>
                    <a:lnTo>
                      <a:pt x="336" y="54"/>
                    </a:lnTo>
                    <a:lnTo>
                      <a:pt x="334" y="38"/>
                    </a:lnTo>
                    <a:lnTo>
                      <a:pt x="327" y="24"/>
                    </a:lnTo>
                    <a:lnTo>
                      <a:pt x="324" y="24"/>
                    </a:lnTo>
                    <a:lnTo>
                      <a:pt x="318" y="25"/>
                    </a:lnTo>
                    <a:lnTo>
                      <a:pt x="306" y="26"/>
                    </a:lnTo>
                    <a:lnTo>
                      <a:pt x="292" y="27"/>
                    </a:lnTo>
                    <a:lnTo>
                      <a:pt x="276" y="28"/>
                    </a:lnTo>
                    <a:lnTo>
                      <a:pt x="258" y="31"/>
                    </a:lnTo>
                    <a:lnTo>
                      <a:pt x="237" y="33"/>
                    </a:lnTo>
                    <a:lnTo>
                      <a:pt x="216" y="34"/>
                    </a:lnTo>
                    <a:lnTo>
                      <a:pt x="195" y="36"/>
                    </a:lnTo>
                    <a:lnTo>
                      <a:pt x="175" y="39"/>
                    </a:lnTo>
                    <a:lnTo>
                      <a:pt x="156" y="41"/>
                    </a:lnTo>
                    <a:lnTo>
                      <a:pt x="139" y="42"/>
                    </a:lnTo>
                    <a:lnTo>
                      <a:pt x="124" y="43"/>
                    </a:lnTo>
                    <a:lnTo>
                      <a:pt x="111" y="45"/>
                    </a:lnTo>
                    <a:lnTo>
                      <a:pt x="103" y="46"/>
                    </a:lnTo>
                    <a:lnTo>
                      <a:pt x="100" y="46"/>
                    </a:lnTo>
                    <a:lnTo>
                      <a:pt x="98" y="43"/>
                    </a:lnTo>
                    <a:lnTo>
                      <a:pt x="98" y="40"/>
                    </a:lnTo>
                    <a:lnTo>
                      <a:pt x="98" y="36"/>
                    </a:lnTo>
                    <a:lnTo>
                      <a:pt x="98" y="33"/>
                    </a:lnTo>
                    <a:lnTo>
                      <a:pt x="113" y="31"/>
                    </a:lnTo>
                    <a:lnTo>
                      <a:pt x="128" y="27"/>
                    </a:lnTo>
                    <a:lnTo>
                      <a:pt x="144" y="25"/>
                    </a:lnTo>
                    <a:lnTo>
                      <a:pt x="159" y="24"/>
                    </a:lnTo>
                    <a:lnTo>
                      <a:pt x="174" y="21"/>
                    </a:lnTo>
                    <a:lnTo>
                      <a:pt x="189" y="19"/>
                    </a:lnTo>
                    <a:lnTo>
                      <a:pt x="205" y="17"/>
                    </a:lnTo>
                    <a:lnTo>
                      <a:pt x="220" y="16"/>
                    </a:lnTo>
                    <a:lnTo>
                      <a:pt x="235" y="13"/>
                    </a:lnTo>
                    <a:lnTo>
                      <a:pt x="251" y="12"/>
                    </a:lnTo>
                    <a:lnTo>
                      <a:pt x="266" y="10"/>
                    </a:lnTo>
                    <a:lnTo>
                      <a:pt x="282" y="8"/>
                    </a:lnTo>
                    <a:lnTo>
                      <a:pt x="297" y="6"/>
                    </a:lnTo>
                    <a:lnTo>
                      <a:pt x="312" y="4"/>
                    </a:lnTo>
                    <a:lnTo>
                      <a:pt x="328" y="2"/>
                    </a:lnTo>
                    <a:lnTo>
                      <a:pt x="343" y="0"/>
                    </a:lnTo>
                    <a:lnTo>
                      <a:pt x="353" y="13"/>
                    </a:lnTo>
                    <a:lnTo>
                      <a:pt x="360" y="28"/>
                    </a:lnTo>
                    <a:lnTo>
                      <a:pt x="365" y="46"/>
                    </a:lnTo>
                    <a:lnTo>
                      <a:pt x="368" y="62"/>
                    </a:lnTo>
                    <a:lnTo>
                      <a:pt x="372" y="79"/>
                    </a:lnTo>
                    <a:lnTo>
                      <a:pt x="368" y="96"/>
                    </a:lnTo>
                    <a:lnTo>
                      <a:pt x="360" y="112"/>
                    </a:lnTo>
                    <a:lnTo>
                      <a:pt x="352" y="127"/>
                    </a:lnTo>
                    <a:lnTo>
                      <a:pt x="327" y="131"/>
                    </a:lnTo>
                    <a:lnTo>
                      <a:pt x="324" y="112"/>
                    </a:lnTo>
                    <a:lnTo>
                      <a:pt x="308" y="114"/>
                    </a:lnTo>
                    <a:lnTo>
                      <a:pt x="292" y="115"/>
                    </a:lnTo>
                    <a:lnTo>
                      <a:pt x="276" y="116"/>
                    </a:lnTo>
                    <a:lnTo>
                      <a:pt x="261" y="118"/>
                    </a:lnTo>
                    <a:lnTo>
                      <a:pt x="245" y="119"/>
                    </a:lnTo>
                    <a:lnTo>
                      <a:pt x="229" y="122"/>
                    </a:lnTo>
                    <a:lnTo>
                      <a:pt x="214" y="124"/>
                    </a:lnTo>
                    <a:lnTo>
                      <a:pt x="198" y="126"/>
                    </a:lnTo>
                    <a:lnTo>
                      <a:pt x="183" y="129"/>
                    </a:lnTo>
                    <a:lnTo>
                      <a:pt x="168" y="131"/>
                    </a:lnTo>
                    <a:lnTo>
                      <a:pt x="152" y="134"/>
                    </a:lnTo>
                    <a:lnTo>
                      <a:pt x="137" y="137"/>
                    </a:lnTo>
                    <a:lnTo>
                      <a:pt x="121" y="139"/>
                    </a:lnTo>
                    <a:lnTo>
                      <a:pt x="106" y="141"/>
                    </a:lnTo>
                    <a:lnTo>
                      <a:pt x="89" y="144"/>
                    </a:lnTo>
                    <a:lnTo>
                      <a:pt x="75" y="146"/>
                    </a:lnTo>
                    <a:lnTo>
                      <a:pt x="89" y="149"/>
                    </a:lnTo>
                    <a:lnTo>
                      <a:pt x="103" y="153"/>
                    </a:lnTo>
                    <a:lnTo>
                      <a:pt x="118" y="155"/>
                    </a:lnTo>
                    <a:lnTo>
                      <a:pt x="133" y="159"/>
                    </a:lnTo>
                    <a:lnTo>
                      <a:pt x="147" y="162"/>
                    </a:lnTo>
                    <a:lnTo>
                      <a:pt x="162" y="167"/>
                    </a:lnTo>
                    <a:lnTo>
                      <a:pt x="176" y="170"/>
                    </a:lnTo>
                    <a:lnTo>
                      <a:pt x="191" y="174"/>
                    </a:lnTo>
                    <a:lnTo>
                      <a:pt x="205" y="177"/>
                    </a:lnTo>
                    <a:lnTo>
                      <a:pt x="220" y="180"/>
                    </a:lnTo>
                    <a:lnTo>
                      <a:pt x="233" y="184"/>
                    </a:lnTo>
                    <a:lnTo>
                      <a:pt x="248" y="187"/>
                    </a:lnTo>
                    <a:lnTo>
                      <a:pt x="263" y="190"/>
                    </a:lnTo>
                    <a:lnTo>
                      <a:pt x="277" y="193"/>
                    </a:lnTo>
                    <a:lnTo>
                      <a:pt x="292" y="197"/>
                    </a:lnTo>
                    <a:lnTo>
                      <a:pt x="307" y="199"/>
                    </a:lnTo>
                    <a:lnTo>
                      <a:pt x="313" y="198"/>
                    </a:lnTo>
                    <a:lnTo>
                      <a:pt x="328" y="195"/>
                    </a:lnTo>
                    <a:lnTo>
                      <a:pt x="352" y="192"/>
                    </a:lnTo>
                    <a:lnTo>
                      <a:pt x="383" y="187"/>
                    </a:lnTo>
                    <a:lnTo>
                      <a:pt x="421" y="182"/>
                    </a:lnTo>
                    <a:lnTo>
                      <a:pt x="464" y="175"/>
                    </a:lnTo>
                    <a:lnTo>
                      <a:pt x="511" y="168"/>
                    </a:lnTo>
                    <a:lnTo>
                      <a:pt x="559" y="160"/>
                    </a:lnTo>
                    <a:lnTo>
                      <a:pt x="610" y="152"/>
                    </a:lnTo>
                    <a:lnTo>
                      <a:pt x="660" y="145"/>
                    </a:lnTo>
                    <a:lnTo>
                      <a:pt x="709" y="137"/>
                    </a:lnTo>
                    <a:lnTo>
                      <a:pt x="755" y="129"/>
                    </a:lnTo>
                    <a:lnTo>
                      <a:pt x="799" y="122"/>
                    </a:lnTo>
                    <a:lnTo>
                      <a:pt x="836" y="116"/>
                    </a:lnTo>
                    <a:lnTo>
                      <a:pt x="868" y="110"/>
                    </a:lnTo>
                    <a:lnTo>
                      <a:pt x="892" y="106"/>
                    </a:lnTo>
                    <a:lnTo>
                      <a:pt x="744" y="87"/>
                    </a:lnTo>
                    <a:lnTo>
                      <a:pt x="743" y="84"/>
                    </a:lnTo>
                    <a:lnTo>
                      <a:pt x="745" y="78"/>
                    </a:lnTo>
                    <a:lnTo>
                      <a:pt x="748" y="72"/>
                    </a:lnTo>
                    <a:lnTo>
                      <a:pt x="752" y="68"/>
                    </a:lnTo>
                    <a:lnTo>
                      <a:pt x="991" y="106"/>
                    </a:lnTo>
                    <a:lnTo>
                      <a:pt x="301" y="2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1" name="Freeform 174"/>
              <p:cNvSpPr>
                <a:spLocks/>
              </p:cNvSpPr>
              <p:nvPr/>
            </p:nvSpPr>
            <p:spPr bwMode="auto">
              <a:xfrm>
                <a:off x="2794" y="3197"/>
                <a:ext cx="25" cy="63"/>
              </a:xfrm>
              <a:custGeom>
                <a:avLst/>
                <a:gdLst>
                  <a:gd name="T0" fmla="*/ 8 w 50"/>
                  <a:gd name="T1" fmla="*/ 1 h 126"/>
                  <a:gd name="T2" fmla="*/ 10 w 50"/>
                  <a:gd name="T3" fmla="*/ 8 h 126"/>
                  <a:gd name="T4" fmla="*/ 13 w 50"/>
                  <a:gd name="T5" fmla="*/ 16 h 126"/>
                  <a:gd name="T6" fmla="*/ 16 w 50"/>
                  <a:gd name="T7" fmla="*/ 23 h 126"/>
                  <a:gd name="T8" fmla="*/ 19 w 50"/>
                  <a:gd name="T9" fmla="*/ 30 h 126"/>
                  <a:gd name="T10" fmla="*/ 21 w 50"/>
                  <a:gd name="T11" fmla="*/ 37 h 126"/>
                  <a:gd name="T12" fmla="*/ 23 w 50"/>
                  <a:gd name="T13" fmla="*/ 45 h 126"/>
                  <a:gd name="T14" fmla="*/ 24 w 50"/>
                  <a:gd name="T15" fmla="*/ 52 h 126"/>
                  <a:gd name="T16" fmla="*/ 25 w 50"/>
                  <a:gd name="T17" fmla="*/ 60 h 126"/>
                  <a:gd name="T18" fmla="*/ 19 w 50"/>
                  <a:gd name="T19" fmla="*/ 63 h 126"/>
                  <a:gd name="T20" fmla="*/ 16 w 50"/>
                  <a:gd name="T21" fmla="*/ 56 h 126"/>
                  <a:gd name="T22" fmla="*/ 15 w 50"/>
                  <a:gd name="T23" fmla="*/ 48 h 126"/>
                  <a:gd name="T24" fmla="*/ 13 w 50"/>
                  <a:gd name="T25" fmla="*/ 41 h 126"/>
                  <a:gd name="T26" fmla="*/ 11 w 50"/>
                  <a:gd name="T27" fmla="*/ 33 h 126"/>
                  <a:gd name="T28" fmla="*/ 0 w 50"/>
                  <a:gd name="T29" fmla="*/ 4 h 126"/>
                  <a:gd name="T30" fmla="*/ 1 w 50"/>
                  <a:gd name="T31" fmla="*/ 2 h 126"/>
                  <a:gd name="T32" fmla="*/ 3 w 50"/>
                  <a:gd name="T33" fmla="*/ 1 h 126"/>
                  <a:gd name="T34" fmla="*/ 5 w 50"/>
                  <a:gd name="T35" fmla="*/ 0 h 126"/>
                  <a:gd name="T36" fmla="*/ 8 w 50"/>
                  <a:gd name="T37" fmla="*/ 1 h 1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0" h="126">
                    <a:moveTo>
                      <a:pt x="15" y="2"/>
                    </a:moveTo>
                    <a:lnTo>
                      <a:pt x="20" y="16"/>
                    </a:lnTo>
                    <a:lnTo>
                      <a:pt x="26" y="31"/>
                    </a:lnTo>
                    <a:lnTo>
                      <a:pt x="31" y="45"/>
                    </a:lnTo>
                    <a:lnTo>
                      <a:pt x="37" y="59"/>
                    </a:lnTo>
                    <a:lnTo>
                      <a:pt x="41" y="74"/>
                    </a:lnTo>
                    <a:lnTo>
                      <a:pt x="45" y="89"/>
                    </a:lnTo>
                    <a:lnTo>
                      <a:pt x="48" y="104"/>
                    </a:lnTo>
                    <a:lnTo>
                      <a:pt x="50" y="120"/>
                    </a:lnTo>
                    <a:lnTo>
                      <a:pt x="38" y="126"/>
                    </a:lnTo>
                    <a:lnTo>
                      <a:pt x="31" y="112"/>
                    </a:lnTo>
                    <a:lnTo>
                      <a:pt x="29" y="96"/>
                    </a:lnTo>
                    <a:lnTo>
                      <a:pt x="26" y="81"/>
                    </a:lnTo>
                    <a:lnTo>
                      <a:pt x="22" y="66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2" name="Freeform 175"/>
              <p:cNvSpPr>
                <a:spLocks/>
              </p:cNvSpPr>
              <p:nvPr/>
            </p:nvSpPr>
            <p:spPr bwMode="auto">
              <a:xfrm>
                <a:off x="2772" y="3198"/>
                <a:ext cx="28" cy="55"/>
              </a:xfrm>
              <a:custGeom>
                <a:avLst/>
                <a:gdLst>
                  <a:gd name="T0" fmla="*/ 7 w 56"/>
                  <a:gd name="T1" fmla="*/ 0 h 111"/>
                  <a:gd name="T2" fmla="*/ 10 w 56"/>
                  <a:gd name="T3" fmla="*/ 6 h 111"/>
                  <a:gd name="T4" fmla="*/ 13 w 56"/>
                  <a:gd name="T5" fmla="*/ 13 h 111"/>
                  <a:gd name="T6" fmla="*/ 17 w 56"/>
                  <a:gd name="T7" fmla="*/ 19 h 111"/>
                  <a:gd name="T8" fmla="*/ 20 w 56"/>
                  <a:gd name="T9" fmla="*/ 25 h 111"/>
                  <a:gd name="T10" fmla="*/ 23 w 56"/>
                  <a:gd name="T11" fmla="*/ 32 h 111"/>
                  <a:gd name="T12" fmla="*/ 25 w 56"/>
                  <a:gd name="T13" fmla="*/ 39 h 111"/>
                  <a:gd name="T14" fmla="*/ 27 w 56"/>
                  <a:gd name="T15" fmla="*/ 45 h 111"/>
                  <a:gd name="T16" fmla="*/ 28 w 56"/>
                  <a:gd name="T17" fmla="*/ 52 h 111"/>
                  <a:gd name="T18" fmla="*/ 27 w 56"/>
                  <a:gd name="T19" fmla="*/ 53 h 111"/>
                  <a:gd name="T20" fmla="*/ 26 w 56"/>
                  <a:gd name="T21" fmla="*/ 54 h 111"/>
                  <a:gd name="T22" fmla="*/ 24 w 56"/>
                  <a:gd name="T23" fmla="*/ 55 h 111"/>
                  <a:gd name="T24" fmla="*/ 22 w 56"/>
                  <a:gd name="T25" fmla="*/ 55 h 111"/>
                  <a:gd name="T26" fmla="*/ 19 w 56"/>
                  <a:gd name="T27" fmla="*/ 49 h 111"/>
                  <a:gd name="T28" fmla="*/ 17 w 56"/>
                  <a:gd name="T29" fmla="*/ 43 h 111"/>
                  <a:gd name="T30" fmla="*/ 15 w 56"/>
                  <a:gd name="T31" fmla="*/ 36 h 111"/>
                  <a:gd name="T32" fmla="*/ 13 w 56"/>
                  <a:gd name="T33" fmla="*/ 29 h 111"/>
                  <a:gd name="T34" fmla="*/ 11 w 56"/>
                  <a:gd name="T35" fmla="*/ 22 h 111"/>
                  <a:gd name="T36" fmla="*/ 9 w 56"/>
                  <a:gd name="T37" fmla="*/ 16 h 111"/>
                  <a:gd name="T38" fmla="*/ 5 w 56"/>
                  <a:gd name="T39" fmla="*/ 10 h 111"/>
                  <a:gd name="T40" fmla="*/ 0 w 56"/>
                  <a:gd name="T41" fmla="*/ 5 h 111"/>
                  <a:gd name="T42" fmla="*/ 1 w 56"/>
                  <a:gd name="T43" fmla="*/ 3 h 111"/>
                  <a:gd name="T44" fmla="*/ 3 w 56"/>
                  <a:gd name="T45" fmla="*/ 2 h 111"/>
                  <a:gd name="T46" fmla="*/ 4 w 56"/>
                  <a:gd name="T47" fmla="*/ 0 h 111"/>
                  <a:gd name="T48" fmla="*/ 7 w 56"/>
                  <a:gd name="T49" fmla="*/ 0 h 11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6" h="111">
                    <a:moveTo>
                      <a:pt x="13" y="0"/>
                    </a:moveTo>
                    <a:lnTo>
                      <a:pt x="20" y="13"/>
                    </a:lnTo>
                    <a:lnTo>
                      <a:pt x="26" y="26"/>
                    </a:lnTo>
                    <a:lnTo>
                      <a:pt x="33" y="38"/>
                    </a:lnTo>
                    <a:lnTo>
                      <a:pt x="39" y="51"/>
                    </a:lnTo>
                    <a:lnTo>
                      <a:pt x="45" y="64"/>
                    </a:lnTo>
                    <a:lnTo>
                      <a:pt x="49" y="78"/>
                    </a:lnTo>
                    <a:lnTo>
                      <a:pt x="54" y="91"/>
                    </a:lnTo>
                    <a:lnTo>
                      <a:pt x="56" y="105"/>
                    </a:lnTo>
                    <a:lnTo>
                      <a:pt x="53" y="106"/>
                    </a:lnTo>
                    <a:lnTo>
                      <a:pt x="51" y="109"/>
                    </a:lnTo>
                    <a:lnTo>
                      <a:pt x="47" y="111"/>
                    </a:lnTo>
                    <a:lnTo>
                      <a:pt x="44" y="111"/>
                    </a:lnTo>
                    <a:lnTo>
                      <a:pt x="38" y="98"/>
                    </a:lnTo>
                    <a:lnTo>
                      <a:pt x="33" y="86"/>
                    </a:lnTo>
                    <a:lnTo>
                      <a:pt x="30" y="72"/>
                    </a:lnTo>
                    <a:lnTo>
                      <a:pt x="26" y="59"/>
                    </a:lnTo>
                    <a:lnTo>
                      <a:pt x="22" y="45"/>
                    </a:lnTo>
                    <a:lnTo>
                      <a:pt x="17" y="33"/>
                    </a:lnTo>
                    <a:lnTo>
                      <a:pt x="9" y="21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5" y="4"/>
                    </a:lnTo>
                    <a:lnTo>
                      <a:pt x="8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3" name="Freeform 176"/>
              <p:cNvSpPr>
                <a:spLocks/>
              </p:cNvSpPr>
              <p:nvPr/>
            </p:nvSpPr>
            <p:spPr bwMode="auto">
              <a:xfrm>
                <a:off x="2749" y="3203"/>
                <a:ext cx="33" cy="55"/>
              </a:xfrm>
              <a:custGeom>
                <a:avLst/>
                <a:gdLst>
                  <a:gd name="T0" fmla="*/ 7 w 66"/>
                  <a:gd name="T1" fmla="*/ 0 h 109"/>
                  <a:gd name="T2" fmla="*/ 12 w 66"/>
                  <a:gd name="T3" fmla="*/ 6 h 109"/>
                  <a:gd name="T4" fmla="*/ 17 w 66"/>
                  <a:gd name="T5" fmla="*/ 12 h 109"/>
                  <a:gd name="T6" fmla="*/ 22 w 66"/>
                  <a:gd name="T7" fmla="*/ 18 h 109"/>
                  <a:gd name="T8" fmla="*/ 27 w 66"/>
                  <a:gd name="T9" fmla="*/ 24 h 109"/>
                  <a:gd name="T10" fmla="*/ 30 w 66"/>
                  <a:gd name="T11" fmla="*/ 31 h 109"/>
                  <a:gd name="T12" fmla="*/ 32 w 66"/>
                  <a:gd name="T13" fmla="*/ 39 h 109"/>
                  <a:gd name="T14" fmla="*/ 33 w 66"/>
                  <a:gd name="T15" fmla="*/ 46 h 109"/>
                  <a:gd name="T16" fmla="*/ 33 w 66"/>
                  <a:gd name="T17" fmla="*/ 54 h 109"/>
                  <a:gd name="T18" fmla="*/ 32 w 66"/>
                  <a:gd name="T19" fmla="*/ 54 h 109"/>
                  <a:gd name="T20" fmla="*/ 30 w 66"/>
                  <a:gd name="T21" fmla="*/ 55 h 109"/>
                  <a:gd name="T22" fmla="*/ 28 w 66"/>
                  <a:gd name="T23" fmla="*/ 55 h 109"/>
                  <a:gd name="T24" fmla="*/ 27 w 66"/>
                  <a:gd name="T25" fmla="*/ 55 h 109"/>
                  <a:gd name="T26" fmla="*/ 24 w 66"/>
                  <a:gd name="T27" fmla="*/ 48 h 109"/>
                  <a:gd name="T28" fmla="*/ 22 w 66"/>
                  <a:gd name="T29" fmla="*/ 41 h 109"/>
                  <a:gd name="T30" fmla="*/ 20 w 66"/>
                  <a:gd name="T31" fmla="*/ 34 h 109"/>
                  <a:gd name="T32" fmla="*/ 17 w 66"/>
                  <a:gd name="T33" fmla="*/ 27 h 109"/>
                  <a:gd name="T34" fmla="*/ 15 w 66"/>
                  <a:gd name="T35" fmla="*/ 20 h 109"/>
                  <a:gd name="T36" fmla="*/ 11 w 66"/>
                  <a:gd name="T37" fmla="*/ 14 h 109"/>
                  <a:gd name="T38" fmla="*/ 7 w 66"/>
                  <a:gd name="T39" fmla="*/ 9 h 109"/>
                  <a:gd name="T40" fmla="*/ 0 w 66"/>
                  <a:gd name="T41" fmla="*/ 4 h 109"/>
                  <a:gd name="T42" fmla="*/ 0 w 66"/>
                  <a:gd name="T43" fmla="*/ 0 h 109"/>
                  <a:gd name="T44" fmla="*/ 7 w 66"/>
                  <a:gd name="T45" fmla="*/ 0 h 10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" h="109">
                    <a:moveTo>
                      <a:pt x="13" y="0"/>
                    </a:moveTo>
                    <a:lnTo>
                      <a:pt x="24" y="11"/>
                    </a:lnTo>
                    <a:lnTo>
                      <a:pt x="34" y="23"/>
                    </a:lnTo>
                    <a:lnTo>
                      <a:pt x="44" y="35"/>
                    </a:lnTo>
                    <a:lnTo>
                      <a:pt x="53" y="48"/>
                    </a:lnTo>
                    <a:lnTo>
                      <a:pt x="59" y="62"/>
                    </a:lnTo>
                    <a:lnTo>
                      <a:pt x="63" y="77"/>
                    </a:lnTo>
                    <a:lnTo>
                      <a:pt x="66" y="92"/>
                    </a:lnTo>
                    <a:lnTo>
                      <a:pt x="66" y="107"/>
                    </a:lnTo>
                    <a:lnTo>
                      <a:pt x="63" y="108"/>
                    </a:lnTo>
                    <a:lnTo>
                      <a:pt x="60" y="109"/>
                    </a:lnTo>
                    <a:lnTo>
                      <a:pt x="56" y="109"/>
                    </a:lnTo>
                    <a:lnTo>
                      <a:pt x="53" y="109"/>
                    </a:lnTo>
                    <a:lnTo>
                      <a:pt x="47" y="95"/>
                    </a:lnTo>
                    <a:lnTo>
                      <a:pt x="43" y="82"/>
                    </a:lnTo>
                    <a:lnTo>
                      <a:pt x="39" y="68"/>
                    </a:lnTo>
                    <a:lnTo>
                      <a:pt x="34" y="54"/>
                    </a:lnTo>
                    <a:lnTo>
                      <a:pt x="29" y="40"/>
                    </a:lnTo>
                    <a:lnTo>
                      <a:pt x="22" y="27"/>
                    </a:lnTo>
                    <a:lnTo>
                      <a:pt x="13" y="1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4" name="Freeform 177"/>
              <p:cNvSpPr>
                <a:spLocks/>
              </p:cNvSpPr>
              <p:nvPr/>
            </p:nvSpPr>
            <p:spPr bwMode="auto">
              <a:xfrm>
                <a:off x="2526" y="3215"/>
                <a:ext cx="253" cy="120"/>
              </a:xfrm>
              <a:custGeom>
                <a:avLst/>
                <a:gdLst>
                  <a:gd name="T0" fmla="*/ 230 w 508"/>
                  <a:gd name="T1" fmla="*/ 20 h 239"/>
                  <a:gd name="T2" fmla="*/ 235 w 508"/>
                  <a:gd name="T3" fmla="*/ 32 h 239"/>
                  <a:gd name="T4" fmla="*/ 239 w 508"/>
                  <a:gd name="T5" fmla="*/ 43 h 239"/>
                  <a:gd name="T6" fmla="*/ 243 w 508"/>
                  <a:gd name="T7" fmla="*/ 55 h 239"/>
                  <a:gd name="T8" fmla="*/ 246 w 508"/>
                  <a:gd name="T9" fmla="*/ 68 h 239"/>
                  <a:gd name="T10" fmla="*/ 249 w 508"/>
                  <a:gd name="T11" fmla="*/ 80 h 239"/>
                  <a:gd name="T12" fmla="*/ 251 w 508"/>
                  <a:gd name="T13" fmla="*/ 92 h 239"/>
                  <a:gd name="T14" fmla="*/ 252 w 508"/>
                  <a:gd name="T15" fmla="*/ 104 h 239"/>
                  <a:gd name="T16" fmla="*/ 253 w 508"/>
                  <a:gd name="T17" fmla="*/ 117 h 239"/>
                  <a:gd name="T18" fmla="*/ 250 w 508"/>
                  <a:gd name="T19" fmla="*/ 119 h 239"/>
                  <a:gd name="T20" fmla="*/ 246 w 508"/>
                  <a:gd name="T21" fmla="*/ 120 h 239"/>
                  <a:gd name="T22" fmla="*/ 243 w 508"/>
                  <a:gd name="T23" fmla="*/ 120 h 239"/>
                  <a:gd name="T24" fmla="*/ 241 w 508"/>
                  <a:gd name="T25" fmla="*/ 119 h 239"/>
                  <a:gd name="T26" fmla="*/ 238 w 508"/>
                  <a:gd name="T27" fmla="*/ 118 h 239"/>
                  <a:gd name="T28" fmla="*/ 236 w 508"/>
                  <a:gd name="T29" fmla="*/ 115 h 239"/>
                  <a:gd name="T30" fmla="*/ 234 w 508"/>
                  <a:gd name="T31" fmla="*/ 112 h 239"/>
                  <a:gd name="T32" fmla="*/ 233 w 508"/>
                  <a:gd name="T33" fmla="*/ 109 h 239"/>
                  <a:gd name="T34" fmla="*/ 231 w 508"/>
                  <a:gd name="T35" fmla="*/ 106 h 239"/>
                  <a:gd name="T36" fmla="*/ 231 w 508"/>
                  <a:gd name="T37" fmla="*/ 102 h 239"/>
                  <a:gd name="T38" fmla="*/ 230 w 508"/>
                  <a:gd name="T39" fmla="*/ 99 h 239"/>
                  <a:gd name="T40" fmla="*/ 230 w 508"/>
                  <a:gd name="T41" fmla="*/ 95 h 239"/>
                  <a:gd name="T42" fmla="*/ 223 w 508"/>
                  <a:gd name="T43" fmla="*/ 95 h 239"/>
                  <a:gd name="T44" fmla="*/ 215 w 508"/>
                  <a:gd name="T45" fmla="*/ 96 h 239"/>
                  <a:gd name="T46" fmla="*/ 207 w 508"/>
                  <a:gd name="T47" fmla="*/ 98 h 239"/>
                  <a:gd name="T48" fmla="*/ 199 w 508"/>
                  <a:gd name="T49" fmla="*/ 100 h 239"/>
                  <a:gd name="T50" fmla="*/ 190 w 508"/>
                  <a:gd name="T51" fmla="*/ 102 h 239"/>
                  <a:gd name="T52" fmla="*/ 181 w 508"/>
                  <a:gd name="T53" fmla="*/ 104 h 239"/>
                  <a:gd name="T54" fmla="*/ 172 w 508"/>
                  <a:gd name="T55" fmla="*/ 106 h 239"/>
                  <a:gd name="T56" fmla="*/ 162 w 508"/>
                  <a:gd name="T57" fmla="*/ 108 h 239"/>
                  <a:gd name="T58" fmla="*/ 0 w 508"/>
                  <a:gd name="T59" fmla="*/ 40 h 239"/>
                  <a:gd name="T60" fmla="*/ 2 w 508"/>
                  <a:gd name="T61" fmla="*/ 38 h 239"/>
                  <a:gd name="T62" fmla="*/ 3 w 508"/>
                  <a:gd name="T63" fmla="*/ 35 h 239"/>
                  <a:gd name="T64" fmla="*/ 3 w 508"/>
                  <a:gd name="T65" fmla="*/ 32 h 239"/>
                  <a:gd name="T66" fmla="*/ 2 w 508"/>
                  <a:gd name="T67" fmla="*/ 30 h 239"/>
                  <a:gd name="T68" fmla="*/ 163 w 508"/>
                  <a:gd name="T69" fmla="*/ 96 h 239"/>
                  <a:gd name="T70" fmla="*/ 172 w 508"/>
                  <a:gd name="T71" fmla="*/ 93 h 239"/>
                  <a:gd name="T72" fmla="*/ 181 w 508"/>
                  <a:gd name="T73" fmla="*/ 92 h 239"/>
                  <a:gd name="T74" fmla="*/ 189 w 508"/>
                  <a:gd name="T75" fmla="*/ 90 h 239"/>
                  <a:gd name="T76" fmla="*/ 198 w 508"/>
                  <a:gd name="T77" fmla="*/ 88 h 239"/>
                  <a:gd name="T78" fmla="*/ 206 w 508"/>
                  <a:gd name="T79" fmla="*/ 86 h 239"/>
                  <a:gd name="T80" fmla="*/ 215 w 508"/>
                  <a:gd name="T81" fmla="*/ 84 h 239"/>
                  <a:gd name="T82" fmla="*/ 223 w 508"/>
                  <a:gd name="T83" fmla="*/ 81 h 239"/>
                  <a:gd name="T84" fmla="*/ 230 w 508"/>
                  <a:gd name="T85" fmla="*/ 78 h 239"/>
                  <a:gd name="T86" fmla="*/ 230 w 508"/>
                  <a:gd name="T87" fmla="*/ 67 h 239"/>
                  <a:gd name="T88" fmla="*/ 228 w 508"/>
                  <a:gd name="T89" fmla="*/ 54 h 239"/>
                  <a:gd name="T90" fmla="*/ 225 w 508"/>
                  <a:gd name="T91" fmla="*/ 42 h 239"/>
                  <a:gd name="T92" fmla="*/ 222 w 508"/>
                  <a:gd name="T93" fmla="*/ 29 h 239"/>
                  <a:gd name="T94" fmla="*/ 218 w 508"/>
                  <a:gd name="T95" fmla="*/ 17 h 239"/>
                  <a:gd name="T96" fmla="*/ 215 w 508"/>
                  <a:gd name="T97" fmla="*/ 8 h 239"/>
                  <a:gd name="T98" fmla="*/ 212 w 508"/>
                  <a:gd name="T99" fmla="*/ 2 h 239"/>
                  <a:gd name="T100" fmla="*/ 211 w 508"/>
                  <a:gd name="T101" fmla="*/ 0 h 239"/>
                  <a:gd name="T102" fmla="*/ 215 w 508"/>
                  <a:gd name="T103" fmla="*/ 1 h 239"/>
                  <a:gd name="T104" fmla="*/ 218 w 508"/>
                  <a:gd name="T105" fmla="*/ 2 h 239"/>
                  <a:gd name="T106" fmla="*/ 221 w 508"/>
                  <a:gd name="T107" fmla="*/ 5 h 239"/>
                  <a:gd name="T108" fmla="*/ 223 w 508"/>
                  <a:gd name="T109" fmla="*/ 8 h 239"/>
                  <a:gd name="T110" fmla="*/ 225 w 508"/>
                  <a:gd name="T111" fmla="*/ 11 h 239"/>
                  <a:gd name="T112" fmla="*/ 227 w 508"/>
                  <a:gd name="T113" fmla="*/ 14 h 239"/>
                  <a:gd name="T114" fmla="*/ 228 w 508"/>
                  <a:gd name="T115" fmla="*/ 17 h 239"/>
                  <a:gd name="T116" fmla="*/ 230 w 508"/>
                  <a:gd name="T117" fmla="*/ 20 h 23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508" h="239">
                    <a:moveTo>
                      <a:pt x="462" y="40"/>
                    </a:moveTo>
                    <a:lnTo>
                      <a:pt x="471" y="63"/>
                    </a:lnTo>
                    <a:lnTo>
                      <a:pt x="480" y="86"/>
                    </a:lnTo>
                    <a:lnTo>
                      <a:pt x="487" y="110"/>
                    </a:lnTo>
                    <a:lnTo>
                      <a:pt x="494" y="135"/>
                    </a:lnTo>
                    <a:lnTo>
                      <a:pt x="499" y="159"/>
                    </a:lnTo>
                    <a:lnTo>
                      <a:pt x="503" y="183"/>
                    </a:lnTo>
                    <a:lnTo>
                      <a:pt x="506" y="208"/>
                    </a:lnTo>
                    <a:lnTo>
                      <a:pt x="508" y="233"/>
                    </a:lnTo>
                    <a:lnTo>
                      <a:pt x="501" y="237"/>
                    </a:lnTo>
                    <a:lnTo>
                      <a:pt x="494" y="239"/>
                    </a:lnTo>
                    <a:lnTo>
                      <a:pt x="488" y="239"/>
                    </a:lnTo>
                    <a:lnTo>
                      <a:pt x="483" y="238"/>
                    </a:lnTo>
                    <a:lnTo>
                      <a:pt x="478" y="235"/>
                    </a:lnTo>
                    <a:lnTo>
                      <a:pt x="473" y="230"/>
                    </a:lnTo>
                    <a:lnTo>
                      <a:pt x="470" y="224"/>
                    </a:lnTo>
                    <a:lnTo>
                      <a:pt x="468" y="218"/>
                    </a:lnTo>
                    <a:lnTo>
                      <a:pt x="464" y="211"/>
                    </a:lnTo>
                    <a:lnTo>
                      <a:pt x="463" y="204"/>
                    </a:lnTo>
                    <a:lnTo>
                      <a:pt x="462" y="197"/>
                    </a:lnTo>
                    <a:lnTo>
                      <a:pt x="462" y="189"/>
                    </a:lnTo>
                    <a:lnTo>
                      <a:pt x="447" y="190"/>
                    </a:lnTo>
                    <a:lnTo>
                      <a:pt x="432" y="192"/>
                    </a:lnTo>
                    <a:lnTo>
                      <a:pt x="416" y="196"/>
                    </a:lnTo>
                    <a:lnTo>
                      <a:pt x="400" y="199"/>
                    </a:lnTo>
                    <a:lnTo>
                      <a:pt x="382" y="203"/>
                    </a:lnTo>
                    <a:lnTo>
                      <a:pt x="364" y="207"/>
                    </a:lnTo>
                    <a:lnTo>
                      <a:pt x="346" y="212"/>
                    </a:lnTo>
                    <a:lnTo>
                      <a:pt x="325" y="215"/>
                    </a:lnTo>
                    <a:lnTo>
                      <a:pt x="0" y="80"/>
                    </a:lnTo>
                    <a:lnTo>
                      <a:pt x="5" y="76"/>
                    </a:lnTo>
                    <a:lnTo>
                      <a:pt x="6" y="69"/>
                    </a:lnTo>
                    <a:lnTo>
                      <a:pt x="6" y="63"/>
                    </a:lnTo>
                    <a:lnTo>
                      <a:pt x="5" y="59"/>
                    </a:lnTo>
                    <a:lnTo>
                      <a:pt x="328" y="191"/>
                    </a:lnTo>
                    <a:lnTo>
                      <a:pt x="346" y="186"/>
                    </a:lnTo>
                    <a:lnTo>
                      <a:pt x="363" y="183"/>
                    </a:lnTo>
                    <a:lnTo>
                      <a:pt x="380" y="180"/>
                    </a:lnTo>
                    <a:lnTo>
                      <a:pt x="397" y="176"/>
                    </a:lnTo>
                    <a:lnTo>
                      <a:pt x="414" y="171"/>
                    </a:lnTo>
                    <a:lnTo>
                      <a:pt x="431" y="167"/>
                    </a:lnTo>
                    <a:lnTo>
                      <a:pt x="447" y="162"/>
                    </a:lnTo>
                    <a:lnTo>
                      <a:pt x="462" y="155"/>
                    </a:lnTo>
                    <a:lnTo>
                      <a:pt x="461" y="133"/>
                    </a:lnTo>
                    <a:lnTo>
                      <a:pt x="457" y="108"/>
                    </a:lnTo>
                    <a:lnTo>
                      <a:pt x="452" y="83"/>
                    </a:lnTo>
                    <a:lnTo>
                      <a:pt x="445" y="57"/>
                    </a:lnTo>
                    <a:lnTo>
                      <a:pt x="437" y="34"/>
                    </a:lnTo>
                    <a:lnTo>
                      <a:pt x="431" y="16"/>
                    </a:lnTo>
                    <a:lnTo>
                      <a:pt x="426" y="4"/>
                    </a:lnTo>
                    <a:lnTo>
                      <a:pt x="424" y="0"/>
                    </a:lnTo>
                    <a:lnTo>
                      <a:pt x="432" y="1"/>
                    </a:lnTo>
                    <a:lnTo>
                      <a:pt x="438" y="4"/>
                    </a:lnTo>
                    <a:lnTo>
                      <a:pt x="443" y="9"/>
                    </a:lnTo>
                    <a:lnTo>
                      <a:pt x="448" y="15"/>
                    </a:lnTo>
                    <a:lnTo>
                      <a:pt x="452" y="21"/>
                    </a:lnTo>
                    <a:lnTo>
                      <a:pt x="455" y="27"/>
                    </a:lnTo>
                    <a:lnTo>
                      <a:pt x="458" y="34"/>
                    </a:lnTo>
                    <a:lnTo>
                      <a:pt x="462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5" name="Freeform 178"/>
              <p:cNvSpPr>
                <a:spLocks/>
              </p:cNvSpPr>
              <p:nvPr/>
            </p:nvSpPr>
            <p:spPr bwMode="auto">
              <a:xfrm>
                <a:off x="2373" y="3225"/>
                <a:ext cx="871" cy="420"/>
              </a:xfrm>
              <a:custGeom>
                <a:avLst/>
                <a:gdLst>
                  <a:gd name="T0" fmla="*/ 741 w 1740"/>
                  <a:gd name="T1" fmla="*/ 19 h 840"/>
                  <a:gd name="T2" fmla="*/ 683 w 1740"/>
                  <a:gd name="T3" fmla="*/ 191 h 840"/>
                  <a:gd name="T4" fmla="*/ 685 w 1740"/>
                  <a:gd name="T5" fmla="*/ 225 h 840"/>
                  <a:gd name="T6" fmla="*/ 694 w 1740"/>
                  <a:gd name="T7" fmla="*/ 267 h 840"/>
                  <a:gd name="T8" fmla="*/ 676 w 1740"/>
                  <a:gd name="T9" fmla="*/ 272 h 840"/>
                  <a:gd name="T10" fmla="*/ 677 w 1740"/>
                  <a:gd name="T11" fmla="*/ 248 h 840"/>
                  <a:gd name="T12" fmla="*/ 661 w 1740"/>
                  <a:gd name="T13" fmla="*/ 240 h 840"/>
                  <a:gd name="T14" fmla="*/ 638 w 1740"/>
                  <a:gd name="T15" fmla="*/ 275 h 840"/>
                  <a:gd name="T16" fmla="*/ 652 w 1740"/>
                  <a:gd name="T17" fmla="*/ 321 h 840"/>
                  <a:gd name="T18" fmla="*/ 704 w 1740"/>
                  <a:gd name="T19" fmla="*/ 369 h 840"/>
                  <a:gd name="T20" fmla="*/ 766 w 1740"/>
                  <a:gd name="T21" fmla="*/ 399 h 840"/>
                  <a:gd name="T22" fmla="*/ 823 w 1740"/>
                  <a:gd name="T23" fmla="*/ 408 h 840"/>
                  <a:gd name="T24" fmla="*/ 863 w 1740"/>
                  <a:gd name="T25" fmla="*/ 406 h 840"/>
                  <a:gd name="T26" fmla="*/ 863 w 1740"/>
                  <a:gd name="T27" fmla="*/ 412 h 840"/>
                  <a:gd name="T28" fmla="*/ 829 w 1740"/>
                  <a:gd name="T29" fmla="*/ 419 h 840"/>
                  <a:gd name="T30" fmla="*/ 729 w 1740"/>
                  <a:gd name="T31" fmla="*/ 409 h 840"/>
                  <a:gd name="T32" fmla="*/ 658 w 1740"/>
                  <a:gd name="T33" fmla="*/ 367 h 840"/>
                  <a:gd name="T34" fmla="*/ 611 w 1740"/>
                  <a:gd name="T35" fmla="*/ 304 h 840"/>
                  <a:gd name="T36" fmla="*/ 593 w 1740"/>
                  <a:gd name="T37" fmla="*/ 303 h 840"/>
                  <a:gd name="T38" fmla="*/ 560 w 1740"/>
                  <a:gd name="T39" fmla="*/ 314 h 840"/>
                  <a:gd name="T40" fmla="*/ 520 w 1740"/>
                  <a:gd name="T41" fmla="*/ 351 h 840"/>
                  <a:gd name="T42" fmla="*/ 529 w 1740"/>
                  <a:gd name="T43" fmla="*/ 309 h 840"/>
                  <a:gd name="T44" fmla="*/ 475 w 1740"/>
                  <a:gd name="T45" fmla="*/ 274 h 840"/>
                  <a:gd name="T46" fmla="*/ 425 w 1740"/>
                  <a:gd name="T47" fmla="*/ 251 h 840"/>
                  <a:gd name="T48" fmla="*/ 376 w 1740"/>
                  <a:gd name="T49" fmla="*/ 271 h 840"/>
                  <a:gd name="T50" fmla="*/ 332 w 1740"/>
                  <a:gd name="T51" fmla="*/ 302 h 840"/>
                  <a:gd name="T52" fmla="*/ 298 w 1740"/>
                  <a:gd name="T53" fmla="*/ 342 h 840"/>
                  <a:gd name="T54" fmla="*/ 282 w 1740"/>
                  <a:gd name="T55" fmla="*/ 376 h 840"/>
                  <a:gd name="T56" fmla="*/ 270 w 1740"/>
                  <a:gd name="T57" fmla="*/ 378 h 840"/>
                  <a:gd name="T58" fmla="*/ 285 w 1740"/>
                  <a:gd name="T59" fmla="*/ 311 h 840"/>
                  <a:gd name="T60" fmla="*/ 339 w 1740"/>
                  <a:gd name="T61" fmla="*/ 263 h 840"/>
                  <a:gd name="T62" fmla="*/ 371 w 1740"/>
                  <a:gd name="T63" fmla="*/ 250 h 840"/>
                  <a:gd name="T64" fmla="*/ 403 w 1740"/>
                  <a:gd name="T65" fmla="*/ 240 h 840"/>
                  <a:gd name="T66" fmla="*/ 436 w 1740"/>
                  <a:gd name="T67" fmla="*/ 231 h 840"/>
                  <a:gd name="T68" fmla="*/ 419 w 1740"/>
                  <a:gd name="T69" fmla="*/ 197 h 840"/>
                  <a:gd name="T70" fmla="*/ 286 w 1740"/>
                  <a:gd name="T71" fmla="*/ 214 h 840"/>
                  <a:gd name="T72" fmla="*/ 196 w 1740"/>
                  <a:gd name="T73" fmla="*/ 181 h 840"/>
                  <a:gd name="T74" fmla="*/ 66 w 1740"/>
                  <a:gd name="T75" fmla="*/ 137 h 840"/>
                  <a:gd name="T76" fmla="*/ 0 w 1740"/>
                  <a:gd name="T77" fmla="*/ 115 h 840"/>
                  <a:gd name="T78" fmla="*/ 403 w 1740"/>
                  <a:gd name="T79" fmla="*/ 144 h 840"/>
                  <a:gd name="T80" fmla="*/ 276 w 1740"/>
                  <a:gd name="T81" fmla="*/ 169 h 840"/>
                  <a:gd name="T82" fmla="*/ 171 w 1740"/>
                  <a:gd name="T83" fmla="*/ 139 h 840"/>
                  <a:gd name="T84" fmla="*/ 49 w 1740"/>
                  <a:gd name="T85" fmla="*/ 101 h 840"/>
                  <a:gd name="T86" fmla="*/ 4 w 1740"/>
                  <a:gd name="T87" fmla="*/ 86 h 840"/>
                  <a:gd name="T88" fmla="*/ 285 w 1740"/>
                  <a:gd name="T89" fmla="*/ 158 h 840"/>
                  <a:gd name="T90" fmla="*/ 417 w 1740"/>
                  <a:gd name="T91" fmla="*/ 106 h 840"/>
                  <a:gd name="T92" fmla="*/ 446 w 1740"/>
                  <a:gd name="T93" fmla="*/ 97 h 840"/>
                  <a:gd name="T94" fmla="*/ 434 w 1740"/>
                  <a:gd name="T95" fmla="*/ 112 h 840"/>
                  <a:gd name="T96" fmla="*/ 421 w 1740"/>
                  <a:gd name="T97" fmla="*/ 142 h 840"/>
                  <a:gd name="T98" fmla="*/ 444 w 1740"/>
                  <a:gd name="T99" fmla="*/ 189 h 840"/>
                  <a:gd name="T100" fmla="*/ 484 w 1740"/>
                  <a:gd name="T101" fmla="*/ 246 h 840"/>
                  <a:gd name="T102" fmla="*/ 528 w 1740"/>
                  <a:gd name="T103" fmla="*/ 282 h 840"/>
                  <a:gd name="T104" fmla="*/ 566 w 1740"/>
                  <a:gd name="T105" fmla="*/ 288 h 840"/>
                  <a:gd name="T106" fmla="*/ 615 w 1740"/>
                  <a:gd name="T107" fmla="*/ 257 h 840"/>
                  <a:gd name="T108" fmla="*/ 712 w 1740"/>
                  <a:gd name="T109" fmla="*/ 17 h 840"/>
                  <a:gd name="T110" fmla="*/ 732 w 1740"/>
                  <a:gd name="T111" fmla="*/ 1 h 8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740" h="840">
                    <a:moveTo>
                      <a:pt x="1494" y="6"/>
                    </a:moveTo>
                    <a:lnTo>
                      <a:pt x="1494" y="12"/>
                    </a:lnTo>
                    <a:lnTo>
                      <a:pt x="1491" y="19"/>
                    </a:lnTo>
                    <a:lnTo>
                      <a:pt x="1486" y="28"/>
                    </a:lnTo>
                    <a:lnTo>
                      <a:pt x="1480" y="37"/>
                    </a:lnTo>
                    <a:lnTo>
                      <a:pt x="1473" y="45"/>
                    </a:lnTo>
                    <a:lnTo>
                      <a:pt x="1467" y="52"/>
                    </a:lnTo>
                    <a:lnTo>
                      <a:pt x="1463" y="57"/>
                    </a:lnTo>
                    <a:lnTo>
                      <a:pt x="1462" y="59"/>
                    </a:lnTo>
                    <a:lnTo>
                      <a:pt x="1364" y="382"/>
                    </a:lnTo>
                    <a:lnTo>
                      <a:pt x="1357" y="396"/>
                    </a:lnTo>
                    <a:lnTo>
                      <a:pt x="1356" y="409"/>
                    </a:lnTo>
                    <a:lnTo>
                      <a:pt x="1358" y="422"/>
                    </a:lnTo>
                    <a:lnTo>
                      <a:pt x="1362" y="436"/>
                    </a:lnTo>
                    <a:lnTo>
                      <a:pt x="1369" y="450"/>
                    </a:lnTo>
                    <a:lnTo>
                      <a:pt x="1375" y="464"/>
                    </a:lnTo>
                    <a:lnTo>
                      <a:pt x="1381" y="477"/>
                    </a:lnTo>
                    <a:lnTo>
                      <a:pt x="1384" y="492"/>
                    </a:lnTo>
                    <a:lnTo>
                      <a:pt x="1387" y="513"/>
                    </a:lnTo>
                    <a:lnTo>
                      <a:pt x="1386" y="534"/>
                    </a:lnTo>
                    <a:lnTo>
                      <a:pt x="1377" y="552"/>
                    </a:lnTo>
                    <a:lnTo>
                      <a:pt x="1361" y="564"/>
                    </a:lnTo>
                    <a:lnTo>
                      <a:pt x="1353" y="561"/>
                    </a:lnTo>
                    <a:lnTo>
                      <a:pt x="1351" y="552"/>
                    </a:lnTo>
                    <a:lnTo>
                      <a:pt x="1351" y="544"/>
                    </a:lnTo>
                    <a:lnTo>
                      <a:pt x="1351" y="540"/>
                    </a:lnTo>
                    <a:lnTo>
                      <a:pt x="1358" y="529"/>
                    </a:lnTo>
                    <a:lnTo>
                      <a:pt x="1359" y="518"/>
                    </a:lnTo>
                    <a:lnTo>
                      <a:pt x="1358" y="506"/>
                    </a:lnTo>
                    <a:lnTo>
                      <a:pt x="1353" y="495"/>
                    </a:lnTo>
                    <a:lnTo>
                      <a:pt x="1349" y="485"/>
                    </a:lnTo>
                    <a:lnTo>
                      <a:pt x="1343" y="476"/>
                    </a:lnTo>
                    <a:lnTo>
                      <a:pt x="1336" y="469"/>
                    </a:lnTo>
                    <a:lnTo>
                      <a:pt x="1328" y="464"/>
                    </a:lnTo>
                    <a:lnTo>
                      <a:pt x="1321" y="479"/>
                    </a:lnTo>
                    <a:lnTo>
                      <a:pt x="1313" y="493"/>
                    </a:lnTo>
                    <a:lnTo>
                      <a:pt x="1304" y="507"/>
                    </a:lnTo>
                    <a:lnTo>
                      <a:pt x="1295" y="521"/>
                    </a:lnTo>
                    <a:lnTo>
                      <a:pt x="1285" y="535"/>
                    </a:lnTo>
                    <a:lnTo>
                      <a:pt x="1274" y="549"/>
                    </a:lnTo>
                    <a:lnTo>
                      <a:pt x="1263" y="561"/>
                    </a:lnTo>
                    <a:lnTo>
                      <a:pt x="1251" y="573"/>
                    </a:lnTo>
                    <a:lnTo>
                      <a:pt x="1267" y="597"/>
                    </a:lnTo>
                    <a:lnTo>
                      <a:pt x="1284" y="620"/>
                    </a:lnTo>
                    <a:lnTo>
                      <a:pt x="1303" y="642"/>
                    </a:lnTo>
                    <a:lnTo>
                      <a:pt x="1322" y="663"/>
                    </a:lnTo>
                    <a:lnTo>
                      <a:pt x="1342" y="682"/>
                    </a:lnTo>
                    <a:lnTo>
                      <a:pt x="1362" y="702"/>
                    </a:lnTo>
                    <a:lnTo>
                      <a:pt x="1384" y="719"/>
                    </a:lnTo>
                    <a:lnTo>
                      <a:pt x="1407" y="737"/>
                    </a:lnTo>
                    <a:lnTo>
                      <a:pt x="1430" y="752"/>
                    </a:lnTo>
                    <a:lnTo>
                      <a:pt x="1455" y="765"/>
                    </a:lnTo>
                    <a:lnTo>
                      <a:pt x="1480" y="777"/>
                    </a:lnTo>
                    <a:lnTo>
                      <a:pt x="1505" y="788"/>
                    </a:lnTo>
                    <a:lnTo>
                      <a:pt x="1531" y="797"/>
                    </a:lnTo>
                    <a:lnTo>
                      <a:pt x="1557" y="805"/>
                    </a:lnTo>
                    <a:lnTo>
                      <a:pt x="1585" y="810"/>
                    </a:lnTo>
                    <a:lnTo>
                      <a:pt x="1612" y="814"/>
                    </a:lnTo>
                    <a:lnTo>
                      <a:pt x="1629" y="815"/>
                    </a:lnTo>
                    <a:lnTo>
                      <a:pt x="1645" y="816"/>
                    </a:lnTo>
                    <a:lnTo>
                      <a:pt x="1661" y="816"/>
                    </a:lnTo>
                    <a:lnTo>
                      <a:pt x="1677" y="815"/>
                    </a:lnTo>
                    <a:lnTo>
                      <a:pt x="1693" y="814"/>
                    </a:lnTo>
                    <a:lnTo>
                      <a:pt x="1709" y="813"/>
                    </a:lnTo>
                    <a:lnTo>
                      <a:pt x="1725" y="811"/>
                    </a:lnTo>
                    <a:lnTo>
                      <a:pt x="1740" y="811"/>
                    </a:lnTo>
                    <a:lnTo>
                      <a:pt x="1738" y="816"/>
                    </a:lnTo>
                    <a:lnTo>
                      <a:pt x="1734" y="820"/>
                    </a:lnTo>
                    <a:lnTo>
                      <a:pt x="1730" y="822"/>
                    </a:lnTo>
                    <a:lnTo>
                      <a:pt x="1724" y="824"/>
                    </a:lnTo>
                    <a:lnTo>
                      <a:pt x="1718" y="825"/>
                    </a:lnTo>
                    <a:lnTo>
                      <a:pt x="1714" y="828"/>
                    </a:lnTo>
                    <a:lnTo>
                      <a:pt x="1708" y="830"/>
                    </a:lnTo>
                    <a:lnTo>
                      <a:pt x="1703" y="832"/>
                    </a:lnTo>
                    <a:lnTo>
                      <a:pt x="1656" y="838"/>
                    </a:lnTo>
                    <a:lnTo>
                      <a:pt x="1611" y="840"/>
                    </a:lnTo>
                    <a:lnTo>
                      <a:pt x="1569" y="839"/>
                    </a:lnTo>
                    <a:lnTo>
                      <a:pt x="1528" y="835"/>
                    </a:lnTo>
                    <a:lnTo>
                      <a:pt x="1491" y="828"/>
                    </a:lnTo>
                    <a:lnTo>
                      <a:pt x="1457" y="817"/>
                    </a:lnTo>
                    <a:lnTo>
                      <a:pt x="1425" y="806"/>
                    </a:lnTo>
                    <a:lnTo>
                      <a:pt x="1394" y="791"/>
                    </a:lnTo>
                    <a:lnTo>
                      <a:pt x="1366" y="773"/>
                    </a:lnTo>
                    <a:lnTo>
                      <a:pt x="1339" y="754"/>
                    </a:lnTo>
                    <a:lnTo>
                      <a:pt x="1315" y="733"/>
                    </a:lnTo>
                    <a:lnTo>
                      <a:pt x="1293" y="710"/>
                    </a:lnTo>
                    <a:lnTo>
                      <a:pt x="1273" y="687"/>
                    </a:lnTo>
                    <a:lnTo>
                      <a:pt x="1254" y="662"/>
                    </a:lnTo>
                    <a:lnTo>
                      <a:pt x="1237" y="635"/>
                    </a:lnTo>
                    <a:lnTo>
                      <a:pt x="1221" y="608"/>
                    </a:lnTo>
                    <a:lnTo>
                      <a:pt x="1215" y="602"/>
                    </a:lnTo>
                    <a:lnTo>
                      <a:pt x="1209" y="599"/>
                    </a:lnTo>
                    <a:lnTo>
                      <a:pt x="1201" y="599"/>
                    </a:lnTo>
                    <a:lnTo>
                      <a:pt x="1193" y="603"/>
                    </a:lnTo>
                    <a:lnTo>
                      <a:pt x="1185" y="606"/>
                    </a:lnTo>
                    <a:lnTo>
                      <a:pt x="1176" y="611"/>
                    </a:lnTo>
                    <a:lnTo>
                      <a:pt x="1168" y="614"/>
                    </a:lnTo>
                    <a:lnTo>
                      <a:pt x="1160" y="617"/>
                    </a:lnTo>
                    <a:lnTo>
                      <a:pt x="1138" y="620"/>
                    </a:lnTo>
                    <a:lnTo>
                      <a:pt x="1118" y="628"/>
                    </a:lnTo>
                    <a:lnTo>
                      <a:pt x="1099" y="639"/>
                    </a:lnTo>
                    <a:lnTo>
                      <a:pt x="1081" y="652"/>
                    </a:lnTo>
                    <a:lnTo>
                      <a:pt x="1065" y="667"/>
                    </a:lnTo>
                    <a:lnTo>
                      <a:pt x="1052" y="685"/>
                    </a:lnTo>
                    <a:lnTo>
                      <a:pt x="1039" y="702"/>
                    </a:lnTo>
                    <a:lnTo>
                      <a:pt x="1028" y="719"/>
                    </a:lnTo>
                    <a:lnTo>
                      <a:pt x="1028" y="710"/>
                    </a:lnTo>
                    <a:lnTo>
                      <a:pt x="1033" y="680"/>
                    </a:lnTo>
                    <a:lnTo>
                      <a:pt x="1042" y="646"/>
                    </a:lnTo>
                    <a:lnTo>
                      <a:pt x="1057" y="617"/>
                    </a:lnTo>
                    <a:lnTo>
                      <a:pt x="1034" y="608"/>
                    </a:lnTo>
                    <a:lnTo>
                      <a:pt x="1012" y="595"/>
                    </a:lnTo>
                    <a:lnTo>
                      <a:pt x="990" y="581"/>
                    </a:lnTo>
                    <a:lnTo>
                      <a:pt x="970" y="565"/>
                    </a:lnTo>
                    <a:lnTo>
                      <a:pt x="949" y="548"/>
                    </a:lnTo>
                    <a:lnTo>
                      <a:pt x="928" y="529"/>
                    </a:lnTo>
                    <a:lnTo>
                      <a:pt x="910" y="511"/>
                    </a:lnTo>
                    <a:lnTo>
                      <a:pt x="891" y="492"/>
                    </a:lnTo>
                    <a:lnTo>
                      <a:pt x="871" y="496"/>
                    </a:lnTo>
                    <a:lnTo>
                      <a:pt x="849" y="502"/>
                    </a:lnTo>
                    <a:lnTo>
                      <a:pt x="829" y="507"/>
                    </a:lnTo>
                    <a:lnTo>
                      <a:pt x="808" y="514"/>
                    </a:lnTo>
                    <a:lnTo>
                      <a:pt x="789" y="522"/>
                    </a:lnTo>
                    <a:lnTo>
                      <a:pt x="769" y="530"/>
                    </a:lnTo>
                    <a:lnTo>
                      <a:pt x="751" y="541"/>
                    </a:lnTo>
                    <a:lnTo>
                      <a:pt x="732" y="552"/>
                    </a:lnTo>
                    <a:lnTo>
                      <a:pt x="714" y="564"/>
                    </a:lnTo>
                    <a:lnTo>
                      <a:pt x="697" y="576"/>
                    </a:lnTo>
                    <a:lnTo>
                      <a:pt x="679" y="590"/>
                    </a:lnTo>
                    <a:lnTo>
                      <a:pt x="663" y="604"/>
                    </a:lnTo>
                    <a:lnTo>
                      <a:pt x="647" y="620"/>
                    </a:lnTo>
                    <a:lnTo>
                      <a:pt x="632" y="636"/>
                    </a:lnTo>
                    <a:lnTo>
                      <a:pt x="617" y="654"/>
                    </a:lnTo>
                    <a:lnTo>
                      <a:pt x="603" y="671"/>
                    </a:lnTo>
                    <a:lnTo>
                      <a:pt x="595" y="684"/>
                    </a:lnTo>
                    <a:lnTo>
                      <a:pt x="587" y="697"/>
                    </a:lnTo>
                    <a:lnTo>
                      <a:pt x="580" y="711"/>
                    </a:lnTo>
                    <a:lnTo>
                      <a:pt x="575" y="724"/>
                    </a:lnTo>
                    <a:lnTo>
                      <a:pt x="569" y="738"/>
                    </a:lnTo>
                    <a:lnTo>
                      <a:pt x="563" y="752"/>
                    </a:lnTo>
                    <a:lnTo>
                      <a:pt x="559" y="767"/>
                    </a:lnTo>
                    <a:lnTo>
                      <a:pt x="554" y="780"/>
                    </a:lnTo>
                    <a:lnTo>
                      <a:pt x="546" y="775"/>
                    </a:lnTo>
                    <a:lnTo>
                      <a:pt x="541" y="765"/>
                    </a:lnTo>
                    <a:lnTo>
                      <a:pt x="539" y="755"/>
                    </a:lnTo>
                    <a:lnTo>
                      <a:pt x="536" y="745"/>
                    </a:lnTo>
                    <a:lnTo>
                      <a:pt x="536" y="710"/>
                    </a:lnTo>
                    <a:lnTo>
                      <a:pt x="541" y="679"/>
                    </a:lnTo>
                    <a:lnTo>
                      <a:pt x="553" y="649"/>
                    </a:lnTo>
                    <a:lnTo>
                      <a:pt x="570" y="621"/>
                    </a:lnTo>
                    <a:lnTo>
                      <a:pt x="590" y="596"/>
                    </a:lnTo>
                    <a:lnTo>
                      <a:pt x="614" y="573"/>
                    </a:lnTo>
                    <a:lnTo>
                      <a:pt x="639" y="552"/>
                    </a:lnTo>
                    <a:lnTo>
                      <a:pt x="667" y="533"/>
                    </a:lnTo>
                    <a:lnTo>
                      <a:pt x="678" y="526"/>
                    </a:lnTo>
                    <a:lnTo>
                      <a:pt x="691" y="520"/>
                    </a:lnTo>
                    <a:lnTo>
                      <a:pt x="703" y="514"/>
                    </a:lnTo>
                    <a:lnTo>
                      <a:pt x="715" y="508"/>
                    </a:lnTo>
                    <a:lnTo>
                      <a:pt x="728" y="504"/>
                    </a:lnTo>
                    <a:lnTo>
                      <a:pt x="741" y="499"/>
                    </a:lnTo>
                    <a:lnTo>
                      <a:pt x="753" y="495"/>
                    </a:lnTo>
                    <a:lnTo>
                      <a:pt x="766" y="490"/>
                    </a:lnTo>
                    <a:lnTo>
                      <a:pt x="779" y="487"/>
                    </a:lnTo>
                    <a:lnTo>
                      <a:pt x="791" y="483"/>
                    </a:lnTo>
                    <a:lnTo>
                      <a:pt x="805" y="479"/>
                    </a:lnTo>
                    <a:lnTo>
                      <a:pt x="818" y="475"/>
                    </a:lnTo>
                    <a:lnTo>
                      <a:pt x="832" y="472"/>
                    </a:lnTo>
                    <a:lnTo>
                      <a:pt x="844" y="468"/>
                    </a:lnTo>
                    <a:lnTo>
                      <a:pt x="858" y="465"/>
                    </a:lnTo>
                    <a:lnTo>
                      <a:pt x="871" y="461"/>
                    </a:lnTo>
                    <a:lnTo>
                      <a:pt x="865" y="449"/>
                    </a:lnTo>
                    <a:lnTo>
                      <a:pt x="858" y="435"/>
                    </a:lnTo>
                    <a:lnTo>
                      <a:pt x="851" y="421"/>
                    </a:lnTo>
                    <a:lnTo>
                      <a:pt x="844" y="408"/>
                    </a:lnTo>
                    <a:lnTo>
                      <a:pt x="837" y="394"/>
                    </a:lnTo>
                    <a:lnTo>
                      <a:pt x="832" y="381"/>
                    </a:lnTo>
                    <a:lnTo>
                      <a:pt x="825" y="366"/>
                    </a:lnTo>
                    <a:lnTo>
                      <a:pt x="820" y="352"/>
                    </a:lnTo>
                    <a:lnTo>
                      <a:pt x="579" y="430"/>
                    </a:lnTo>
                    <a:lnTo>
                      <a:pt x="571" y="427"/>
                    </a:lnTo>
                    <a:lnTo>
                      <a:pt x="552" y="419"/>
                    </a:lnTo>
                    <a:lnTo>
                      <a:pt x="523" y="408"/>
                    </a:lnTo>
                    <a:lnTo>
                      <a:pt x="485" y="394"/>
                    </a:lnTo>
                    <a:lnTo>
                      <a:pt x="441" y="378"/>
                    </a:lnTo>
                    <a:lnTo>
                      <a:pt x="392" y="362"/>
                    </a:lnTo>
                    <a:lnTo>
                      <a:pt x="340" y="344"/>
                    </a:lnTo>
                    <a:lnTo>
                      <a:pt x="287" y="325"/>
                    </a:lnTo>
                    <a:lnTo>
                      <a:pt x="233" y="307"/>
                    </a:lnTo>
                    <a:lnTo>
                      <a:pt x="181" y="290"/>
                    </a:lnTo>
                    <a:lnTo>
                      <a:pt x="132" y="273"/>
                    </a:lnTo>
                    <a:lnTo>
                      <a:pt x="89" y="258"/>
                    </a:lnTo>
                    <a:lnTo>
                      <a:pt x="53" y="246"/>
                    </a:lnTo>
                    <a:lnTo>
                      <a:pt x="24" y="237"/>
                    </a:lnTo>
                    <a:lnTo>
                      <a:pt x="7" y="231"/>
                    </a:lnTo>
                    <a:lnTo>
                      <a:pt x="0" y="229"/>
                    </a:lnTo>
                    <a:lnTo>
                      <a:pt x="0" y="202"/>
                    </a:lnTo>
                    <a:lnTo>
                      <a:pt x="569" y="402"/>
                    </a:lnTo>
                    <a:lnTo>
                      <a:pt x="812" y="321"/>
                    </a:lnTo>
                    <a:lnTo>
                      <a:pt x="807" y="306"/>
                    </a:lnTo>
                    <a:lnTo>
                      <a:pt x="805" y="288"/>
                    </a:lnTo>
                    <a:lnTo>
                      <a:pt x="799" y="275"/>
                    </a:lnTo>
                    <a:lnTo>
                      <a:pt x="787" y="271"/>
                    </a:lnTo>
                    <a:lnTo>
                      <a:pt x="582" y="340"/>
                    </a:lnTo>
                    <a:lnTo>
                      <a:pt x="572" y="341"/>
                    </a:lnTo>
                    <a:lnTo>
                      <a:pt x="552" y="337"/>
                    </a:lnTo>
                    <a:lnTo>
                      <a:pt x="523" y="330"/>
                    </a:lnTo>
                    <a:lnTo>
                      <a:pt x="485" y="321"/>
                    </a:lnTo>
                    <a:lnTo>
                      <a:pt x="441" y="308"/>
                    </a:lnTo>
                    <a:lnTo>
                      <a:pt x="393" y="294"/>
                    </a:lnTo>
                    <a:lnTo>
                      <a:pt x="342" y="278"/>
                    </a:lnTo>
                    <a:lnTo>
                      <a:pt x="289" y="262"/>
                    </a:lnTo>
                    <a:lnTo>
                      <a:pt x="237" y="246"/>
                    </a:lnTo>
                    <a:lnTo>
                      <a:pt x="187" y="230"/>
                    </a:lnTo>
                    <a:lnTo>
                      <a:pt x="139" y="214"/>
                    </a:lnTo>
                    <a:lnTo>
                      <a:pt x="97" y="201"/>
                    </a:lnTo>
                    <a:lnTo>
                      <a:pt x="61" y="189"/>
                    </a:lnTo>
                    <a:lnTo>
                      <a:pt x="35" y="180"/>
                    </a:lnTo>
                    <a:lnTo>
                      <a:pt x="16" y="174"/>
                    </a:lnTo>
                    <a:lnTo>
                      <a:pt x="10" y="172"/>
                    </a:lnTo>
                    <a:lnTo>
                      <a:pt x="7" y="172"/>
                    </a:lnTo>
                    <a:lnTo>
                      <a:pt x="5" y="165"/>
                    </a:lnTo>
                    <a:lnTo>
                      <a:pt x="5" y="158"/>
                    </a:lnTo>
                    <a:lnTo>
                      <a:pt x="5" y="151"/>
                    </a:lnTo>
                    <a:lnTo>
                      <a:pt x="5" y="143"/>
                    </a:lnTo>
                    <a:lnTo>
                      <a:pt x="569" y="315"/>
                    </a:lnTo>
                    <a:lnTo>
                      <a:pt x="785" y="243"/>
                    </a:lnTo>
                    <a:lnTo>
                      <a:pt x="794" y="237"/>
                    </a:lnTo>
                    <a:lnTo>
                      <a:pt x="805" y="229"/>
                    </a:lnTo>
                    <a:lnTo>
                      <a:pt x="819" y="220"/>
                    </a:lnTo>
                    <a:lnTo>
                      <a:pt x="834" y="212"/>
                    </a:lnTo>
                    <a:lnTo>
                      <a:pt x="849" y="204"/>
                    </a:lnTo>
                    <a:lnTo>
                      <a:pt x="864" y="196"/>
                    </a:lnTo>
                    <a:lnTo>
                      <a:pt x="876" y="190"/>
                    </a:lnTo>
                    <a:lnTo>
                      <a:pt x="888" y="186"/>
                    </a:lnTo>
                    <a:lnTo>
                      <a:pt x="891" y="193"/>
                    </a:lnTo>
                    <a:lnTo>
                      <a:pt x="890" y="200"/>
                    </a:lnTo>
                    <a:lnTo>
                      <a:pt x="886" y="205"/>
                    </a:lnTo>
                    <a:lnTo>
                      <a:pt x="880" y="212"/>
                    </a:lnTo>
                    <a:lnTo>
                      <a:pt x="874" y="218"/>
                    </a:lnTo>
                    <a:lnTo>
                      <a:pt x="867" y="224"/>
                    </a:lnTo>
                    <a:lnTo>
                      <a:pt x="861" y="230"/>
                    </a:lnTo>
                    <a:lnTo>
                      <a:pt x="858" y="237"/>
                    </a:lnTo>
                    <a:lnTo>
                      <a:pt x="848" y="254"/>
                    </a:lnTo>
                    <a:lnTo>
                      <a:pt x="842" y="269"/>
                    </a:lnTo>
                    <a:lnTo>
                      <a:pt x="842" y="284"/>
                    </a:lnTo>
                    <a:lnTo>
                      <a:pt x="845" y="300"/>
                    </a:lnTo>
                    <a:lnTo>
                      <a:pt x="852" y="316"/>
                    </a:lnTo>
                    <a:lnTo>
                      <a:pt x="861" y="333"/>
                    </a:lnTo>
                    <a:lnTo>
                      <a:pt x="873" y="354"/>
                    </a:lnTo>
                    <a:lnTo>
                      <a:pt x="886" y="377"/>
                    </a:lnTo>
                    <a:lnTo>
                      <a:pt x="901" y="401"/>
                    </a:lnTo>
                    <a:lnTo>
                      <a:pt x="916" y="424"/>
                    </a:lnTo>
                    <a:lnTo>
                      <a:pt x="932" y="447"/>
                    </a:lnTo>
                    <a:lnTo>
                      <a:pt x="949" y="469"/>
                    </a:lnTo>
                    <a:lnTo>
                      <a:pt x="966" y="491"/>
                    </a:lnTo>
                    <a:lnTo>
                      <a:pt x="985" y="513"/>
                    </a:lnTo>
                    <a:lnTo>
                      <a:pt x="1005" y="533"/>
                    </a:lnTo>
                    <a:lnTo>
                      <a:pt x="1026" y="552"/>
                    </a:lnTo>
                    <a:lnTo>
                      <a:pt x="1040" y="558"/>
                    </a:lnTo>
                    <a:lnTo>
                      <a:pt x="1055" y="564"/>
                    </a:lnTo>
                    <a:lnTo>
                      <a:pt x="1069" y="568"/>
                    </a:lnTo>
                    <a:lnTo>
                      <a:pt x="1084" y="573"/>
                    </a:lnTo>
                    <a:lnTo>
                      <a:pt x="1100" y="575"/>
                    </a:lnTo>
                    <a:lnTo>
                      <a:pt x="1115" y="576"/>
                    </a:lnTo>
                    <a:lnTo>
                      <a:pt x="1131" y="575"/>
                    </a:lnTo>
                    <a:lnTo>
                      <a:pt x="1147" y="573"/>
                    </a:lnTo>
                    <a:lnTo>
                      <a:pt x="1169" y="561"/>
                    </a:lnTo>
                    <a:lnTo>
                      <a:pt x="1190" y="548"/>
                    </a:lnTo>
                    <a:lnTo>
                      <a:pt x="1209" y="533"/>
                    </a:lnTo>
                    <a:lnTo>
                      <a:pt x="1229" y="514"/>
                    </a:lnTo>
                    <a:lnTo>
                      <a:pt x="1246" y="496"/>
                    </a:lnTo>
                    <a:lnTo>
                      <a:pt x="1262" y="476"/>
                    </a:lnTo>
                    <a:lnTo>
                      <a:pt x="1276" y="454"/>
                    </a:lnTo>
                    <a:lnTo>
                      <a:pt x="1288" y="432"/>
                    </a:lnTo>
                    <a:lnTo>
                      <a:pt x="1422" y="34"/>
                    </a:lnTo>
                    <a:lnTo>
                      <a:pt x="1429" y="27"/>
                    </a:lnTo>
                    <a:lnTo>
                      <a:pt x="1437" y="19"/>
                    </a:lnTo>
                    <a:lnTo>
                      <a:pt x="1445" y="12"/>
                    </a:lnTo>
                    <a:lnTo>
                      <a:pt x="1453" y="6"/>
                    </a:lnTo>
                    <a:lnTo>
                      <a:pt x="1463" y="2"/>
                    </a:lnTo>
                    <a:lnTo>
                      <a:pt x="1473" y="0"/>
                    </a:lnTo>
                    <a:lnTo>
                      <a:pt x="1483" y="2"/>
                    </a:lnTo>
                    <a:lnTo>
                      <a:pt x="149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6" name="Freeform 179"/>
              <p:cNvSpPr>
                <a:spLocks/>
              </p:cNvSpPr>
              <p:nvPr/>
            </p:nvSpPr>
            <p:spPr bwMode="auto">
              <a:xfrm>
                <a:off x="3106" y="3227"/>
                <a:ext cx="361" cy="452"/>
              </a:xfrm>
              <a:custGeom>
                <a:avLst/>
                <a:gdLst>
                  <a:gd name="T0" fmla="*/ 171 w 722"/>
                  <a:gd name="T1" fmla="*/ 405 h 903"/>
                  <a:gd name="T2" fmla="*/ 205 w 722"/>
                  <a:gd name="T3" fmla="*/ 181 h 903"/>
                  <a:gd name="T4" fmla="*/ 243 w 722"/>
                  <a:gd name="T5" fmla="*/ 100 h 903"/>
                  <a:gd name="T6" fmla="*/ 287 w 722"/>
                  <a:gd name="T7" fmla="*/ 95 h 903"/>
                  <a:gd name="T8" fmla="*/ 288 w 722"/>
                  <a:gd name="T9" fmla="*/ 278 h 903"/>
                  <a:gd name="T10" fmla="*/ 322 w 722"/>
                  <a:gd name="T11" fmla="*/ 257 h 903"/>
                  <a:gd name="T12" fmla="*/ 340 w 722"/>
                  <a:gd name="T13" fmla="*/ 216 h 903"/>
                  <a:gd name="T14" fmla="*/ 349 w 722"/>
                  <a:gd name="T15" fmla="*/ 90 h 903"/>
                  <a:gd name="T16" fmla="*/ 339 w 722"/>
                  <a:gd name="T17" fmla="*/ 49 h 903"/>
                  <a:gd name="T18" fmla="*/ 305 w 722"/>
                  <a:gd name="T19" fmla="*/ 19 h 903"/>
                  <a:gd name="T20" fmla="*/ 249 w 722"/>
                  <a:gd name="T21" fmla="*/ 15 h 903"/>
                  <a:gd name="T22" fmla="*/ 194 w 722"/>
                  <a:gd name="T23" fmla="*/ 22 h 903"/>
                  <a:gd name="T24" fmla="*/ 141 w 722"/>
                  <a:gd name="T25" fmla="*/ 38 h 903"/>
                  <a:gd name="T26" fmla="*/ 85 w 722"/>
                  <a:gd name="T27" fmla="*/ 63 h 903"/>
                  <a:gd name="T28" fmla="*/ 50 w 722"/>
                  <a:gd name="T29" fmla="*/ 106 h 903"/>
                  <a:gd name="T30" fmla="*/ 23 w 722"/>
                  <a:gd name="T31" fmla="*/ 233 h 903"/>
                  <a:gd name="T32" fmla="*/ 28 w 722"/>
                  <a:gd name="T33" fmla="*/ 283 h 903"/>
                  <a:gd name="T34" fmla="*/ 56 w 722"/>
                  <a:gd name="T35" fmla="*/ 321 h 903"/>
                  <a:gd name="T36" fmla="*/ 87 w 722"/>
                  <a:gd name="T37" fmla="*/ 331 h 903"/>
                  <a:gd name="T38" fmla="*/ 114 w 722"/>
                  <a:gd name="T39" fmla="*/ 334 h 903"/>
                  <a:gd name="T40" fmla="*/ 138 w 722"/>
                  <a:gd name="T41" fmla="*/ 333 h 903"/>
                  <a:gd name="T42" fmla="*/ 165 w 722"/>
                  <a:gd name="T43" fmla="*/ 326 h 903"/>
                  <a:gd name="T44" fmla="*/ 165 w 722"/>
                  <a:gd name="T45" fmla="*/ 339 h 903"/>
                  <a:gd name="T46" fmla="*/ 138 w 722"/>
                  <a:gd name="T47" fmla="*/ 346 h 903"/>
                  <a:gd name="T48" fmla="*/ 113 w 722"/>
                  <a:gd name="T49" fmla="*/ 350 h 903"/>
                  <a:gd name="T50" fmla="*/ 88 w 722"/>
                  <a:gd name="T51" fmla="*/ 349 h 903"/>
                  <a:gd name="T52" fmla="*/ 62 w 722"/>
                  <a:gd name="T53" fmla="*/ 344 h 903"/>
                  <a:gd name="T54" fmla="*/ 28 w 722"/>
                  <a:gd name="T55" fmla="*/ 325 h 903"/>
                  <a:gd name="T56" fmla="*/ 5 w 722"/>
                  <a:gd name="T57" fmla="*/ 293 h 903"/>
                  <a:gd name="T58" fmla="*/ 4 w 722"/>
                  <a:gd name="T59" fmla="*/ 183 h 903"/>
                  <a:gd name="T60" fmla="*/ 31 w 722"/>
                  <a:gd name="T61" fmla="*/ 79 h 903"/>
                  <a:gd name="T62" fmla="*/ 50 w 722"/>
                  <a:gd name="T63" fmla="*/ 54 h 903"/>
                  <a:gd name="T64" fmla="*/ 72 w 722"/>
                  <a:gd name="T65" fmla="*/ 39 h 903"/>
                  <a:gd name="T66" fmla="*/ 100 w 722"/>
                  <a:gd name="T67" fmla="*/ 30 h 903"/>
                  <a:gd name="T68" fmla="*/ 137 w 722"/>
                  <a:gd name="T69" fmla="*/ 20 h 903"/>
                  <a:gd name="T70" fmla="*/ 152 w 722"/>
                  <a:gd name="T71" fmla="*/ 17 h 903"/>
                  <a:gd name="T72" fmla="*/ 188 w 722"/>
                  <a:gd name="T73" fmla="*/ 10 h 903"/>
                  <a:gd name="T74" fmla="*/ 231 w 722"/>
                  <a:gd name="T75" fmla="*/ 3 h 903"/>
                  <a:gd name="T76" fmla="*/ 266 w 722"/>
                  <a:gd name="T77" fmla="*/ 0 h 903"/>
                  <a:gd name="T78" fmla="*/ 315 w 722"/>
                  <a:gd name="T79" fmla="*/ 7 h 903"/>
                  <a:gd name="T80" fmla="*/ 350 w 722"/>
                  <a:gd name="T81" fmla="*/ 35 h 903"/>
                  <a:gd name="T82" fmla="*/ 361 w 722"/>
                  <a:gd name="T83" fmla="*/ 105 h 903"/>
                  <a:gd name="T84" fmla="*/ 360 w 722"/>
                  <a:gd name="T85" fmla="*/ 181 h 903"/>
                  <a:gd name="T86" fmla="*/ 354 w 722"/>
                  <a:gd name="T87" fmla="*/ 235 h 903"/>
                  <a:gd name="T88" fmla="*/ 325 w 722"/>
                  <a:gd name="T89" fmla="*/ 278 h 903"/>
                  <a:gd name="T90" fmla="*/ 301 w 722"/>
                  <a:gd name="T91" fmla="*/ 292 h 903"/>
                  <a:gd name="T92" fmla="*/ 277 w 722"/>
                  <a:gd name="T93" fmla="*/ 305 h 903"/>
                  <a:gd name="T94" fmla="*/ 289 w 722"/>
                  <a:gd name="T95" fmla="*/ 107 h 903"/>
                  <a:gd name="T96" fmla="*/ 250 w 722"/>
                  <a:gd name="T97" fmla="*/ 113 h 903"/>
                  <a:gd name="T98" fmla="*/ 178 w 722"/>
                  <a:gd name="T99" fmla="*/ 452 h 90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722" h="903">
                    <a:moveTo>
                      <a:pt x="356" y="903"/>
                    </a:moveTo>
                    <a:lnTo>
                      <a:pt x="328" y="903"/>
                    </a:lnTo>
                    <a:lnTo>
                      <a:pt x="332" y="878"/>
                    </a:lnTo>
                    <a:lnTo>
                      <a:pt x="341" y="809"/>
                    </a:lnTo>
                    <a:lnTo>
                      <a:pt x="354" y="710"/>
                    </a:lnTo>
                    <a:lnTo>
                      <a:pt x="371" y="593"/>
                    </a:lnTo>
                    <a:lnTo>
                      <a:pt x="389" y="474"/>
                    </a:lnTo>
                    <a:lnTo>
                      <a:pt x="409" y="362"/>
                    </a:lnTo>
                    <a:lnTo>
                      <a:pt x="428" y="272"/>
                    </a:lnTo>
                    <a:lnTo>
                      <a:pt x="446" y="215"/>
                    </a:lnTo>
                    <a:lnTo>
                      <a:pt x="464" y="207"/>
                    </a:lnTo>
                    <a:lnTo>
                      <a:pt x="485" y="199"/>
                    </a:lnTo>
                    <a:lnTo>
                      <a:pt x="507" y="194"/>
                    </a:lnTo>
                    <a:lnTo>
                      <a:pt x="529" y="189"/>
                    </a:lnTo>
                    <a:lnTo>
                      <a:pt x="551" y="188"/>
                    </a:lnTo>
                    <a:lnTo>
                      <a:pt x="574" y="189"/>
                    </a:lnTo>
                    <a:lnTo>
                      <a:pt x="594" y="194"/>
                    </a:lnTo>
                    <a:lnTo>
                      <a:pt x="615" y="203"/>
                    </a:lnTo>
                    <a:lnTo>
                      <a:pt x="559" y="561"/>
                    </a:lnTo>
                    <a:lnTo>
                      <a:pt x="575" y="555"/>
                    </a:lnTo>
                    <a:lnTo>
                      <a:pt x="592" y="547"/>
                    </a:lnTo>
                    <a:lnTo>
                      <a:pt x="609" y="538"/>
                    </a:lnTo>
                    <a:lnTo>
                      <a:pt x="628" y="527"/>
                    </a:lnTo>
                    <a:lnTo>
                      <a:pt x="644" y="513"/>
                    </a:lnTo>
                    <a:lnTo>
                      <a:pt x="658" y="499"/>
                    </a:lnTo>
                    <a:lnTo>
                      <a:pt x="669" y="483"/>
                    </a:lnTo>
                    <a:lnTo>
                      <a:pt x="676" y="467"/>
                    </a:lnTo>
                    <a:lnTo>
                      <a:pt x="679" y="431"/>
                    </a:lnTo>
                    <a:lnTo>
                      <a:pt x="688" y="348"/>
                    </a:lnTo>
                    <a:lnTo>
                      <a:pt x="696" y="258"/>
                    </a:lnTo>
                    <a:lnTo>
                      <a:pt x="699" y="197"/>
                    </a:lnTo>
                    <a:lnTo>
                      <a:pt x="698" y="180"/>
                    </a:lnTo>
                    <a:lnTo>
                      <a:pt x="696" y="160"/>
                    </a:lnTo>
                    <a:lnTo>
                      <a:pt x="691" y="139"/>
                    </a:lnTo>
                    <a:lnTo>
                      <a:pt x="685" y="119"/>
                    </a:lnTo>
                    <a:lnTo>
                      <a:pt x="677" y="98"/>
                    </a:lnTo>
                    <a:lnTo>
                      <a:pt x="667" y="77"/>
                    </a:lnTo>
                    <a:lnTo>
                      <a:pt x="653" y="60"/>
                    </a:lnTo>
                    <a:lnTo>
                      <a:pt x="637" y="44"/>
                    </a:lnTo>
                    <a:lnTo>
                      <a:pt x="609" y="38"/>
                    </a:lnTo>
                    <a:lnTo>
                      <a:pt x="580" y="33"/>
                    </a:lnTo>
                    <a:lnTo>
                      <a:pt x="553" y="31"/>
                    </a:lnTo>
                    <a:lnTo>
                      <a:pt x="525" y="30"/>
                    </a:lnTo>
                    <a:lnTo>
                      <a:pt x="498" y="30"/>
                    </a:lnTo>
                    <a:lnTo>
                      <a:pt x="470" y="31"/>
                    </a:lnTo>
                    <a:lnTo>
                      <a:pt x="441" y="35"/>
                    </a:lnTo>
                    <a:lnTo>
                      <a:pt x="415" y="38"/>
                    </a:lnTo>
                    <a:lnTo>
                      <a:pt x="387" y="44"/>
                    </a:lnTo>
                    <a:lnTo>
                      <a:pt x="360" y="50"/>
                    </a:lnTo>
                    <a:lnTo>
                      <a:pt x="333" y="58"/>
                    </a:lnTo>
                    <a:lnTo>
                      <a:pt x="307" y="66"/>
                    </a:lnTo>
                    <a:lnTo>
                      <a:pt x="281" y="75"/>
                    </a:lnTo>
                    <a:lnTo>
                      <a:pt x="256" y="84"/>
                    </a:lnTo>
                    <a:lnTo>
                      <a:pt x="230" y="94"/>
                    </a:lnTo>
                    <a:lnTo>
                      <a:pt x="206" y="106"/>
                    </a:lnTo>
                    <a:lnTo>
                      <a:pt x="170" y="126"/>
                    </a:lnTo>
                    <a:lnTo>
                      <a:pt x="143" y="146"/>
                    </a:lnTo>
                    <a:lnTo>
                      <a:pt x="123" y="167"/>
                    </a:lnTo>
                    <a:lnTo>
                      <a:pt x="109" y="189"/>
                    </a:lnTo>
                    <a:lnTo>
                      <a:pt x="99" y="211"/>
                    </a:lnTo>
                    <a:lnTo>
                      <a:pt x="91" y="235"/>
                    </a:lnTo>
                    <a:lnTo>
                      <a:pt x="83" y="259"/>
                    </a:lnTo>
                    <a:lnTo>
                      <a:pt x="73" y="285"/>
                    </a:lnTo>
                    <a:lnTo>
                      <a:pt x="45" y="465"/>
                    </a:lnTo>
                    <a:lnTo>
                      <a:pt x="46" y="491"/>
                    </a:lnTo>
                    <a:lnTo>
                      <a:pt x="48" y="516"/>
                    </a:lnTo>
                    <a:lnTo>
                      <a:pt x="52" y="541"/>
                    </a:lnTo>
                    <a:lnTo>
                      <a:pt x="56" y="566"/>
                    </a:lnTo>
                    <a:lnTo>
                      <a:pt x="64" y="588"/>
                    </a:lnTo>
                    <a:lnTo>
                      <a:pt x="76" y="608"/>
                    </a:lnTo>
                    <a:lnTo>
                      <a:pt x="91" y="627"/>
                    </a:lnTo>
                    <a:lnTo>
                      <a:pt x="111" y="641"/>
                    </a:lnTo>
                    <a:lnTo>
                      <a:pt x="128" y="647"/>
                    </a:lnTo>
                    <a:lnTo>
                      <a:pt x="144" y="653"/>
                    </a:lnTo>
                    <a:lnTo>
                      <a:pt x="160" y="658"/>
                    </a:lnTo>
                    <a:lnTo>
                      <a:pt x="174" y="661"/>
                    </a:lnTo>
                    <a:lnTo>
                      <a:pt x="188" y="665"/>
                    </a:lnTo>
                    <a:lnTo>
                      <a:pt x="202" y="667"/>
                    </a:lnTo>
                    <a:lnTo>
                      <a:pt x="214" y="668"/>
                    </a:lnTo>
                    <a:lnTo>
                      <a:pt x="227" y="668"/>
                    </a:lnTo>
                    <a:lnTo>
                      <a:pt x="238" y="668"/>
                    </a:lnTo>
                    <a:lnTo>
                      <a:pt x="251" y="668"/>
                    </a:lnTo>
                    <a:lnTo>
                      <a:pt x="263" y="667"/>
                    </a:lnTo>
                    <a:lnTo>
                      <a:pt x="275" y="665"/>
                    </a:lnTo>
                    <a:lnTo>
                      <a:pt x="288" y="662"/>
                    </a:lnTo>
                    <a:lnTo>
                      <a:pt x="301" y="659"/>
                    </a:lnTo>
                    <a:lnTo>
                      <a:pt x="314" y="656"/>
                    </a:lnTo>
                    <a:lnTo>
                      <a:pt x="329" y="652"/>
                    </a:lnTo>
                    <a:lnTo>
                      <a:pt x="333" y="657"/>
                    </a:lnTo>
                    <a:lnTo>
                      <a:pt x="333" y="664"/>
                    </a:lnTo>
                    <a:lnTo>
                      <a:pt x="331" y="672"/>
                    </a:lnTo>
                    <a:lnTo>
                      <a:pt x="329" y="677"/>
                    </a:lnTo>
                    <a:lnTo>
                      <a:pt x="316" y="682"/>
                    </a:lnTo>
                    <a:lnTo>
                      <a:pt x="302" y="686"/>
                    </a:lnTo>
                    <a:lnTo>
                      <a:pt x="289" y="690"/>
                    </a:lnTo>
                    <a:lnTo>
                      <a:pt x="276" y="692"/>
                    </a:lnTo>
                    <a:lnTo>
                      <a:pt x="264" y="695"/>
                    </a:lnTo>
                    <a:lnTo>
                      <a:pt x="251" y="697"/>
                    </a:lnTo>
                    <a:lnTo>
                      <a:pt x="238" y="699"/>
                    </a:lnTo>
                    <a:lnTo>
                      <a:pt x="226" y="699"/>
                    </a:lnTo>
                    <a:lnTo>
                      <a:pt x="213" y="700"/>
                    </a:lnTo>
                    <a:lnTo>
                      <a:pt x="202" y="700"/>
                    </a:lnTo>
                    <a:lnTo>
                      <a:pt x="189" y="699"/>
                    </a:lnTo>
                    <a:lnTo>
                      <a:pt x="176" y="698"/>
                    </a:lnTo>
                    <a:lnTo>
                      <a:pt x="164" y="696"/>
                    </a:lnTo>
                    <a:lnTo>
                      <a:pt x="150" y="694"/>
                    </a:lnTo>
                    <a:lnTo>
                      <a:pt x="137" y="690"/>
                    </a:lnTo>
                    <a:lnTo>
                      <a:pt x="123" y="687"/>
                    </a:lnTo>
                    <a:lnTo>
                      <a:pt x="106" y="680"/>
                    </a:lnTo>
                    <a:lnTo>
                      <a:pt x="88" y="672"/>
                    </a:lnTo>
                    <a:lnTo>
                      <a:pt x="71" y="661"/>
                    </a:lnTo>
                    <a:lnTo>
                      <a:pt x="55" y="650"/>
                    </a:lnTo>
                    <a:lnTo>
                      <a:pt x="40" y="636"/>
                    </a:lnTo>
                    <a:lnTo>
                      <a:pt x="28" y="621"/>
                    </a:lnTo>
                    <a:lnTo>
                      <a:pt x="18" y="605"/>
                    </a:lnTo>
                    <a:lnTo>
                      <a:pt x="10" y="586"/>
                    </a:lnTo>
                    <a:lnTo>
                      <a:pt x="2" y="531"/>
                    </a:lnTo>
                    <a:lnTo>
                      <a:pt x="0" y="476"/>
                    </a:lnTo>
                    <a:lnTo>
                      <a:pt x="1" y="421"/>
                    </a:lnTo>
                    <a:lnTo>
                      <a:pt x="7" y="365"/>
                    </a:lnTo>
                    <a:lnTo>
                      <a:pt x="16" y="311"/>
                    </a:lnTo>
                    <a:lnTo>
                      <a:pt x="29" y="258"/>
                    </a:lnTo>
                    <a:lnTo>
                      <a:pt x="44" y="206"/>
                    </a:lnTo>
                    <a:lnTo>
                      <a:pt x="62" y="157"/>
                    </a:lnTo>
                    <a:lnTo>
                      <a:pt x="71" y="142"/>
                    </a:lnTo>
                    <a:lnTo>
                      <a:pt x="81" y="129"/>
                    </a:lnTo>
                    <a:lnTo>
                      <a:pt x="90" y="118"/>
                    </a:lnTo>
                    <a:lnTo>
                      <a:pt x="99" y="107"/>
                    </a:lnTo>
                    <a:lnTo>
                      <a:pt x="109" y="99"/>
                    </a:lnTo>
                    <a:lnTo>
                      <a:pt x="120" y="91"/>
                    </a:lnTo>
                    <a:lnTo>
                      <a:pt x="131" y="84"/>
                    </a:lnTo>
                    <a:lnTo>
                      <a:pt x="143" y="78"/>
                    </a:lnTo>
                    <a:lnTo>
                      <a:pt x="155" y="73"/>
                    </a:lnTo>
                    <a:lnTo>
                      <a:pt x="169" y="68"/>
                    </a:lnTo>
                    <a:lnTo>
                      <a:pt x="183" y="63"/>
                    </a:lnTo>
                    <a:lnTo>
                      <a:pt x="199" y="59"/>
                    </a:lnTo>
                    <a:lnTo>
                      <a:pt x="215" y="54"/>
                    </a:lnTo>
                    <a:lnTo>
                      <a:pt x="233" y="50"/>
                    </a:lnTo>
                    <a:lnTo>
                      <a:pt x="252" y="45"/>
                    </a:lnTo>
                    <a:lnTo>
                      <a:pt x="273" y="39"/>
                    </a:lnTo>
                    <a:lnTo>
                      <a:pt x="275" y="39"/>
                    </a:lnTo>
                    <a:lnTo>
                      <a:pt x="281" y="38"/>
                    </a:lnTo>
                    <a:lnTo>
                      <a:pt x="290" y="36"/>
                    </a:lnTo>
                    <a:lnTo>
                      <a:pt x="303" y="33"/>
                    </a:lnTo>
                    <a:lnTo>
                      <a:pt x="319" y="30"/>
                    </a:lnTo>
                    <a:lnTo>
                      <a:pt x="336" y="26"/>
                    </a:lnTo>
                    <a:lnTo>
                      <a:pt x="355" y="23"/>
                    </a:lnTo>
                    <a:lnTo>
                      <a:pt x="375" y="20"/>
                    </a:lnTo>
                    <a:lnTo>
                      <a:pt x="397" y="16"/>
                    </a:lnTo>
                    <a:lnTo>
                      <a:pt x="418" y="13"/>
                    </a:lnTo>
                    <a:lnTo>
                      <a:pt x="440" y="9"/>
                    </a:lnTo>
                    <a:lnTo>
                      <a:pt x="461" y="6"/>
                    </a:lnTo>
                    <a:lnTo>
                      <a:pt x="481" y="3"/>
                    </a:lnTo>
                    <a:lnTo>
                      <a:pt x="500" y="1"/>
                    </a:lnTo>
                    <a:lnTo>
                      <a:pt x="516" y="0"/>
                    </a:lnTo>
                    <a:lnTo>
                      <a:pt x="531" y="0"/>
                    </a:lnTo>
                    <a:lnTo>
                      <a:pt x="556" y="0"/>
                    </a:lnTo>
                    <a:lnTo>
                      <a:pt x="582" y="2"/>
                    </a:lnTo>
                    <a:lnTo>
                      <a:pt x="606" y="7"/>
                    </a:lnTo>
                    <a:lnTo>
                      <a:pt x="629" y="13"/>
                    </a:lnTo>
                    <a:lnTo>
                      <a:pt x="650" y="22"/>
                    </a:lnTo>
                    <a:lnTo>
                      <a:pt x="668" y="33"/>
                    </a:lnTo>
                    <a:lnTo>
                      <a:pt x="685" y="50"/>
                    </a:lnTo>
                    <a:lnTo>
                      <a:pt x="699" y="69"/>
                    </a:lnTo>
                    <a:lnTo>
                      <a:pt x="711" y="98"/>
                    </a:lnTo>
                    <a:lnTo>
                      <a:pt x="718" y="131"/>
                    </a:lnTo>
                    <a:lnTo>
                      <a:pt x="721" y="169"/>
                    </a:lnTo>
                    <a:lnTo>
                      <a:pt x="722" y="209"/>
                    </a:lnTo>
                    <a:lnTo>
                      <a:pt x="722" y="249"/>
                    </a:lnTo>
                    <a:lnTo>
                      <a:pt x="720" y="289"/>
                    </a:lnTo>
                    <a:lnTo>
                      <a:pt x="719" y="327"/>
                    </a:lnTo>
                    <a:lnTo>
                      <a:pt x="719" y="362"/>
                    </a:lnTo>
                    <a:lnTo>
                      <a:pt x="716" y="391"/>
                    </a:lnTo>
                    <a:lnTo>
                      <a:pt x="715" y="417"/>
                    </a:lnTo>
                    <a:lnTo>
                      <a:pt x="713" y="445"/>
                    </a:lnTo>
                    <a:lnTo>
                      <a:pt x="708" y="470"/>
                    </a:lnTo>
                    <a:lnTo>
                      <a:pt x="700" y="494"/>
                    </a:lnTo>
                    <a:lnTo>
                      <a:pt x="689" y="516"/>
                    </a:lnTo>
                    <a:lnTo>
                      <a:pt x="673" y="537"/>
                    </a:lnTo>
                    <a:lnTo>
                      <a:pt x="650" y="555"/>
                    </a:lnTo>
                    <a:lnTo>
                      <a:pt x="638" y="562"/>
                    </a:lnTo>
                    <a:lnTo>
                      <a:pt x="625" y="570"/>
                    </a:lnTo>
                    <a:lnTo>
                      <a:pt x="614" y="577"/>
                    </a:lnTo>
                    <a:lnTo>
                      <a:pt x="602" y="584"/>
                    </a:lnTo>
                    <a:lnTo>
                      <a:pt x="590" y="592"/>
                    </a:lnTo>
                    <a:lnTo>
                      <a:pt x="578" y="598"/>
                    </a:lnTo>
                    <a:lnTo>
                      <a:pt x="565" y="604"/>
                    </a:lnTo>
                    <a:lnTo>
                      <a:pt x="553" y="609"/>
                    </a:lnTo>
                    <a:lnTo>
                      <a:pt x="503" y="903"/>
                    </a:lnTo>
                    <a:lnTo>
                      <a:pt x="478" y="903"/>
                    </a:lnTo>
                    <a:lnTo>
                      <a:pt x="589" y="215"/>
                    </a:lnTo>
                    <a:lnTo>
                      <a:pt x="577" y="213"/>
                    </a:lnTo>
                    <a:lnTo>
                      <a:pt x="561" y="213"/>
                    </a:lnTo>
                    <a:lnTo>
                      <a:pt x="542" y="215"/>
                    </a:lnTo>
                    <a:lnTo>
                      <a:pt x="522" y="219"/>
                    </a:lnTo>
                    <a:lnTo>
                      <a:pt x="500" y="225"/>
                    </a:lnTo>
                    <a:lnTo>
                      <a:pt x="481" y="230"/>
                    </a:lnTo>
                    <a:lnTo>
                      <a:pt x="465" y="235"/>
                    </a:lnTo>
                    <a:lnTo>
                      <a:pt x="454" y="241"/>
                    </a:lnTo>
                    <a:lnTo>
                      <a:pt x="356" y="9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7" name="Freeform 180"/>
              <p:cNvSpPr>
                <a:spLocks/>
              </p:cNvSpPr>
              <p:nvPr/>
            </p:nvSpPr>
            <p:spPr bwMode="auto">
              <a:xfrm>
                <a:off x="3162" y="3260"/>
                <a:ext cx="214" cy="263"/>
              </a:xfrm>
              <a:custGeom>
                <a:avLst/>
                <a:gdLst>
                  <a:gd name="T0" fmla="*/ 204 w 428"/>
                  <a:gd name="T1" fmla="*/ 3 h 526"/>
                  <a:gd name="T2" fmla="*/ 184 w 428"/>
                  <a:gd name="T3" fmla="*/ 9 h 526"/>
                  <a:gd name="T4" fmla="*/ 165 w 428"/>
                  <a:gd name="T5" fmla="*/ 14 h 526"/>
                  <a:gd name="T6" fmla="*/ 148 w 428"/>
                  <a:gd name="T7" fmla="*/ 21 h 526"/>
                  <a:gd name="T8" fmla="*/ 130 w 428"/>
                  <a:gd name="T9" fmla="*/ 27 h 526"/>
                  <a:gd name="T10" fmla="*/ 113 w 428"/>
                  <a:gd name="T11" fmla="*/ 33 h 526"/>
                  <a:gd name="T12" fmla="*/ 96 w 428"/>
                  <a:gd name="T13" fmla="*/ 39 h 526"/>
                  <a:gd name="T14" fmla="*/ 79 w 428"/>
                  <a:gd name="T15" fmla="*/ 46 h 526"/>
                  <a:gd name="T16" fmla="*/ 58 w 428"/>
                  <a:gd name="T17" fmla="*/ 58 h 526"/>
                  <a:gd name="T18" fmla="*/ 39 w 428"/>
                  <a:gd name="T19" fmla="*/ 84 h 526"/>
                  <a:gd name="T20" fmla="*/ 29 w 428"/>
                  <a:gd name="T21" fmla="*/ 114 h 526"/>
                  <a:gd name="T22" fmla="*/ 23 w 428"/>
                  <a:gd name="T23" fmla="*/ 146 h 526"/>
                  <a:gd name="T24" fmla="*/ 18 w 428"/>
                  <a:gd name="T25" fmla="*/ 263 h 526"/>
                  <a:gd name="T26" fmla="*/ 14 w 428"/>
                  <a:gd name="T27" fmla="*/ 263 h 526"/>
                  <a:gd name="T28" fmla="*/ 8 w 428"/>
                  <a:gd name="T29" fmla="*/ 262 h 526"/>
                  <a:gd name="T30" fmla="*/ 3 w 428"/>
                  <a:gd name="T31" fmla="*/ 260 h 526"/>
                  <a:gd name="T32" fmla="*/ 1 w 428"/>
                  <a:gd name="T33" fmla="*/ 259 h 526"/>
                  <a:gd name="T34" fmla="*/ 0 w 428"/>
                  <a:gd name="T35" fmla="*/ 206 h 526"/>
                  <a:gd name="T36" fmla="*/ 4 w 428"/>
                  <a:gd name="T37" fmla="*/ 153 h 526"/>
                  <a:gd name="T38" fmla="*/ 15 w 428"/>
                  <a:gd name="T39" fmla="*/ 103 h 526"/>
                  <a:gd name="T40" fmla="*/ 38 w 428"/>
                  <a:gd name="T41" fmla="*/ 58 h 526"/>
                  <a:gd name="T42" fmla="*/ 55 w 428"/>
                  <a:gd name="T43" fmla="*/ 47 h 526"/>
                  <a:gd name="T44" fmla="*/ 72 w 428"/>
                  <a:gd name="T45" fmla="*/ 39 h 526"/>
                  <a:gd name="T46" fmla="*/ 90 w 428"/>
                  <a:gd name="T47" fmla="*/ 31 h 526"/>
                  <a:gd name="T48" fmla="*/ 108 w 428"/>
                  <a:gd name="T49" fmla="*/ 24 h 526"/>
                  <a:gd name="T50" fmla="*/ 127 w 428"/>
                  <a:gd name="T51" fmla="*/ 19 h 526"/>
                  <a:gd name="T52" fmla="*/ 146 w 428"/>
                  <a:gd name="T53" fmla="*/ 13 h 526"/>
                  <a:gd name="T54" fmla="*/ 165 w 428"/>
                  <a:gd name="T55" fmla="*/ 8 h 526"/>
                  <a:gd name="T56" fmla="*/ 184 w 428"/>
                  <a:gd name="T57" fmla="*/ 4 h 526"/>
                  <a:gd name="T58" fmla="*/ 191 w 428"/>
                  <a:gd name="T59" fmla="*/ 2 h 526"/>
                  <a:gd name="T60" fmla="*/ 199 w 428"/>
                  <a:gd name="T61" fmla="*/ 2 h 526"/>
                  <a:gd name="T62" fmla="*/ 207 w 428"/>
                  <a:gd name="T63" fmla="*/ 1 h 526"/>
                  <a:gd name="T64" fmla="*/ 214 w 428"/>
                  <a:gd name="T65" fmla="*/ 0 h 5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28" h="526">
                    <a:moveTo>
                      <a:pt x="428" y="0"/>
                    </a:moveTo>
                    <a:lnTo>
                      <a:pt x="407" y="5"/>
                    </a:lnTo>
                    <a:lnTo>
                      <a:pt x="388" y="11"/>
                    </a:lnTo>
                    <a:lnTo>
                      <a:pt x="368" y="17"/>
                    </a:lnTo>
                    <a:lnTo>
                      <a:pt x="349" y="23"/>
                    </a:lnTo>
                    <a:lnTo>
                      <a:pt x="330" y="28"/>
                    </a:lnTo>
                    <a:lnTo>
                      <a:pt x="312" y="34"/>
                    </a:lnTo>
                    <a:lnTo>
                      <a:pt x="295" y="41"/>
                    </a:lnTo>
                    <a:lnTo>
                      <a:pt x="276" y="47"/>
                    </a:lnTo>
                    <a:lnTo>
                      <a:pt x="259" y="53"/>
                    </a:lnTo>
                    <a:lnTo>
                      <a:pt x="242" y="60"/>
                    </a:lnTo>
                    <a:lnTo>
                      <a:pt x="225" y="65"/>
                    </a:lnTo>
                    <a:lnTo>
                      <a:pt x="208" y="71"/>
                    </a:lnTo>
                    <a:lnTo>
                      <a:pt x="191" y="78"/>
                    </a:lnTo>
                    <a:lnTo>
                      <a:pt x="175" y="84"/>
                    </a:lnTo>
                    <a:lnTo>
                      <a:pt x="157" y="91"/>
                    </a:lnTo>
                    <a:lnTo>
                      <a:pt x="141" y="96"/>
                    </a:lnTo>
                    <a:lnTo>
                      <a:pt x="115" y="116"/>
                    </a:lnTo>
                    <a:lnTo>
                      <a:pt x="94" y="140"/>
                    </a:lnTo>
                    <a:lnTo>
                      <a:pt x="78" y="167"/>
                    </a:lnTo>
                    <a:lnTo>
                      <a:pt x="66" y="197"/>
                    </a:lnTo>
                    <a:lnTo>
                      <a:pt x="57" y="228"/>
                    </a:lnTo>
                    <a:lnTo>
                      <a:pt x="50" y="260"/>
                    </a:lnTo>
                    <a:lnTo>
                      <a:pt x="45" y="292"/>
                    </a:lnTo>
                    <a:lnTo>
                      <a:pt x="39" y="323"/>
                    </a:lnTo>
                    <a:lnTo>
                      <a:pt x="35" y="525"/>
                    </a:lnTo>
                    <a:lnTo>
                      <a:pt x="32" y="526"/>
                    </a:lnTo>
                    <a:lnTo>
                      <a:pt x="27" y="526"/>
                    </a:lnTo>
                    <a:lnTo>
                      <a:pt x="22" y="525"/>
                    </a:lnTo>
                    <a:lnTo>
                      <a:pt x="16" y="524"/>
                    </a:lnTo>
                    <a:lnTo>
                      <a:pt x="10" y="522"/>
                    </a:lnTo>
                    <a:lnTo>
                      <a:pt x="5" y="520"/>
                    </a:lnTo>
                    <a:lnTo>
                      <a:pt x="2" y="518"/>
                    </a:lnTo>
                    <a:lnTo>
                      <a:pt x="1" y="518"/>
                    </a:lnTo>
                    <a:lnTo>
                      <a:pt x="0" y="465"/>
                    </a:lnTo>
                    <a:lnTo>
                      <a:pt x="0" y="412"/>
                    </a:lnTo>
                    <a:lnTo>
                      <a:pt x="2" y="358"/>
                    </a:lnTo>
                    <a:lnTo>
                      <a:pt x="7" y="306"/>
                    </a:lnTo>
                    <a:lnTo>
                      <a:pt x="16" y="254"/>
                    </a:lnTo>
                    <a:lnTo>
                      <a:pt x="30" y="205"/>
                    </a:lnTo>
                    <a:lnTo>
                      <a:pt x="49" y="159"/>
                    </a:lnTo>
                    <a:lnTo>
                      <a:pt x="76" y="115"/>
                    </a:lnTo>
                    <a:lnTo>
                      <a:pt x="92" y="105"/>
                    </a:lnTo>
                    <a:lnTo>
                      <a:pt x="109" y="94"/>
                    </a:lnTo>
                    <a:lnTo>
                      <a:pt x="126" y="85"/>
                    </a:lnTo>
                    <a:lnTo>
                      <a:pt x="144" y="77"/>
                    </a:lnTo>
                    <a:lnTo>
                      <a:pt x="161" y="69"/>
                    </a:lnTo>
                    <a:lnTo>
                      <a:pt x="179" y="61"/>
                    </a:lnTo>
                    <a:lnTo>
                      <a:pt x="198" y="54"/>
                    </a:lnTo>
                    <a:lnTo>
                      <a:pt x="216" y="48"/>
                    </a:lnTo>
                    <a:lnTo>
                      <a:pt x="235" y="41"/>
                    </a:lnTo>
                    <a:lnTo>
                      <a:pt x="253" y="37"/>
                    </a:lnTo>
                    <a:lnTo>
                      <a:pt x="272" y="31"/>
                    </a:lnTo>
                    <a:lnTo>
                      <a:pt x="291" y="25"/>
                    </a:lnTo>
                    <a:lnTo>
                      <a:pt x="310" y="20"/>
                    </a:lnTo>
                    <a:lnTo>
                      <a:pt x="329" y="16"/>
                    </a:lnTo>
                    <a:lnTo>
                      <a:pt x="348" y="11"/>
                    </a:lnTo>
                    <a:lnTo>
                      <a:pt x="367" y="7"/>
                    </a:lnTo>
                    <a:lnTo>
                      <a:pt x="375" y="5"/>
                    </a:lnTo>
                    <a:lnTo>
                      <a:pt x="382" y="4"/>
                    </a:lnTo>
                    <a:lnTo>
                      <a:pt x="390" y="3"/>
                    </a:lnTo>
                    <a:lnTo>
                      <a:pt x="398" y="3"/>
                    </a:lnTo>
                    <a:lnTo>
                      <a:pt x="405" y="2"/>
                    </a:lnTo>
                    <a:lnTo>
                      <a:pt x="413" y="1"/>
                    </a:lnTo>
                    <a:lnTo>
                      <a:pt x="420" y="1"/>
                    </a:lnTo>
                    <a:lnTo>
                      <a:pt x="4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8" name="Freeform 181"/>
              <p:cNvSpPr>
                <a:spLocks/>
              </p:cNvSpPr>
              <p:nvPr/>
            </p:nvSpPr>
            <p:spPr bwMode="auto">
              <a:xfrm>
                <a:off x="3293" y="3347"/>
                <a:ext cx="64" cy="331"/>
              </a:xfrm>
              <a:custGeom>
                <a:avLst/>
                <a:gdLst>
                  <a:gd name="T0" fmla="*/ 0 w 128"/>
                  <a:gd name="T1" fmla="*/ 331 h 661"/>
                  <a:gd name="T2" fmla="*/ 37 w 128"/>
                  <a:gd name="T3" fmla="*/ 108 h 661"/>
                  <a:gd name="T4" fmla="*/ 57 w 128"/>
                  <a:gd name="T5" fmla="*/ 3 h 661"/>
                  <a:gd name="T6" fmla="*/ 57 w 128"/>
                  <a:gd name="T7" fmla="*/ 1 h 661"/>
                  <a:gd name="T8" fmla="*/ 59 w 128"/>
                  <a:gd name="T9" fmla="*/ 0 h 661"/>
                  <a:gd name="T10" fmla="*/ 62 w 128"/>
                  <a:gd name="T11" fmla="*/ 0 h 661"/>
                  <a:gd name="T12" fmla="*/ 64 w 128"/>
                  <a:gd name="T13" fmla="*/ 0 h 661"/>
                  <a:gd name="T14" fmla="*/ 46 w 128"/>
                  <a:gd name="T15" fmla="*/ 111 h 661"/>
                  <a:gd name="T16" fmla="*/ 10 w 128"/>
                  <a:gd name="T17" fmla="*/ 331 h 661"/>
                  <a:gd name="T18" fmla="*/ 0 w 128"/>
                  <a:gd name="T19" fmla="*/ 331 h 6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8" h="661">
                    <a:moveTo>
                      <a:pt x="0" y="661"/>
                    </a:moveTo>
                    <a:lnTo>
                      <a:pt x="74" y="215"/>
                    </a:lnTo>
                    <a:lnTo>
                      <a:pt x="113" y="6"/>
                    </a:lnTo>
                    <a:lnTo>
                      <a:pt x="114" y="1"/>
                    </a:lnTo>
                    <a:lnTo>
                      <a:pt x="118" y="0"/>
                    </a:lnTo>
                    <a:lnTo>
                      <a:pt x="124" y="0"/>
                    </a:lnTo>
                    <a:lnTo>
                      <a:pt x="128" y="0"/>
                    </a:lnTo>
                    <a:lnTo>
                      <a:pt x="92" y="222"/>
                    </a:lnTo>
                    <a:lnTo>
                      <a:pt x="20" y="661"/>
                    </a:lnTo>
                    <a:lnTo>
                      <a:pt x="0" y="6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9" name="Freeform 182"/>
              <p:cNvSpPr>
                <a:spLocks/>
              </p:cNvSpPr>
              <p:nvPr/>
            </p:nvSpPr>
            <p:spPr bwMode="auto">
              <a:xfrm>
                <a:off x="2649" y="2775"/>
                <a:ext cx="44" cy="198"/>
              </a:xfrm>
              <a:custGeom>
                <a:avLst/>
                <a:gdLst>
                  <a:gd name="T0" fmla="*/ 44 w 88"/>
                  <a:gd name="T1" fmla="*/ 197 h 395"/>
                  <a:gd name="T2" fmla="*/ 40 w 88"/>
                  <a:gd name="T3" fmla="*/ 0 h 395"/>
                  <a:gd name="T4" fmla="*/ 0 w 88"/>
                  <a:gd name="T5" fmla="*/ 1 h 395"/>
                  <a:gd name="T6" fmla="*/ 5 w 88"/>
                  <a:gd name="T7" fmla="*/ 198 h 395"/>
                  <a:gd name="T8" fmla="*/ 44 w 88"/>
                  <a:gd name="T9" fmla="*/ 197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395">
                    <a:moveTo>
                      <a:pt x="88" y="394"/>
                    </a:moveTo>
                    <a:lnTo>
                      <a:pt x="79" y="0"/>
                    </a:lnTo>
                    <a:lnTo>
                      <a:pt x="0" y="1"/>
                    </a:lnTo>
                    <a:lnTo>
                      <a:pt x="9" y="395"/>
                    </a:lnTo>
                    <a:lnTo>
                      <a:pt x="88" y="394"/>
                    </a:lnTo>
                    <a:close/>
                  </a:path>
                </a:pathLst>
              </a:custGeom>
              <a:solidFill>
                <a:srgbClr val="9E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0" name="Freeform 183"/>
              <p:cNvSpPr>
                <a:spLocks/>
              </p:cNvSpPr>
              <p:nvPr/>
            </p:nvSpPr>
            <p:spPr bwMode="auto">
              <a:xfrm>
                <a:off x="2705" y="2698"/>
                <a:ext cx="45" cy="273"/>
              </a:xfrm>
              <a:custGeom>
                <a:avLst/>
                <a:gdLst>
                  <a:gd name="T0" fmla="*/ 45 w 90"/>
                  <a:gd name="T1" fmla="*/ 272 h 545"/>
                  <a:gd name="T2" fmla="*/ 40 w 90"/>
                  <a:gd name="T3" fmla="*/ 0 h 545"/>
                  <a:gd name="T4" fmla="*/ 0 w 90"/>
                  <a:gd name="T5" fmla="*/ 1 h 545"/>
                  <a:gd name="T6" fmla="*/ 5 w 90"/>
                  <a:gd name="T7" fmla="*/ 273 h 545"/>
                  <a:gd name="T8" fmla="*/ 45 w 90"/>
                  <a:gd name="T9" fmla="*/ 272 h 5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545">
                    <a:moveTo>
                      <a:pt x="90" y="543"/>
                    </a:moveTo>
                    <a:lnTo>
                      <a:pt x="80" y="0"/>
                    </a:lnTo>
                    <a:lnTo>
                      <a:pt x="0" y="2"/>
                    </a:lnTo>
                    <a:lnTo>
                      <a:pt x="9" y="545"/>
                    </a:lnTo>
                    <a:lnTo>
                      <a:pt x="90" y="543"/>
                    </a:lnTo>
                    <a:close/>
                  </a:path>
                </a:pathLst>
              </a:custGeom>
              <a:solidFill>
                <a:srgbClr val="9E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1" name="Freeform 184"/>
              <p:cNvSpPr>
                <a:spLocks/>
              </p:cNvSpPr>
              <p:nvPr/>
            </p:nvSpPr>
            <p:spPr bwMode="auto">
              <a:xfrm>
                <a:off x="2760" y="2743"/>
                <a:ext cx="45" cy="225"/>
              </a:xfrm>
              <a:custGeom>
                <a:avLst/>
                <a:gdLst>
                  <a:gd name="T0" fmla="*/ 45 w 90"/>
                  <a:gd name="T1" fmla="*/ 224 h 450"/>
                  <a:gd name="T2" fmla="*/ 40 w 90"/>
                  <a:gd name="T3" fmla="*/ 0 h 450"/>
                  <a:gd name="T4" fmla="*/ 0 w 90"/>
                  <a:gd name="T5" fmla="*/ 2 h 450"/>
                  <a:gd name="T6" fmla="*/ 5 w 90"/>
                  <a:gd name="T7" fmla="*/ 225 h 450"/>
                  <a:gd name="T8" fmla="*/ 45 w 90"/>
                  <a:gd name="T9" fmla="*/ 224 h 4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450">
                    <a:moveTo>
                      <a:pt x="90" y="448"/>
                    </a:moveTo>
                    <a:lnTo>
                      <a:pt x="79" y="0"/>
                    </a:lnTo>
                    <a:lnTo>
                      <a:pt x="0" y="3"/>
                    </a:lnTo>
                    <a:lnTo>
                      <a:pt x="9" y="450"/>
                    </a:lnTo>
                    <a:lnTo>
                      <a:pt x="90" y="448"/>
                    </a:lnTo>
                    <a:close/>
                  </a:path>
                </a:pathLst>
              </a:custGeom>
              <a:solidFill>
                <a:srgbClr val="9E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190" name="Freeform 185"/>
            <p:cNvSpPr>
              <a:spLocks/>
            </p:cNvSpPr>
            <p:nvPr/>
          </p:nvSpPr>
          <p:spPr bwMode="auto">
            <a:xfrm>
              <a:off x="1834" y="1218"/>
              <a:ext cx="875" cy="480"/>
            </a:xfrm>
            <a:custGeom>
              <a:avLst/>
              <a:gdLst>
                <a:gd name="T0" fmla="*/ 875 w 875"/>
                <a:gd name="T1" fmla="*/ 0 h 480"/>
                <a:gd name="T2" fmla="*/ 420 w 875"/>
                <a:gd name="T3" fmla="*/ 107 h 480"/>
                <a:gd name="T4" fmla="*/ 235 w 875"/>
                <a:gd name="T5" fmla="*/ 419 h 480"/>
                <a:gd name="T6" fmla="*/ 0 w 875"/>
                <a:gd name="T7" fmla="*/ 476 h 4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75" h="480">
                  <a:moveTo>
                    <a:pt x="875" y="0"/>
                  </a:moveTo>
                  <a:cubicBezTo>
                    <a:pt x="799" y="18"/>
                    <a:pt x="527" y="37"/>
                    <a:pt x="420" y="107"/>
                  </a:cubicBezTo>
                  <a:cubicBezTo>
                    <a:pt x="313" y="177"/>
                    <a:pt x="305" y="358"/>
                    <a:pt x="235" y="419"/>
                  </a:cubicBezTo>
                  <a:cubicBezTo>
                    <a:pt x="165" y="480"/>
                    <a:pt x="49" y="464"/>
                    <a:pt x="0" y="47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1" name="Freeform 186"/>
            <p:cNvSpPr>
              <a:spLocks/>
            </p:cNvSpPr>
            <p:nvPr/>
          </p:nvSpPr>
          <p:spPr bwMode="auto">
            <a:xfrm>
              <a:off x="1102" y="957"/>
              <a:ext cx="1607" cy="270"/>
            </a:xfrm>
            <a:custGeom>
              <a:avLst/>
              <a:gdLst>
                <a:gd name="T0" fmla="*/ 1607 w 1607"/>
                <a:gd name="T1" fmla="*/ 183 h 270"/>
                <a:gd name="T2" fmla="*/ 1031 w 1607"/>
                <a:gd name="T3" fmla="*/ 19 h 270"/>
                <a:gd name="T4" fmla="*/ 569 w 1607"/>
                <a:gd name="T5" fmla="*/ 69 h 270"/>
                <a:gd name="T6" fmla="*/ 242 w 1607"/>
                <a:gd name="T7" fmla="*/ 254 h 270"/>
                <a:gd name="T8" fmla="*/ 0 w 1607"/>
                <a:gd name="T9" fmla="*/ 168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07" h="270">
                  <a:moveTo>
                    <a:pt x="1607" y="183"/>
                  </a:moveTo>
                  <a:cubicBezTo>
                    <a:pt x="1405" y="110"/>
                    <a:pt x="1204" y="38"/>
                    <a:pt x="1031" y="19"/>
                  </a:cubicBezTo>
                  <a:cubicBezTo>
                    <a:pt x="858" y="0"/>
                    <a:pt x="700" y="30"/>
                    <a:pt x="569" y="69"/>
                  </a:cubicBezTo>
                  <a:cubicBezTo>
                    <a:pt x="438" y="108"/>
                    <a:pt x="337" y="238"/>
                    <a:pt x="242" y="254"/>
                  </a:cubicBezTo>
                  <a:cubicBezTo>
                    <a:pt x="147" y="270"/>
                    <a:pt x="73" y="219"/>
                    <a:pt x="0" y="168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2" name="Freeform 187"/>
            <p:cNvSpPr>
              <a:spLocks/>
            </p:cNvSpPr>
            <p:nvPr/>
          </p:nvSpPr>
          <p:spPr bwMode="auto">
            <a:xfrm>
              <a:off x="3121" y="1211"/>
              <a:ext cx="754" cy="533"/>
            </a:xfrm>
            <a:custGeom>
              <a:avLst/>
              <a:gdLst>
                <a:gd name="T0" fmla="*/ 0 w 754"/>
                <a:gd name="T1" fmla="*/ 0 h 533"/>
                <a:gd name="T2" fmla="*/ 164 w 754"/>
                <a:gd name="T3" fmla="*/ 256 h 533"/>
                <a:gd name="T4" fmla="*/ 541 w 754"/>
                <a:gd name="T5" fmla="*/ 284 h 533"/>
                <a:gd name="T6" fmla="*/ 754 w 754"/>
                <a:gd name="T7" fmla="*/ 533 h 5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4" h="533">
                  <a:moveTo>
                    <a:pt x="0" y="0"/>
                  </a:moveTo>
                  <a:cubicBezTo>
                    <a:pt x="37" y="104"/>
                    <a:pt x="74" y="209"/>
                    <a:pt x="164" y="256"/>
                  </a:cubicBezTo>
                  <a:cubicBezTo>
                    <a:pt x="254" y="303"/>
                    <a:pt x="443" y="238"/>
                    <a:pt x="541" y="284"/>
                  </a:cubicBezTo>
                  <a:cubicBezTo>
                    <a:pt x="639" y="330"/>
                    <a:pt x="696" y="431"/>
                    <a:pt x="754" y="533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3" name="Freeform 188"/>
            <p:cNvSpPr>
              <a:spLocks/>
            </p:cNvSpPr>
            <p:nvPr/>
          </p:nvSpPr>
          <p:spPr bwMode="auto">
            <a:xfrm>
              <a:off x="3121" y="898"/>
              <a:ext cx="1721" cy="270"/>
            </a:xfrm>
            <a:custGeom>
              <a:avLst/>
              <a:gdLst>
                <a:gd name="T0" fmla="*/ 0 w 1721"/>
                <a:gd name="T1" fmla="*/ 235 h 270"/>
                <a:gd name="T2" fmla="*/ 626 w 1721"/>
                <a:gd name="T3" fmla="*/ 28 h 270"/>
                <a:gd name="T4" fmla="*/ 1252 w 1721"/>
                <a:gd name="T5" fmla="*/ 64 h 270"/>
                <a:gd name="T6" fmla="*/ 1615 w 1721"/>
                <a:gd name="T7" fmla="*/ 213 h 270"/>
                <a:gd name="T8" fmla="*/ 1721 w 1721"/>
                <a:gd name="T9" fmla="*/ 27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1" h="270">
                  <a:moveTo>
                    <a:pt x="0" y="235"/>
                  </a:moveTo>
                  <a:cubicBezTo>
                    <a:pt x="104" y="201"/>
                    <a:pt x="417" y="56"/>
                    <a:pt x="626" y="28"/>
                  </a:cubicBezTo>
                  <a:cubicBezTo>
                    <a:pt x="835" y="0"/>
                    <a:pt x="1087" y="33"/>
                    <a:pt x="1252" y="64"/>
                  </a:cubicBezTo>
                  <a:cubicBezTo>
                    <a:pt x="1417" y="95"/>
                    <a:pt x="1537" y="179"/>
                    <a:pt x="1615" y="213"/>
                  </a:cubicBezTo>
                  <a:cubicBezTo>
                    <a:pt x="1693" y="247"/>
                    <a:pt x="1712" y="244"/>
                    <a:pt x="1721" y="27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4" name="Rectangle 189"/>
            <p:cNvSpPr>
              <a:spLocks noChangeArrowheads="1"/>
            </p:cNvSpPr>
            <p:nvPr/>
          </p:nvSpPr>
          <p:spPr bwMode="auto">
            <a:xfrm>
              <a:off x="4332" y="655"/>
              <a:ext cx="5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/>
                <a:t>СУБД</a:t>
              </a:r>
            </a:p>
          </p:txBody>
        </p:sp>
        <p:sp>
          <p:nvSpPr>
            <p:cNvPr id="7195" name="Rectangle 191"/>
            <p:cNvSpPr>
              <a:spLocks noChangeArrowheads="1"/>
            </p:cNvSpPr>
            <p:nvPr/>
          </p:nvSpPr>
          <p:spPr bwMode="auto">
            <a:xfrm>
              <a:off x="3584" y="1183"/>
              <a:ext cx="5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/>
                <a:t>СУБД</a:t>
              </a:r>
            </a:p>
          </p:txBody>
        </p:sp>
        <p:sp>
          <p:nvSpPr>
            <p:cNvPr id="7196" name="Rectangle 192"/>
            <p:cNvSpPr>
              <a:spLocks noChangeArrowheads="1"/>
            </p:cNvSpPr>
            <p:nvPr/>
          </p:nvSpPr>
          <p:spPr bwMode="auto">
            <a:xfrm>
              <a:off x="1559" y="1147"/>
              <a:ext cx="5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/>
                <a:t>СУБД</a:t>
              </a:r>
            </a:p>
          </p:txBody>
        </p:sp>
        <p:sp>
          <p:nvSpPr>
            <p:cNvPr id="7197" name="Rectangle 193"/>
            <p:cNvSpPr>
              <a:spLocks noChangeArrowheads="1"/>
            </p:cNvSpPr>
            <p:nvPr/>
          </p:nvSpPr>
          <p:spPr bwMode="auto">
            <a:xfrm>
              <a:off x="829" y="542"/>
              <a:ext cx="5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/>
                <a:t>СУБД</a:t>
              </a:r>
            </a:p>
          </p:txBody>
        </p:sp>
      </p:grpSp>
      <p:grpSp>
        <p:nvGrpSpPr>
          <p:cNvPr id="271555" name="Group 195"/>
          <p:cNvGrpSpPr>
            <a:grpSpLocks noChangeAspect="1"/>
          </p:cNvGrpSpPr>
          <p:nvPr/>
        </p:nvGrpSpPr>
        <p:grpSpPr bwMode="auto">
          <a:xfrm>
            <a:off x="750888" y="3375025"/>
            <a:ext cx="385762" cy="385763"/>
            <a:chOff x="2816" y="2458"/>
            <a:chExt cx="1728" cy="1728"/>
          </a:xfrm>
        </p:grpSpPr>
        <p:sp>
          <p:nvSpPr>
            <p:cNvPr id="7181" name="Oval 196"/>
            <p:cNvSpPr>
              <a:spLocks noChangeAspect="1" noChangeArrowheads="1"/>
            </p:cNvSpPr>
            <p:nvPr/>
          </p:nvSpPr>
          <p:spPr bwMode="auto">
            <a:xfrm>
              <a:off x="2816" y="2458"/>
              <a:ext cx="1728" cy="172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7182" name="Group 197"/>
            <p:cNvGrpSpPr>
              <a:grpSpLocks noChangeAspect="1"/>
            </p:cNvGrpSpPr>
            <p:nvPr/>
          </p:nvGrpSpPr>
          <p:grpSpPr bwMode="auto">
            <a:xfrm>
              <a:off x="3051" y="2667"/>
              <a:ext cx="1299" cy="1299"/>
              <a:chOff x="3051" y="2667"/>
              <a:chExt cx="1299" cy="1299"/>
            </a:xfrm>
          </p:grpSpPr>
          <p:sp>
            <p:nvSpPr>
              <p:cNvPr id="7184" name="Rectangle 198"/>
              <p:cNvSpPr>
                <a:spLocks noChangeAspect="1" noChangeArrowheads="1"/>
              </p:cNvSpPr>
              <p:nvPr/>
            </p:nvSpPr>
            <p:spPr bwMode="auto">
              <a:xfrm>
                <a:off x="3051" y="3105"/>
                <a:ext cx="1299" cy="4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185" name="Rectangle 199"/>
              <p:cNvSpPr>
                <a:spLocks noChangeAspect="1" noChangeArrowheads="1"/>
              </p:cNvSpPr>
              <p:nvPr/>
            </p:nvSpPr>
            <p:spPr bwMode="auto">
              <a:xfrm rot="-5400000">
                <a:off x="3057" y="3105"/>
                <a:ext cx="1299" cy="4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7183" name="Freeform 200"/>
            <p:cNvSpPr>
              <a:spLocks noChangeAspect="1"/>
            </p:cNvSpPr>
            <p:nvPr/>
          </p:nvSpPr>
          <p:spPr bwMode="auto">
            <a:xfrm>
              <a:off x="3048" y="2664"/>
              <a:ext cx="1302" cy="1299"/>
            </a:xfrm>
            <a:custGeom>
              <a:avLst/>
              <a:gdLst>
                <a:gd name="T0" fmla="*/ 3 w 1302"/>
                <a:gd name="T1" fmla="*/ 438 h 1299"/>
                <a:gd name="T2" fmla="*/ 444 w 1302"/>
                <a:gd name="T3" fmla="*/ 438 h 1299"/>
                <a:gd name="T4" fmla="*/ 444 w 1302"/>
                <a:gd name="T5" fmla="*/ 0 h 1299"/>
                <a:gd name="T6" fmla="*/ 870 w 1302"/>
                <a:gd name="T7" fmla="*/ 0 h 1299"/>
                <a:gd name="T8" fmla="*/ 870 w 1302"/>
                <a:gd name="T9" fmla="*/ 441 h 1299"/>
                <a:gd name="T10" fmla="*/ 1302 w 1302"/>
                <a:gd name="T11" fmla="*/ 441 h 1299"/>
                <a:gd name="T12" fmla="*/ 1302 w 1302"/>
                <a:gd name="T13" fmla="*/ 864 h 1299"/>
                <a:gd name="T14" fmla="*/ 870 w 1302"/>
                <a:gd name="T15" fmla="*/ 864 h 1299"/>
                <a:gd name="T16" fmla="*/ 870 w 1302"/>
                <a:gd name="T17" fmla="*/ 1299 h 1299"/>
                <a:gd name="T18" fmla="*/ 447 w 1302"/>
                <a:gd name="T19" fmla="*/ 1299 h 1299"/>
                <a:gd name="T20" fmla="*/ 447 w 1302"/>
                <a:gd name="T21" fmla="*/ 867 h 1299"/>
                <a:gd name="T22" fmla="*/ 0 w 1302"/>
                <a:gd name="T23" fmla="*/ 867 h 1299"/>
                <a:gd name="T24" fmla="*/ 3 w 1302"/>
                <a:gd name="T25" fmla="*/ 438 h 12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02" h="1299">
                  <a:moveTo>
                    <a:pt x="3" y="438"/>
                  </a:moveTo>
                  <a:lnTo>
                    <a:pt x="444" y="438"/>
                  </a:lnTo>
                  <a:lnTo>
                    <a:pt x="444" y="0"/>
                  </a:lnTo>
                  <a:lnTo>
                    <a:pt x="870" y="0"/>
                  </a:lnTo>
                  <a:lnTo>
                    <a:pt x="870" y="441"/>
                  </a:lnTo>
                  <a:lnTo>
                    <a:pt x="1302" y="441"/>
                  </a:lnTo>
                  <a:lnTo>
                    <a:pt x="1302" y="864"/>
                  </a:lnTo>
                  <a:lnTo>
                    <a:pt x="870" y="864"/>
                  </a:lnTo>
                  <a:lnTo>
                    <a:pt x="870" y="1299"/>
                  </a:lnTo>
                  <a:lnTo>
                    <a:pt x="447" y="1299"/>
                  </a:lnTo>
                  <a:lnTo>
                    <a:pt x="447" y="867"/>
                  </a:lnTo>
                  <a:lnTo>
                    <a:pt x="0" y="867"/>
                  </a:lnTo>
                  <a:lnTo>
                    <a:pt x="3" y="438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1561" name="Rectangle 201"/>
          <p:cNvSpPr>
            <a:spLocks noChangeArrowheads="1"/>
          </p:cNvSpPr>
          <p:nvPr/>
        </p:nvSpPr>
        <p:spPr bwMode="auto">
          <a:xfrm>
            <a:off x="1222375" y="3421063"/>
            <a:ext cx="729773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0"/>
              <a:t>несколько человек работают с одной базой</a:t>
            </a:r>
          </a:p>
        </p:txBody>
      </p:sp>
      <p:grpSp>
        <p:nvGrpSpPr>
          <p:cNvPr id="271562" name="Group 202"/>
          <p:cNvGrpSpPr>
            <a:grpSpLocks noChangeAspect="1"/>
          </p:cNvGrpSpPr>
          <p:nvPr/>
        </p:nvGrpSpPr>
        <p:grpSpPr bwMode="auto">
          <a:xfrm>
            <a:off x="742950" y="3875088"/>
            <a:ext cx="395288" cy="395287"/>
            <a:chOff x="552" y="2523"/>
            <a:chExt cx="1728" cy="1728"/>
          </a:xfrm>
        </p:grpSpPr>
        <p:sp>
          <p:nvSpPr>
            <p:cNvPr id="7179" name="Oval 203"/>
            <p:cNvSpPr>
              <a:spLocks noChangeAspect="1" noChangeArrowheads="1"/>
            </p:cNvSpPr>
            <p:nvPr/>
          </p:nvSpPr>
          <p:spPr bwMode="auto">
            <a:xfrm>
              <a:off x="552" y="2523"/>
              <a:ext cx="1728" cy="172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80" name="Rectangle 204"/>
            <p:cNvSpPr>
              <a:spLocks noChangeAspect="1" noChangeArrowheads="1"/>
            </p:cNvSpPr>
            <p:nvPr/>
          </p:nvSpPr>
          <p:spPr bwMode="auto">
            <a:xfrm>
              <a:off x="774" y="3183"/>
              <a:ext cx="1299" cy="4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71565" name="Rectangle 205"/>
          <p:cNvSpPr>
            <a:spLocks noChangeArrowheads="1"/>
          </p:cNvSpPr>
          <p:nvPr/>
        </p:nvSpPr>
        <p:spPr bwMode="auto">
          <a:xfrm>
            <a:off x="1211263" y="3897313"/>
            <a:ext cx="7758112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arenR"/>
            </a:pPr>
            <a:r>
              <a:rPr lang="ru-RU" altLang="ru-RU" sz="2400" b="0"/>
              <a:t>основную работу выполняют рабочие станции (РС), они должны быть мощными</a:t>
            </a:r>
          </a:p>
          <a:p>
            <a:pPr eaLnBrk="1" hangingPunct="1">
              <a:buFontTx/>
              <a:buAutoNum type="arabicParenR"/>
            </a:pPr>
            <a:r>
              <a:rPr lang="ru-RU" altLang="ru-RU" sz="2400" b="0"/>
              <a:t>для поиска строки на РС копируется вся БД –  нагрузка на сеть</a:t>
            </a:r>
          </a:p>
          <a:p>
            <a:pPr eaLnBrk="1" hangingPunct="1">
              <a:buFontTx/>
              <a:buAutoNum type="arabicParenR"/>
            </a:pPr>
            <a:r>
              <a:rPr lang="ru-RU" altLang="ru-RU" sz="2400" b="0"/>
              <a:t>слабая защита от взлома (только на РС)</a:t>
            </a:r>
          </a:p>
          <a:p>
            <a:pPr eaLnBrk="1" hangingPunct="1">
              <a:buFontTx/>
              <a:buAutoNum type="arabicParenR"/>
            </a:pPr>
            <a:r>
              <a:rPr lang="ru-RU" altLang="ru-RU" sz="2400" b="0"/>
              <a:t>проблемы при одновременном изменении с разных РС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1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1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71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71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561" grpId="0"/>
      <p:bldP spid="27156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EF5615-DA3F-4D35-B502-482F9EDE5DBE}" type="slidenum">
              <a:rPr lang="ru-RU" altLang="ru-RU"/>
              <a:pPr eaLnBrk="1" hangingPunct="1"/>
              <a:t>60</a:t>
            </a:fld>
            <a:endParaRPr lang="ru-RU" altLang="ru-RU"/>
          </a:p>
        </p:txBody>
      </p:sp>
      <p:sp>
        <p:nvSpPr>
          <p:cNvPr id="62467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Макросы</a:t>
            </a:r>
          </a:p>
        </p:txBody>
      </p:sp>
      <p:sp>
        <p:nvSpPr>
          <p:cNvPr id="376836" name="Rectangle 4"/>
          <p:cNvSpPr>
            <a:spLocks noChangeArrowheads="1"/>
          </p:cNvSpPr>
          <p:nvPr/>
        </p:nvSpPr>
        <p:spPr bwMode="auto">
          <a:xfrm>
            <a:off x="371475" y="904875"/>
            <a:ext cx="843915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indent="-276225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4040C0"/>
                </a:solidFill>
              </a:rPr>
              <a:t>Отладка макроса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400" b="0"/>
              <a:t>перейти в конструктор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400"/>
              <a:t>Запуск – По шагам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400" b="0"/>
              <a:t>запустить  на выполнение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2400">
                <a:solidFill>
                  <a:srgbClr val="4040C0"/>
                </a:solidFill>
              </a:rPr>
              <a:t>Использование макросов</a:t>
            </a:r>
          </a:p>
          <a:p>
            <a:pPr lvl="1" eaLnBrk="1" hangingPunct="1">
              <a:buFontTx/>
              <a:buChar char="•"/>
            </a:pPr>
            <a:r>
              <a:rPr lang="en-US" altLang="ru-RU" sz="2400"/>
              <a:t>AutoExec</a:t>
            </a:r>
            <a:r>
              <a:rPr lang="en-US" altLang="ru-RU" sz="2400" b="0"/>
              <a:t> – </a:t>
            </a:r>
            <a:r>
              <a:rPr lang="ru-RU" altLang="ru-RU" sz="2400" b="0"/>
              <a:t>выполняется автоматически при открытии базы</a:t>
            </a:r>
          </a:p>
          <a:p>
            <a:pPr lvl="1" eaLnBrk="1" hangingPunct="1">
              <a:buFontTx/>
              <a:buChar char="•"/>
            </a:pPr>
            <a:r>
              <a:rPr lang="ru-RU" altLang="ru-RU" sz="2400" b="0"/>
              <a:t>назначение событиям </a:t>
            </a:r>
          </a:p>
        </p:txBody>
      </p:sp>
      <p:pic>
        <p:nvPicPr>
          <p:cNvPr id="37683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81475" y="1333500"/>
            <a:ext cx="15128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683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67175" y="1766888"/>
            <a:ext cx="4397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683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4725" y="2216150"/>
            <a:ext cx="390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684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43588" y="1185863"/>
            <a:ext cx="30400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6841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5913" y="4284663"/>
            <a:ext cx="3176587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6842" name="AutoShape 10"/>
          <p:cNvSpPr>
            <a:spLocks noChangeArrowheads="1"/>
          </p:cNvSpPr>
          <p:nvPr/>
        </p:nvSpPr>
        <p:spPr bwMode="auto">
          <a:xfrm>
            <a:off x="6210300" y="4614863"/>
            <a:ext cx="2233613" cy="650875"/>
          </a:xfrm>
          <a:prstGeom prst="wedgeRoundRectCallout">
            <a:avLst>
              <a:gd name="adj1" fmla="val -100389"/>
              <a:gd name="adj2" fmla="val 203657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/>
              <a:t>выбрать имя макроса из списка</a:t>
            </a:r>
            <a:endParaRPr lang="ru-RU" altLang="ru-RU" sz="16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6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6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7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7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76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7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76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7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76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768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768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7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7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6" grpId="0" build="p" bldLvl="2"/>
      <p:bldP spid="37684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B35ABA-97E6-4F10-960C-034DF15A89C9}" type="slidenum">
              <a:rPr lang="ru-RU" altLang="ru-RU"/>
              <a:pPr eaLnBrk="1" hangingPunct="1"/>
              <a:t>61</a:t>
            </a:fld>
            <a:endParaRPr lang="ru-RU" altLang="ru-RU"/>
          </a:p>
        </p:txBody>
      </p:sp>
      <p:sp>
        <p:nvSpPr>
          <p:cNvPr id="63491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3492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Макросы</a:t>
            </a:r>
          </a:p>
        </p:txBody>
      </p:sp>
      <p:sp>
        <p:nvSpPr>
          <p:cNvPr id="378884" name="Rectangle 4"/>
          <p:cNvSpPr>
            <a:spLocks noChangeArrowheads="1"/>
          </p:cNvSpPr>
          <p:nvPr/>
        </p:nvSpPr>
        <p:spPr bwMode="auto">
          <a:xfrm>
            <a:off x="371475" y="904875"/>
            <a:ext cx="843915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indent="-276225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4040C0"/>
                </a:solidFill>
              </a:rPr>
              <a:t>Группы макросов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400"/>
              <a:t>Вид – Имена макросов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2400" b="0"/>
              <a:t>Запуск</a:t>
            </a:r>
          </a:p>
          <a:p>
            <a:pPr lvl="2" eaLnBrk="1" hangingPunct="1">
              <a:spcBef>
                <a:spcPct val="20000"/>
              </a:spcBef>
            </a:pPr>
            <a:r>
              <a:rPr lang="ru-RU" altLang="ru-RU" sz="2400"/>
              <a:t>Макрос1: </a:t>
            </a:r>
            <a:r>
              <a:rPr lang="en-US" altLang="ru-RU" sz="2400"/>
              <a:t>QQQ</a:t>
            </a:r>
          </a:p>
          <a:p>
            <a:pPr lvl="2" eaLnBrk="1" hangingPunct="1">
              <a:spcBef>
                <a:spcPct val="20000"/>
              </a:spcBef>
            </a:pPr>
            <a:r>
              <a:rPr lang="ru-RU" altLang="ru-RU" sz="2400"/>
              <a:t>Макрос1: </a:t>
            </a:r>
            <a:r>
              <a:rPr lang="en-US" altLang="ru-RU" sz="2400"/>
              <a:t>MMM</a:t>
            </a:r>
            <a:endParaRPr lang="ru-RU" altLang="ru-RU" sz="2400"/>
          </a:p>
          <a:p>
            <a:pPr lvl="2" eaLnBrk="1" hangingPunct="1">
              <a:spcBef>
                <a:spcPct val="20000"/>
              </a:spcBef>
            </a:pPr>
            <a:r>
              <a:rPr lang="ru-RU" altLang="ru-RU" sz="2400"/>
              <a:t>Макрос1</a:t>
            </a:r>
            <a:r>
              <a:rPr lang="en-US" altLang="ru-RU" sz="2400"/>
              <a:t> </a:t>
            </a:r>
            <a:r>
              <a:rPr lang="en-US" altLang="ru-RU" sz="2400" b="0"/>
              <a:t>            </a:t>
            </a:r>
            <a:r>
              <a:rPr lang="ru-RU" altLang="ru-RU" sz="2400" b="0"/>
              <a:t>только первая группа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2400">
                <a:solidFill>
                  <a:srgbClr val="4040C0"/>
                </a:solidFill>
              </a:rPr>
              <a:t>Условное выполнение</a:t>
            </a:r>
          </a:p>
          <a:p>
            <a:pPr lvl="1" eaLnBrk="1" hangingPunct="1">
              <a:buFontTx/>
              <a:buChar char="•"/>
            </a:pPr>
            <a:r>
              <a:rPr lang="ru-RU" altLang="ru-RU" sz="2400"/>
              <a:t>Вид – Условия</a:t>
            </a:r>
            <a:r>
              <a:rPr lang="ru-RU" altLang="ru-RU" sz="2400" b="0"/>
              <a:t/>
            </a:r>
            <a:br>
              <a:rPr lang="ru-RU" altLang="ru-RU" sz="2400" b="0"/>
            </a:br>
            <a:r>
              <a:rPr lang="ru-RU" altLang="ru-RU" sz="2400" b="0"/>
              <a:t>или</a:t>
            </a:r>
          </a:p>
        </p:txBody>
      </p:sp>
      <p:pic>
        <p:nvPicPr>
          <p:cNvPr id="3788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33900" y="1266825"/>
            <a:ext cx="45402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88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53038" y="1065213"/>
            <a:ext cx="3611562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88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00200" y="4295775"/>
            <a:ext cx="4206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88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81413" y="3937000"/>
            <a:ext cx="5173662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8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7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7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78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78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78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788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788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788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78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78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4" grpId="0" build="p" bldLvl="2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3" y="1974850"/>
            <a:ext cx="8723312" cy="1508125"/>
          </a:xfrm>
        </p:spPr>
        <p:txBody>
          <a:bodyPr/>
          <a:lstStyle/>
          <a:p>
            <a:pPr eaLnBrk="1" hangingPunct="1"/>
            <a:r>
              <a:rPr lang="ru-RU" altLang="ru-RU" sz="6000" b="1" smtClean="0">
                <a:solidFill>
                  <a:schemeClr val="accent2"/>
                </a:solidFill>
              </a:rPr>
              <a:t>БАЗЫ ДАННЫХ. ИНФОРМАЦИОННЫЕ СИСТЕМЫ</a:t>
            </a:r>
          </a:p>
        </p:txBody>
      </p:sp>
      <p:sp>
        <p:nvSpPr>
          <p:cNvPr id="645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300538"/>
            <a:ext cx="8086725" cy="1243012"/>
          </a:xfrm>
          <a:noFill/>
        </p:spPr>
        <p:txBody>
          <a:bodyPr/>
          <a:lstStyle/>
          <a:p>
            <a:pPr eaLnBrk="1" hangingPunct="1"/>
            <a:r>
              <a:rPr lang="ru-RU" altLang="ru-RU" b="1" smtClean="0"/>
              <a:t>Тема 8. Запросы</a:t>
            </a:r>
            <a:endParaRPr lang="ru-RU" altLang="ru-RU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8F2F13-C13C-497D-A19D-EE9C08D44221}" type="slidenum">
              <a:rPr lang="ru-RU" altLang="ru-RU"/>
              <a:pPr eaLnBrk="1" hangingPunct="1"/>
              <a:t>63</a:t>
            </a:fld>
            <a:endParaRPr lang="ru-RU" altLang="ru-RU"/>
          </a:p>
        </p:txBody>
      </p:sp>
      <p:sp>
        <p:nvSpPr>
          <p:cNvPr id="65539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5540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Запросы</a:t>
            </a:r>
          </a:p>
        </p:txBody>
      </p:sp>
      <p:sp>
        <p:nvSpPr>
          <p:cNvPr id="65541" name="Rectangle 4"/>
          <p:cNvSpPr>
            <a:spLocks noChangeArrowheads="1"/>
          </p:cNvSpPr>
          <p:nvPr/>
        </p:nvSpPr>
        <p:spPr bwMode="auto">
          <a:xfrm>
            <a:off x="4765675" y="922338"/>
            <a:ext cx="404018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b="0"/>
              <a:t>«Ну и запросы у вас!» - сказала база данных и «повисла».</a:t>
            </a:r>
            <a:br>
              <a:rPr lang="ru-RU" altLang="ru-RU" b="0"/>
            </a:br>
            <a:r>
              <a:rPr lang="ru-RU" altLang="ru-RU" b="0"/>
              <a:t>(Фольклор)</a:t>
            </a:r>
          </a:p>
        </p:txBody>
      </p:sp>
      <p:sp>
        <p:nvSpPr>
          <p:cNvPr id="380933" name="Rectangle 5"/>
          <p:cNvSpPr>
            <a:spLocks noChangeArrowheads="1"/>
          </p:cNvSpPr>
          <p:nvPr/>
        </p:nvSpPr>
        <p:spPr bwMode="auto">
          <a:xfrm>
            <a:off x="504825" y="1835150"/>
            <a:ext cx="8221663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542925" indent="-18256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rgbClr val="4040C0"/>
                </a:solidFill>
              </a:rPr>
              <a:t>Запрос</a:t>
            </a:r>
            <a:r>
              <a:rPr lang="ru-RU" altLang="ru-RU" sz="2800"/>
              <a:t> – </a:t>
            </a:r>
            <a:r>
              <a:rPr lang="ru-RU" altLang="ru-RU" sz="2800" b="0"/>
              <a:t>это обращение</a:t>
            </a:r>
            <a:r>
              <a:rPr lang="ru-RU" altLang="ru-RU" sz="2800"/>
              <a:t> </a:t>
            </a:r>
            <a:r>
              <a:rPr lang="ru-RU" altLang="ru-RU" sz="2800" b="0"/>
              <a:t>к СУБД для выполнения каких-либо операций с данными.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2800">
                <a:solidFill>
                  <a:srgbClr val="4040C0"/>
                </a:solidFill>
              </a:rPr>
              <a:t>Типы запросов:</a:t>
            </a:r>
          </a:p>
          <a:p>
            <a:pPr lvl="1" algn="just" eaLnBrk="1" hangingPunct="1">
              <a:buFontTx/>
              <a:buChar char="•"/>
            </a:pPr>
            <a:r>
              <a:rPr lang="ru-RU" altLang="ru-RU" sz="2800"/>
              <a:t>выборка</a:t>
            </a:r>
          </a:p>
          <a:p>
            <a:pPr lvl="1" algn="just" eaLnBrk="1" hangingPunct="1">
              <a:buFontTx/>
              <a:buChar char="•"/>
            </a:pPr>
            <a:r>
              <a:rPr lang="ru-RU" altLang="ru-RU" sz="2800" b="0"/>
              <a:t>создание таблицы</a:t>
            </a:r>
          </a:p>
          <a:p>
            <a:pPr lvl="1" algn="just" eaLnBrk="1" hangingPunct="1">
              <a:buFontTx/>
              <a:buChar char="•"/>
            </a:pPr>
            <a:r>
              <a:rPr lang="ru-RU" altLang="ru-RU" sz="2800" b="0"/>
              <a:t>обновление (изменение данных)</a:t>
            </a:r>
          </a:p>
          <a:p>
            <a:pPr lvl="1" algn="just" eaLnBrk="1" hangingPunct="1">
              <a:buFontTx/>
              <a:buChar char="•"/>
            </a:pPr>
            <a:r>
              <a:rPr lang="ru-RU" altLang="ru-RU" sz="2800" b="0"/>
              <a:t>добавление записей</a:t>
            </a:r>
          </a:p>
          <a:p>
            <a:pPr lvl="1" algn="just" eaLnBrk="1" hangingPunct="1">
              <a:buFontTx/>
              <a:buChar char="•"/>
            </a:pPr>
            <a:r>
              <a:rPr lang="ru-RU" altLang="ru-RU" sz="2800" b="0"/>
              <a:t>удаление записей</a:t>
            </a:r>
          </a:p>
          <a:p>
            <a:pPr lvl="1" algn="just" eaLnBrk="1" hangingPunct="1">
              <a:buFontTx/>
              <a:buChar char="•"/>
            </a:pPr>
            <a:r>
              <a:rPr lang="ru-RU" altLang="ru-RU" sz="2800" b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0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0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0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0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0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0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09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809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3" grpId="0" build="p" bldLvl="2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803A10-0B43-4E67-9F30-8A6F8B1FF083}" type="slidenum">
              <a:rPr lang="ru-RU" altLang="ru-RU"/>
              <a:pPr eaLnBrk="1" hangingPunct="1"/>
              <a:t>64</a:t>
            </a:fld>
            <a:endParaRPr lang="ru-RU" altLang="ru-RU"/>
          </a:p>
        </p:txBody>
      </p:sp>
      <p:sp>
        <p:nvSpPr>
          <p:cNvPr id="66563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6564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Запрос и фильтрация</a:t>
            </a:r>
          </a:p>
        </p:txBody>
      </p:sp>
      <p:sp>
        <p:nvSpPr>
          <p:cNvPr id="382981" name="Rectangle 5"/>
          <p:cNvSpPr>
            <a:spLocks noChangeArrowheads="1"/>
          </p:cNvSpPr>
          <p:nvPr/>
        </p:nvSpPr>
        <p:spPr bwMode="auto">
          <a:xfrm>
            <a:off x="428625" y="1035050"/>
            <a:ext cx="8439150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539750" indent="-274638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ru-RU" altLang="ru-RU" sz="2800">
                <a:solidFill>
                  <a:srgbClr val="4040C0"/>
                </a:solidFill>
              </a:rPr>
              <a:t>В запросе можно:</a:t>
            </a:r>
          </a:p>
          <a:p>
            <a:pPr lvl="1" eaLnBrk="1" hangingPunct="1">
              <a:spcBef>
                <a:spcPct val="30000"/>
              </a:spcBef>
              <a:buFontTx/>
              <a:buChar char="•"/>
            </a:pPr>
            <a:r>
              <a:rPr lang="ru-RU" altLang="ru-RU" sz="2800" b="0"/>
              <a:t>отобрать информацию из нескольких связанных таблиц</a:t>
            </a:r>
          </a:p>
          <a:p>
            <a:pPr lvl="1" eaLnBrk="1" hangingPunct="1">
              <a:spcBef>
                <a:spcPct val="30000"/>
              </a:spcBef>
              <a:buFontTx/>
              <a:buChar char="•"/>
            </a:pPr>
            <a:r>
              <a:rPr lang="ru-RU" altLang="ru-RU" sz="2800" b="0"/>
              <a:t>использовать сложные </a:t>
            </a:r>
            <a:r>
              <a:rPr lang="ru-RU" altLang="ru-RU" sz="2800"/>
              <a:t>условия отбора</a:t>
            </a:r>
          </a:p>
          <a:p>
            <a:pPr lvl="1" eaLnBrk="1" hangingPunct="1">
              <a:spcBef>
                <a:spcPct val="30000"/>
              </a:spcBef>
              <a:buFontTx/>
              <a:buChar char="•"/>
            </a:pPr>
            <a:r>
              <a:rPr lang="ru-RU" altLang="ru-RU" sz="2800" b="0"/>
              <a:t>пользователь может сам ввести </a:t>
            </a:r>
            <a:r>
              <a:rPr lang="ru-RU" altLang="ru-RU" sz="2800"/>
              <a:t>параметры</a:t>
            </a:r>
            <a:r>
              <a:rPr lang="ru-RU" altLang="ru-RU" sz="2800" b="0"/>
              <a:t> (сумму денег)</a:t>
            </a:r>
          </a:p>
          <a:p>
            <a:pPr lvl="1" eaLnBrk="1" hangingPunct="1">
              <a:spcBef>
                <a:spcPct val="30000"/>
              </a:spcBef>
              <a:buFontTx/>
              <a:buChar char="•"/>
            </a:pPr>
            <a:r>
              <a:rPr lang="ru-RU" altLang="ru-RU" sz="2800" b="0"/>
              <a:t>добавить </a:t>
            </a:r>
            <a:r>
              <a:rPr lang="ru-RU" altLang="ru-RU" sz="2800"/>
              <a:t>вычисляемые поля</a:t>
            </a:r>
          </a:p>
          <a:p>
            <a:pPr lvl="1" eaLnBrk="1" hangingPunct="1">
              <a:spcBef>
                <a:spcPct val="30000"/>
              </a:spcBef>
              <a:buFontTx/>
              <a:buChar char="•"/>
            </a:pPr>
            <a:r>
              <a:rPr lang="ru-RU" altLang="ru-RU" sz="2800" b="0"/>
              <a:t>выполнить </a:t>
            </a:r>
            <a:r>
              <a:rPr lang="ru-RU" altLang="ru-RU" sz="2800"/>
              <a:t>итоговые расчеты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2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2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2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2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2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2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1" grpId="0" build="p" bldLvl="2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08336C-1C5D-4E06-9CAB-C340DE9E9675}" type="slidenum">
              <a:rPr lang="ru-RU" altLang="ru-RU"/>
              <a:pPr eaLnBrk="1" hangingPunct="1"/>
              <a:t>65</a:t>
            </a:fld>
            <a:endParaRPr lang="ru-RU" altLang="ru-RU"/>
          </a:p>
        </p:txBody>
      </p:sp>
      <p:sp>
        <p:nvSpPr>
          <p:cNvPr id="67587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7588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Создание запросов</a:t>
            </a:r>
          </a:p>
        </p:txBody>
      </p:sp>
      <p:pic>
        <p:nvPicPr>
          <p:cNvPr id="6758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7700" y="2062163"/>
            <a:ext cx="45720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5030" name="AutoShape 6"/>
          <p:cNvSpPr>
            <a:spLocks noChangeArrowheads="1"/>
          </p:cNvSpPr>
          <p:nvPr/>
        </p:nvSpPr>
        <p:spPr bwMode="auto">
          <a:xfrm>
            <a:off x="3449638" y="1330325"/>
            <a:ext cx="1271587" cy="536575"/>
          </a:xfrm>
          <a:prstGeom prst="wedgeRectCallout">
            <a:avLst>
              <a:gd name="adj1" fmla="val -90824"/>
              <a:gd name="adj2" fmla="val 148227"/>
            </a:avLst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0"/>
          </a:p>
        </p:txBody>
      </p:sp>
      <p:sp>
        <p:nvSpPr>
          <p:cNvPr id="385031" name="AutoShape 7"/>
          <p:cNvSpPr>
            <a:spLocks noChangeArrowheads="1"/>
          </p:cNvSpPr>
          <p:nvPr/>
        </p:nvSpPr>
        <p:spPr bwMode="auto">
          <a:xfrm>
            <a:off x="2311400" y="3757613"/>
            <a:ext cx="5110163" cy="955675"/>
          </a:xfrm>
          <a:prstGeom prst="wedgeRoundRectCallout">
            <a:avLst>
              <a:gd name="adj1" fmla="val -43444"/>
              <a:gd name="adj2" fmla="val -129403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0"/>
          </a:p>
        </p:txBody>
      </p:sp>
      <p:pic>
        <p:nvPicPr>
          <p:cNvPr id="385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81263" y="3867150"/>
            <a:ext cx="4819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5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29013" y="1395413"/>
            <a:ext cx="11334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5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57825" y="985838"/>
            <a:ext cx="33337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5035" name="AutoShape 11"/>
          <p:cNvSpPr>
            <a:spLocks noChangeArrowheads="1"/>
          </p:cNvSpPr>
          <p:nvPr/>
        </p:nvSpPr>
        <p:spPr bwMode="auto">
          <a:xfrm rot="10800000" flipH="1">
            <a:off x="4870450" y="1449388"/>
            <a:ext cx="533400" cy="285750"/>
          </a:xfrm>
          <a:prstGeom prst="rightArrow">
            <a:avLst>
              <a:gd name="adj1" fmla="val 50000"/>
              <a:gd name="adj2" fmla="val 46667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5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5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5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85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85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85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30" grpId="0" animBg="1"/>
      <p:bldP spid="385031" grpId="0" animBg="1"/>
      <p:bldP spid="38503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BC8D0B-B28A-4242-81DB-4E4319A59C9F}" type="slidenum">
              <a:rPr lang="ru-RU" altLang="ru-RU"/>
              <a:pPr eaLnBrk="1" hangingPunct="1"/>
              <a:t>66</a:t>
            </a:fld>
            <a:endParaRPr lang="ru-RU" altLang="ru-RU"/>
          </a:p>
        </p:txBody>
      </p:sp>
      <p:sp>
        <p:nvSpPr>
          <p:cNvPr id="68611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612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Мастер запросов</a:t>
            </a:r>
          </a:p>
        </p:txBody>
      </p:sp>
      <p:pic>
        <p:nvPicPr>
          <p:cNvPr id="393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7675" y="923925"/>
            <a:ext cx="46291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322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19338" y="2038350"/>
            <a:ext cx="46291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3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91000" y="3152775"/>
            <a:ext cx="46291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3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4CC80F-B43D-466E-BDC9-70B5D680CC89}" type="slidenum">
              <a:rPr lang="ru-RU" altLang="ru-RU"/>
              <a:pPr eaLnBrk="1" hangingPunct="1"/>
              <a:t>67</a:t>
            </a:fld>
            <a:endParaRPr lang="ru-RU" altLang="ru-RU"/>
          </a:p>
        </p:txBody>
      </p:sp>
      <p:sp>
        <p:nvSpPr>
          <p:cNvPr id="69635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36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Запуск запроса</a:t>
            </a:r>
          </a:p>
        </p:txBody>
      </p:sp>
      <p:pic>
        <p:nvPicPr>
          <p:cNvPr id="6963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8150" y="1619250"/>
            <a:ext cx="5624513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527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19550" y="3455988"/>
            <a:ext cx="4676775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5273" name="AutoShape 9"/>
          <p:cNvSpPr>
            <a:spLocks noChangeArrowheads="1"/>
          </p:cNvSpPr>
          <p:nvPr/>
        </p:nvSpPr>
        <p:spPr bwMode="auto">
          <a:xfrm>
            <a:off x="1430338" y="930275"/>
            <a:ext cx="1338262" cy="536575"/>
          </a:xfrm>
          <a:prstGeom prst="wedgeRectCallout">
            <a:avLst>
              <a:gd name="adj1" fmla="val -75977"/>
              <a:gd name="adj2" fmla="val 139347"/>
            </a:avLst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0"/>
          </a:p>
        </p:txBody>
      </p:sp>
      <p:pic>
        <p:nvPicPr>
          <p:cNvPr id="39527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04950" y="1000125"/>
            <a:ext cx="1200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5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5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5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7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E3AEBC-FDA6-4524-8B4B-8B2C3A8DB9D1}" type="slidenum">
              <a:rPr lang="ru-RU" altLang="ru-RU"/>
              <a:pPr eaLnBrk="1" hangingPunct="1"/>
              <a:t>68</a:t>
            </a:fld>
            <a:endParaRPr lang="ru-RU" altLang="ru-RU"/>
          </a:p>
        </p:txBody>
      </p:sp>
      <p:pic>
        <p:nvPicPr>
          <p:cNvPr id="70659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8625" y="1609725"/>
            <a:ext cx="47498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7330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95588" y="3705225"/>
            <a:ext cx="59150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1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62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Конструктор</a:t>
            </a:r>
          </a:p>
        </p:txBody>
      </p:sp>
      <p:sp>
        <p:nvSpPr>
          <p:cNvPr id="397316" name="AutoShape 4"/>
          <p:cNvSpPr>
            <a:spLocks noChangeArrowheads="1"/>
          </p:cNvSpPr>
          <p:nvPr/>
        </p:nvSpPr>
        <p:spPr bwMode="auto">
          <a:xfrm>
            <a:off x="2509838" y="863600"/>
            <a:ext cx="1851025" cy="546100"/>
          </a:xfrm>
          <a:prstGeom prst="wedgeRectCallout">
            <a:avLst>
              <a:gd name="adj1" fmla="val -92023"/>
              <a:gd name="adj2" fmla="val 150583"/>
            </a:avLst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0"/>
          </a:p>
        </p:txBody>
      </p:sp>
      <p:pic>
        <p:nvPicPr>
          <p:cNvPr id="3973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65400" y="911225"/>
            <a:ext cx="175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7318" name="AutoShape 6"/>
          <p:cNvSpPr>
            <a:spLocks noChangeArrowheads="1"/>
          </p:cNvSpPr>
          <p:nvPr/>
        </p:nvSpPr>
        <p:spPr bwMode="auto">
          <a:xfrm>
            <a:off x="6497638" y="2282825"/>
            <a:ext cx="1011237" cy="214313"/>
          </a:xfrm>
          <a:prstGeom prst="rightArrow">
            <a:avLst>
              <a:gd name="adj1" fmla="val 31278"/>
              <a:gd name="adj2" fmla="val 104441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97319" name="AutoShape 7"/>
          <p:cNvSpPr>
            <a:spLocks noChangeArrowheads="1"/>
          </p:cNvSpPr>
          <p:nvPr/>
        </p:nvSpPr>
        <p:spPr bwMode="auto">
          <a:xfrm flipH="1">
            <a:off x="6497638" y="2501900"/>
            <a:ext cx="1011237" cy="214313"/>
          </a:xfrm>
          <a:prstGeom prst="rightArrow">
            <a:avLst>
              <a:gd name="adj1" fmla="val 31278"/>
              <a:gd name="adj2" fmla="val 104441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97320" name="AutoShape 8"/>
          <p:cNvSpPr>
            <a:spLocks noChangeArrowheads="1"/>
          </p:cNvSpPr>
          <p:nvPr/>
        </p:nvSpPr>
        <p:spPr bwMode="auto">
          <a:xfrm>
            <a:off x="7727950" y="2243138"/>
            <a:ext cx="693738" cy="460375"/>
          </a:xfrm>
          <a:prstGeom prst="wedgeRectCallout">
            <a:avLst>
              <a:gd name="adj1" fmla="val -12241"/>
              <a:gd name="adj2" fmla="val 17931"/>
            </a:avLst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0"/>
          </a:p>
        </p:txBody>
      </p:sp>
      <p:sp>
        <p:nvSpPr>
          <p:cNvPr id="397321" name="Rectangle 9"/>
          <p:cNvSpPr>
            <a:spLocks noChangeArrowheads="1"/>
          </p:cNvSpPr>
          <p:nvPr/>
        </p:nvSpPr>
        <p:spPr bwMode="auto">
          <a:xfrm>
            <a:off x="5327650" y="1631950"/>
            <a:ext cx="13160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0"/>
              <a:t>перейти в </a:t>
            </a:r>
          </a:p>
          <a:p>
            <a:pPr algn="ctr" eaLnBrk="1" hangingPunct="1"/>
            <a:r>
              <a:rPr lang="ru-RU" altLang="ru-RU" sz="1600" b="0"/>
              <a:t>конструктор</a:t>
            </a:r>
          </a:p>
        </p:txBody>
      </p:sp>
      <p:sp>
        <p:nvSpPr>
          <p:cNvPr id="397322" name="Rectangle 10"/>
          <p:cNvSpPr>
            <a:spLocks noChangeArrowheads="1"/>
          </p:cNvSpPr>
          <p:nvPr/>
        </p:nvSpPr>
        <p:spPr bwMode="auto">
          <a:xfrm>
            <a:off x="7265988" y="1603375"/>
            <a:ext cx="16748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0"/>
              <a:t>перейти в </a:t>
            </a:r>
          </a:p>
          <a:p>
            <a:pPr algn="ctr" eaLnBrk="1" hangingPunct="1"/>
            <a:r>
              <a:rPr lang="ru-RU" altLang="ru-RU" sz="1600" b="0"/>
              <a:t>режим таблицы</a:t>
            </a:r>
          </a:p>
        </p:txBody>
      </p:sp>
      <p:sp>
        <p:nvSpPr>
          <p:cNvPr id="397324" name="AutoShape 12"/>
          <p:cNvSpPr>
            <a:spLocks noChangeArrowheads="1"/>
          </p:cNvSpPr>
          <p:nvPr/>
        </p:nvSpPr>
        <p:spPr bwMode="auto">
          <a:xfrm>
            <a:off x="5584825" y="2243138"/>
            <a:ext cx="693738" cy="460375"/>
          </a:xfrm>
          <a:prstGeom prst="wedgeRectCallout">
            <a:avLst>
              <a:gd name="adj1" fmla="val -404921"/>
              <a:gd name="adj2" fmla="val 371722"/>
            </a:avLst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0"/>
          </a:p>
        </p:txBody>
      </p:sp>
      <p:pic>
        <p:nvPicPr>
          <p:cNvPr id="397325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41975" y="2282825"/>
            <a:ext cx="579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7327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91450" y="2295525"/>
            <a:ext cx="5937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7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97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97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9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9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9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9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97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97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6" grpId="0" animBg="1"/>
      <p:bldP spid="397318" grpId="0" animBg="1"/>
      <p:bldP spid="397319" grpId="0" animBg="1"/>
      <p:bldP spid="397320" grpId="0" animBg="1"/>
      <p:bldP spid="397321" grpId="0"/>
      <p:bldP spid="397322" grpId="0"/>
      <p:bldP spid="39732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F64752-9A9F-409F-8034-19CF551E53CB}" type="slidenum">
              <a:rPr lang="ru-RU" altLang="ru-RU"/>
              <a:pPr eaLnBrk="1" hangingPunct="1"/>
              <a:t>69</a:t>
            </a:fld>
            <a:endParaRPr lang="ru-RU" altLang="ru-RU"/>
          </a:p>
        </p:txBody>
      </p:sp>
      <p:pic>
        <p:nvPicPr>
          <p:cNvPr id="7168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05013" y="2295525"/>
            <a:ext cx="6583362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685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Конструктор</a:t>
            </a:r>
          </a:p>
        </p:txBody>
      </p:sp>
      <p:sp>
        <p:nvSpPr>
          <p:cNvPr id="399365" name="AutoShape 5"/>
          <p:cNvSpPr>
            <a:spLocks noChangeArrowheads="1"/>
          </p:cNvSpPr>
          <p:nvPr/>
        </p:nvSpPr>
        <p:spPr bwMode="auto">
          <a:xfrm>
            <a:off x="4000500" y="1347788"/>
            <a:ext cx="3214688" cy="650875"/>
          </a:xfrm>
          <a:prstGeom prst="wedgeRoundRectCallout">
            <a:avLst>
              <a:gd name="adj1" fmla="val -72569"/>
              <a:gd name="adj2" fmla="val 156829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/>
              <a:t>таблица</a:t>
            </a:r>
          </a:p>
          <a:p>
            <a:pPr algn="ctr" eaLnBrk="1" hangingPunct="1"/>
            <a:r>
              <a:rPr lang="ru-RU" altLang="ru-RU" sz="1600" b="0"/>
              <a:t>(ПКМ – Добавить таблицу)</a:t>
            </a:r>
          </a:p>
        </p:txBody>
      </p:sp>
      <p:sp>
        <p:nvSpPr>
          <p:cNvPr id="399366" name="AutoShape 6"/>
          <p:cNvSpPr>
            <a:spLocks noChangeArrowheads="1"/>
          </p:cNvSpPr>
          <p:nvPr/>
        </p:nvSpPr>
        <p:spPr bwMode="auto">
          <a:xfrm>
            <a:off x="5457825" y="2652713"/>
            <a:ext cx="1595438" cy="650875"/>
          </a:xfrm>
          <a:prstGeom prst="wedgeRoundRectCallout">
            <a:avLst>
              <a:gd name="adj1" fmla="val -81144"/>
              <a:gd name="adj2" fmla="val 96829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0"/>
              <a:t>перетащить ЛКМ</a:t>
            </a:r>
          </a:p>
        </p:txBody>
      </p:sp>
      <p:sp>
        <p:nvSpPr>
          <p:cNvPr id="399367" name="Line 7"/>
          <p:cNvSpPr>
            <a:spLocks noChangeShapeType="1"/>
          </p:cNvSpPr>
          <p:nvPr/>
        </p:nvSpPr>
        <p:spPr bwMode="auto">
          <a:xfrm>
            <a:off x="3038475" y="3343275"/>
            <a:ext cx="4248150" cy="7905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368" name="AutoShape 8"/>
          <p:cNvSpPr>
            <a:spLocks noChangeArrowheads="1"/>
          </p:cNvSpPr>
          <p:nvPr/>
        </p:nvSpPr>
        <p:spPr bwMode="auto">
          <a:xfrm>
            <a:off x="1524000" y="1328738"/>
            <a:ext cx="795338" cy="708025"/>
          </a:xfrm>
          <a:prstGeom prst="wedgeRoundRectCallout">
            <a:avLst>
              <a:gd name="adj1" fmla="val 68361"/>
              <a:gd name="adj2" fmla="val 156278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0"/>
              <a:t>все поля</a:t>
            </a:r>
          </a:p>
        </p:txBody>
      </p:sp>
      <p:sp>
        <p:nvSpPr>
          <p:cNvPr id="399369" name="AutoShape 9"/>
          <p:cNvSpPr>
            <a:spLocks noChangeArrowheads="1"/>
          </p:cNvSpPr>
          <p:nvPr/>
        </p:nvSpPr>
        <p:spPr bwMode="auto">
          <a:xfrm>
            <a:off x="257175" y="3081338"/>
            <a:ext cx="2128838" cy="1022350"/>
          </a:xfrm>
          <a:prstGeom prst="wedgeRoundRectCallout">
            <a:avLst>
              <a:gd name="adj1" fmla="val 59546"/>
              <a:gd name="adj2" fmla="val 81676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marL="85725" indent="-8572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b="0"/>
              <a:t>по возрастанию</a:t>
            </a:r>
          </a:p>
          <a:p>
            <a:pPr eaLnBrk="1" hangingPunct="1">
              <a:buFontTx/>
              <a:buChar char="•"/>
            </a:pPr>
            <a:r>
              <a:rPr lang="ru-RU" altLang="ru-RU" b="0"/>
              <a:t>по убыванию</a:t>
            </a:r>
          </a:p>
          <a:p>
            <a:pPr eaLnBrk="1" hangingPunct="1">
              <a:buFontTx/>
              <a:buChar char="•"/>
            </a:pPr>
            <a:r>
              <a:rPr lang="ru-RU" altLang="ru-RU" b="0"/>
              <a:t>отсутствует</a:t>
            </a:r>
          </a:p>
        </p:txBody>
      </p:sp>
      <p:sp>
        <p:nvSpPr>
          <p:cNvPr id="399370" name="AutoShape 10"/>
          <p:cNvSpPr>
            <a:spLocks noChangeArrowheads="1"/>
          </p:cNvSpPr>
          <p:nvPr/>
        </p:nvSpPr>
        <p:spPr bwMode="auto">
          <a:xfrm>
            <a:off x="981075" y="5491163"/>
            <a:ext cx="1090613" cy="403225"/>
          </a:xfrm>
          <a:prstGeom prst="wedgeRoundRectCallout">
            <a:avLst>
              <a:gd name="adj1" fmla="val 135009"/>
              <a:gd name="adj2" fmla="val -216931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marL="85725" indent="-8572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0"/>
              <a:t>фильтр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9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9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5" grpId="0" animBg="1"/>
      <p:bldP spid="399366" grpId="0" animBg="1"/>
      <p:bldP spid="399367" grpId="0" animBg="1"/>
      <p:bldP spid="399368" grpId="0" animBg="1"/>
      <p:bldP spid="399369" grpId="0" animBg="1"/>
      <p:bldP spid="3993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2ADD23-88C1-4FBD-8EF5-E1C57B1AF377}" type="slidenum">
              <a:rPr lang="ru-RU" altLang="ru-RU"/>
              <a:pPr eaLnBrk="1" hangingPunct="1"/>
              <a:t>7</a:t>
            </a:fld>
            <a:endParaRPr lang="ru-RU" altLang="ru-RU"/>
          </a:p>
        </p:txBody>
      </p:sp>
      <p:sp>
        <p:nvSpPr>
          <p:cNvPr id="8195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Клиент-серверные ИС</a:t>
            </a:r>
          </a:p>
        </p:txBody>
      </p:sp>
      <p:grpSp>
        <p:nvGrpSpPr>
          <p:cNvPr id="273449" name="Group 41"/>
          <p:cNvGrpSpPr>
            <a:grpSpLocks/>
          </p:cNvGrpSpPr>
          <p:nvPr/>
        </p:nvGrpSpPr>
        <p:grpSpPr bwMode="auto">
          <a:xfrm>
            <a:off x="5759450" y="2414588"/>
            <a:ext cx="1157288" cy="1169987"/>
            <a:chOff x="1950" y="2534"/>
            <a:chExt cx="1547" cy="1277"/>
          </a:xfrm>
        </p:grpSpPr>
        <p:sp>
          <p:nvSpPr>
            <p:cNvPr id="8296" name="AutoShape 42"/>
            <p:cNvSpPr>
              <a:spLocks noChangeAspect="1" noChangeArrowheads="1" noTextEdit="1"/>
            </p:cNvSpPr>
            <p:nvPr/>
          </p:nvSpPr>
          <p:spPr bwMode="auto">
            <a:xfrm>
              <a:off x="1950" y="2537"/>
              <a:ext cx="1440" cy="1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7" name="AutoShape 43"/>
            <p:cNvSpPr>
              <a:spLocks noChangeAspect="1" noChangeArrowheads="1" noTextEdit="1"/>
            </p:cNvSpPr>
            <p:nvPr/>
          </p:nvSpPr>
          <p:spPr bwMode="auto">
            <a:xfrm>
              <a:off x="2366" y="2534"/>
              <a:ext cx="1131" cy="1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8" name="Freeform 44"/>
            <p:cNvSpPr>
              <a:spLocks/>
            </p:cNvSpPr>
            <p:nvPr/>
          </p:nvSpPr>
          <p:spPr bwMode="auto">
            <a:xfrm>
              <a:off x="2145" y="3062"/>
              <a:ext cx="921" cy="399"/>
            </a:xfrm>
            <a:custGeom>
              <a:avLst/>
              <a:gdLst>
                <a:gd name="T0" fmla="*/ 0 w 921"/>
                <a:gd name="T1" fmla="*/ 190 h 399"/>
                <a:gd name="T2" fmla="*/ 522 w 921"/>
                <a:gd name="T3" fmla="*/ 399 h 399"/>
                <a:gd name="T4" fmla="*/ 913 w 921"/>
                <a:gd name="T5" fmla="*/ 251 h 399"/>
                <a:gd name="T6" fmla="*/ 921 w 921"/>
                <a:gd name="T7" fmla="*/ 85 h 399"/>
                <a:gd name="T8" fmla="*/ 680 w 921"/>
                <a:gd name="T9" fmla="*/ 0 h 399"/>
                <a:gd name="T10" fmla="*/ 0 w 921"/>
                <a:gd name="T11" fmla="*/ 190 h 3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1" h="399">
                  <a:moveTo>
                    <a:pt x="0" y="190"/>
                  </a:moveTo>
                  <a:lnTo>
                    <a:pt x="522" y="399"/>
                  </a:lnTo>
                  <a:lnTo>
                    <a:pt x="913" y="251"/>
                  </a:lnTo>
                  <a:lnTo>
                    <a:pt x="921" y="85"/>
                  </a:lnTo>
                  <a:lnTo>
                    <a:pt x="680" y="0"/>
                  </a:lnTo>
                  <a:lnTo>
                    <a:pt x="0" y="19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9" name="Freeform 45"/>
            <p:cNvSpPr>
              <a:spLocks/>
            </p:cNvSpPr>
            <p:nvPr/>
          </p:nvSpPr>
          <p:spPr bwMode="auto">
            <a:xfrm>
              <a:off x="3002" y="2631"/>
              <a:ext cx="338" cy="438"/>
            </a:xfrm>
            <a:custGeom>
              <a:avLst/>
              <a:gdLst>
                <a:gd name="T0" fmla="*/ 266 w 676"/>
                <a:gd name="T1" fmla="*/ 217 h 876"/>
                <a:gd name="T2" fmla="*/ 271 w 676"/>
                <a:gd name="T3" fmla="*/ 184 h 876"/>
                <a:gd name="T4" fmla="*/ 271 w 676"/>
                <a:gd name="T5" fmla="*/ 150 h 876"/>
                <a:gd name="T6" fmla="*/ 265 w 676"/>
                <a:gd name="T7" fmla="*/ 118 h 876"/>
                <a:gd name="T8" fmla="*/ 255 w 676"/>
                <a:gd name="T9" fmla="*/ 88 h 876"/>
                <a:gd name="T10" fmla="*/ 240 w 676"/>
                <a:gd name="T11" fmla="*/ 61 h 876"/>
                <a:gd name="T12" fmla="*/ 222 w 676"/>
                <a:gd name="T13" fmla="*/ 38 h 876"/>
                <a:gd name="T14" fmla="*/ 200 w 676"/>
                <a:gd name="T15" fmla="*/ 20 h 876"/>
                <a:gd name="T16" fmla="*/ 176 w 676"/>
                <a:gd name="T17" fmla="*/ 8 h 876"/>
                <a:gd name="T18" fmla="*/ 150 w 676"/>
                <a:gd name="T19" fmla="*/ 1 h 876"/>
                <a:gd name="T20" fmla="*/ 122 w 676"/>
                <a:gd name="T21" fmla="*/ 1 h 876"/>
                <a:gd name="T22" fmla="*/ 96 w 676"/>
                <a:gd name="T23" fmla="*/ 8 h 876"/>
                <a:gd name="T24" fmla="*/ 71 w 676"/>
                <a:gd name="T25" fmla="*/ 20 h 876"/>
                <a:gd name="T26" fmla="*/ 50 w 676"/>
                <a:gd name="T27" fmla="*/ 38 h 876"/>
                <a:gd name="T28" fmla="*/ 31 w 676"/>
                <a:gd name="T29" fmla="*/ 61 h 876"/>
                <a:gd name="T30" fmla="*/ 17 w 676"/>
                <a:gd name="T31" fmla="*/ 88 h 876"/>
                <a:gd name="T32" fmla="*/ 6 w 676"/>
                <a:gd name="T33" fmla="*/ 118 h 876"/>
                <a:gd name="T34" fmla="*/ 1 w 676"/>
                <a:gd name="T35" fmla="*/ 150 h 876"/>
                <a:gd name="T36" fmla="*/ 1 w 676"/>
                <a:gd name="T37" fmla="*/ 185 h 876"/>
                <a:gd name="T38" fmla="*/ 6 w 676"/>
                <a:gd name="T39" fmla="*/ 217 h 876"/>
                <a:gd name="T40" fmla="*/ 15 w 676"/>
                <a:gd name="T41" fmla="*/ 247 h 876"/>
                <a:gd name="T42" fmla="*/ 29 w 676"/>
                <a:gd name="T43" fmla="*/ 274 h 876"/>
                <a:gd name="T44" fmla="*/ 46 w 676"/>
                <a:gd name="T45" fmla="*/ 297 h 876"/>
                <a:gd name="T46" fmla="*/ 66 w 676"/>
                <a:gd name="T47" fmla="*/ 315 h 876"/>
                <a:gd name="T48" fmla="*/ 90 w 676"/>
                <a:gd name="T49" fmla="*/ 328 h 876"/>
                <a:gd name="T50" fmla="*/ 116 w 676"/>
                <a:gd name="T51" fmla="*/ 334 h 876"/>
                <a:gd name="T52" fmla="*/ 133 w 676"/>
                <a:gd name="T53" fmla="*/ 335 h 876"/>
                <a:gd name="T54" fmla="*/ 139 w 676"/>
                <a:gd name="T55" fmla="*/ 335 h 876"/>
                <a:gd name="T56" fmla="*/ 145 w 676"/>
                <a:gd name="T57" fmla="*/ 334 h 876"/>
                <a:gd name="T58" fmla="*/ 151 w 676"/>
                <a:gd name="T59" fmla="*/ 332 h 876"/>
                <a:gd name="T60" fmla="*/ 138 w 676"/>
                <a:gd name="T61" fmla="*/ 389 h 876"/>
                <a:gd name="T62" fmla="*/ 143 w 676"/>
                <a:gd name="T63" fmla="*/ 393 h 876"/>
                <a:gd name="T64" fmla="*/ 157 w 676"/>
                <a:gd name="T65" fmla="*/ 404 h 876"/>
                <a:gd name="T66" fmla="*/ 178 w 676"/>
                <a:gd name="T67" fmla="*/ 419 h 876"/>
                <a:gd name="T68" fmla="*/ 205 w 676"/>
                <a:gd name="T69" fmla="*/ 433 h 876"/>
                <a:gd name="T70" fmla="*/ 220 w 676"/>
                <a:gd name="T71" fmla="*/ 438 h 876"/>
                <a:gd name="T72" fmla="*/ 236 w 676"/>
                <a:gd name="T73" fmla="*/ 438 h 876"/>
                <a:gd name="T74" fmla="*/ 251 w 676"/>
                <a:gd name="T75" fmla="*/ 435 h 876"/>
                <a:gd name="T76" fmla="*/ 266 w 676"/>
                <a:gd name="T77" fmla="*/ 430 h 876"/>
                <a:gd name="T78" fmla="*/ 279 w 676"/>
                <a:gd name="T79" fmla="*/ 423 h 876"/>
                <a:gd name="T80" fmla="*/ 291 w 676"/>
                <a:gd name="T81" fmla="*/ 417 h 876"/>
                <a:gd name="T82" fmla="*/ 301 w 676"/>
                <a:gd name="T83" fmla="*/ 412 h 876"/>
                <a:gd name="T84" fmla="*/ 309 w 676"/>
                <a:gd name="T85" fmla="*/ 408 h 876"/>
                <a:gd name="T86" fmla="*/ 320 w 676"/>
                <a:gd name="T87" fmla="*/ 400 h 876"/>
                <a:gd name="T88" fmla="*/ 329 w 676"/>
                <a:gd name="T89" fmla="*/ 385 h 876"/>
                <a:gd name="T90" fmla="*/ 336 w 676"/>
                <a:gd name="T91" fmla="*/ 372 h 876"/>
                <a:gd name="T92" fmla="*/ 338 w 676"/>
                <a:gd name="T93" fmla="*/ 366 h 8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76" h="876">
                  <a:moveTo>
                    <a:pt x="521" y="464"/>
                  </a:moveTo>
                  <a:lnTo>
                    <a:pt x="531" y="433"/>
                  </a:lnTo>
                  <a:lnTo>
                    <a:pt x="538" y="402"/>
                  </a:lnTo>
                  <a:lnTo>
                    <a:pt x="541" y="368"/>
                  </a:lnTo>
                  <a:lnTo>
                    <a:pt x="542" y="335"/>
                  </a:lnTo>
                  <a:lnTo>
                    <a:pt x="541" y="300"/>
                  </a:lnTo>
                  <a:lnTo>
                    <a:pt x="536" y="267"/>
                  </a:lnTo>
                  <a:lnTo>
                    <a:pt x="529" y="235"/>
                  </a:lnTo>
                  <a:lnTo>
                    <a:pt x="521" y="205"/>
                  </a:lnTo>
                  <a:lnTo>
                    <a:pt x="510" y="175"/>
                  </a:lnTo>
                  <a:lnTo>
                    <a:pt x="496" y="147"/>
                  </a:lnTo>
                  <a:lnTo>
                    <a:pt x="480" y="122"/>
                  </a:lnTo>
                  <a:lnTo>
                    <a:pt x="463" y="97"/>
                  </a:lnTo>
                  <a:lnTo>
                    <a:pt x="444" y="76"/>
                  </a:lnTo>
                  <a:lnTo>
                    <a:pt x="422" y="57"/>
                  </a:lnTo>
                  <a:lnTo>
                    <a:pt x="400" y="40"/>
                  </a:lnTo>
                  <a:lnTo>
                    <a:pt x="377" y="26"/>
                  </a:lnTo>
                  <a:lnTo>
                    <a:pt x="352" y="15"/>
                  </a:lnTo>
                  <a:lnTo>
                    <a:pt x="326" y="6"/>
                  </a:lnTo>
                  <a:lnTo>
                    <a:pt x="299" y="1"/>
                  </a:lnTo>
                  <a:lnTo>
                    <a:pt x="271" y="0"/>
                  </a:lnTo>
                  <a:lnTo>
                    <a:pt x="244" y="1"/>
                  </a:lnTo>
                  <a:lnTo>
                    <a:pt x="217" y="6"/>
                  </a:lnTo>
                  <a:lnTo>
                    <a:pt x="191" y="15"/>
                  </a:lnTo>
                  <a:lnTo>
                    <a:pt x="166" y="26"/>
                  </a:lnTo>
                  <a:lnTo>
                    <a:pt x="142" y="40"/>
                  </a:lnTo>
                  <a:lnTo>
                    <a:pt x="119" y="57"/>
                  </a:lnTo>
                  <a:lnTo>
                    <a:pt x="99" y="76"/>
                  </a:lnTo>
                  <a:lnTo>
                    <a:pt x="79" y="97"/>
                  </a:lnTo>
                  <a:lnTo>
                    <a:pt x="62" y="122"/>
                  </a:lnTo>
                  <a:lnTo>
                    <a:pt x="46" y="147"/>
                  </a:lnTo>
                  <a:lnTo>
                    <a:pt x="33" y="175"/>
                  </a:lnTo>
                  <a:lnTo>
                    <a:pt x="22" y="205"/>
                  </a:lnTo>
                  <a:lnTo>
                    <a:pt x="12" y="235"/>
                  </a:lnTo>
                  <a:lnTo>
                    <a:pt x="5" y="267"/>
                  </a:lnTo>
                  <a:lnTo>
                    <a:pt x="1" y="300"/>
                  </a:lnTo>
                  <a:lnTo>
                    <a:pt x="0" y="335"/>
                  </a:lnTo>
                  <a:lnTo>
                    <a:pt x="1" y="369"/>
                  </a:lnTo>
                  <a:lnTo>
                    <a:pt x="4" y="402"/>
                  </a:lnTo>
                  <a:lnTo>
                    <a:pt x="11" y="434"/>
                  </a:lnTo>
                  <a:lnTo>
                    <a:pt x="19" y="465"/>
                  </a:lnTo>
                  <a:lnTo>
                    <a:pt x="30" y="494"/>
                  </a:lnTo>
                  <a:lnTo>
                    <a:pt x="42" y="521"/>
                  </a:lnTo>
                  <a:lnTo>
                    <a:pt x="57" y="548"/>
                  </a:lnTo>
                  <a:lnTo>
                    <a:pt x="73" y="571"/>
                  </a:lnTo>
                  <a:lnTo>
                    <a:pt x="91" y="593"/>
                  </a:lnTo>
                  <a:lnTo>
                    <a:pt x="111" y="612"/>
                  </a:lnTo>
                  <a:lnTo>
                    <a:pt x="132" y="630"/>
                  </a:lnTo>
                  <a:lnTo>
                    <a:pt x="155" y="644"/>
                  </a:lnTo>
                  <a:lnTo>
                    <a:pt x="179" y="655"/>
                  </a:lnTo>
                  <a:lnTo>
                    <a:pt x="205" y="663"/>
                  </a:lnTo>
                  <a:lnTo>
                    <a:pt x="231" y="668"/>
                  </a:lnTo>
                  <a:lnTo>
                    <a:pt x="259" y="670"/>
                  </a:lnTo>
                  <a:lnTo>
                    <a:pt x="265" y="670"/>
                  </a:lnTo>
                  <a:lnTo>
                    <a:pt x="270" y="669"/>
                  </a:lnTo>
                  <a:lnTo>
                    <a:pt x="277" y="669"/>
                  </a:lnTo>
                  <a:lnTo>
                    <a:pt x="283" y="668"/>
                  </a:lnTo>
                  <a:lnTo>
                    <a:pt x="290" y="667"/>
                  </a:lnTo>
                  <a:lnTo>
                    <a:pt x="296" y="665"/>
                  </a:lnTo>
                  <a:lnTo>
                    <a:pt x="301" y="664"/>
                  </a:lnTo>
                  <a:lnTo>
                    <a:pt x="307" y="663"/>
                  </a:lnTo>
                  <a:lnTo>
                    <a:pt x="276" y="778"/>
                  </a:lnTo>
                  <a:lnTo>
                    <a:pt x="278" y="781"/>
                  </a:lnTo>
                  <a:lnTo>
                    <a:pt x="285" y="786"/>
                  </a:lnTo>
                  <a:lnTo>
                    <a:pt x="298" y="797"/>
                  </a:lnTo>
                  <a:lnTo>
                    <a:pt x="313" y="808"/>
                  </a:lnTo>
                  <a:lnTo>
                    <a:pt x="333" y="822"/>
                  </a:lnTo>
                  <a:lnTo>
                    <a:pt x="356" y="837"/>
                  </a:lnTo>
                  <a:lnTo>
                    <a:pt x="381" y="852"/>
                  </a:lnTo>
                  <a:lnTo>
                    <a:pt x="410" y="866"/>
                  </a:lnTo>
                  <a:lnTo>
                    <a:pt x="425" y="872"/>
                  </a:lnTo>
                  <a:lnTo>
                    <a:pt x="440" y="875"/>
                  </a:lnTo>
                  <a:lnTo>
                    <a:pt x="456" y="876"/>
                  </a:lnTo>
                  <a:lnTo>
                    <a:pt x="471" y="875"/>
                  </a:lnTo>
                  <a:lnTo>
                    <a:pt x="487" y="873"/>
                  </a:lnTo>
                  <a:lnTo>
                    <a:pt x="502" y="869"/>
                  </a:lnTo>
                  <a:lnTo>
                    <a:pt x="517" y="865"/>
                  </a:lnTo>
                  <a:lnTo>
                    <a:pt x="531" y="859"/>
                  </a:lnTo>
                  <a:lnTo>
                    <a:pt x="544" y="853"/>
                  </a:lnTo>
                  <a:lnTo>
                    <a:pt x="558" y="846"/>
                  </a:lnTo>
                  <a:lnTo>
                    <a:pt x="571" y="839"/>
                  </a:lnTo>
                  <a:lnTo>
                    <a:pt x="582" y="834"/>
                  </a:lnTo>
                  <a:lnTo>
                    <a:pt x="593" y="828"/>
                  </a:lnTo>
                  <a:lnTo>
                    <a:pt x="602" y="823"/>
                  </a:lnTo>
                  <a:lnTo>
                    <a:pt x="610" y="819"/>
                  </a:lnTo>
                  <a:lnTo>
                    <a:pt x="617" y="816"/>
                  </a:lnTo>
                  <a:lnTo>
                    <a:pt x="629" y="809"/>
                  </a:lnTo>
                  <a:lnTo>
                    <a:pt x="640" y="799"/>
                  </a:lnTo>
                  <a:lnTo>
                    <a:pt x="649" y="785"/>
                  </a:lnTo>
                  <a:lnTo>
                    <a:pt x="658" y="770"/>
                  </a:lnTo>
                  <a:lnTo>
                    <a:pt x="665" y="755"/>
                  </a:lnTo>
                  <a:lnTo>
                    <a:pt x="671" y="743"/>
                  </a:lnTo>
                  <a:lnTo>
                    <a:pt x="675" y="735"/>
                  </a:lnTo>
                  <a:lnTo>
                    <a:pt x="676" y="731"/>
                  </a:lnTo>
                  <a:lnTo>
                    <a:pt x="521" y="46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00" name="Freeform 46"/>
            <p:cNvSpPr>
              <a:spLocks/>
            </p:cNvSpPr>
            <p:nvPr/>
          </p:nvSpPr>
          <p:spPr bwMode="auto">
            <a:xfrm>
              <a:off x="3005" y="2536"/>
              <a:ext cx="491" cy="398"/>
            </a:xfrm>
            <a:custGeom>
              <a:avLst/>
              <a:gdLst>
                <a:gd name="T0" fmla="*/ 488 w 983"/>
                <a:gd name="T1" fmla="*/ 180 h 798"/>
                <a:gd name="T2" fmla="*/ 481 w 983"/>
                <a:gd name="T3" fmla="*/ 151 h 798"/>
                <a:gd name="T4" fmla="*/ 470 w 983"/>
                <a:gd name="T5" fmla="*/ 129 h 798"/>
                <a:gd name="T6" fmla="*/ 450 w 983"/>
                <a:gd name="T7" fmla="*/ 100 h 798"/>
                <a:gd name="T8" fmla="*/ 425 w 983"/>
                <a:gd name="T9" fmla="*/ 79 h 798"/>
                <a:gd name="T10" fmla="*/ 391 w 983"/>
                <a:gd name="T11" fmla="*/ 71 h 798"/>
                <a:gd name="T12" fmla="*/ 360 w 983"/>
                <a:gd name="T13" fmla="*/ 75 h 798"/>
                <a:gd name="T14" fmla="*/ 332 w 983"/>
                <a:gd name="T15" fmla="*/ 81 h 798"/>
                <a:gd name="T16" fmla="*/ 311 w 983"/>
                <a:gd name="T17" fmla="*/ 62 h 798"/>
                <a:gd name="T18" fmla="*/ 282 w 983"/>
                <a:gd name="T19" fmla="*/ 35 h 798"/>
                <a:gd name="T20" fmla="*/ 243 w 983"/>
                <a:gd name="T21" fmla="*/ 13 h 798"/>
                <a:gd name="T22" fmla="*/ 216 w 983"/>
                <a:gd name="T23" fmla="*/ 4 h 798"/>
                <a:gd name="T24" fmla="*/ 188 w 983"/>
                <a:gd name="T25" fmla="*/ 0 h 798"/>
                <a:gd name="T26" fmla="*/ 158 w 983"/>
                <a:gd name="T27" fmla="*/ 1 h 798"/>
                <a:gd name="T28" fmla="*/ 132 w 983"/>
                <a:gd name="T29" fmla="*/ 5 h 798"/>
                <a:gd name="T30" fmla="*/ 109 w 983"/>
                <a:gd name="T31" fmla="*/ 8 h 798"/>
                <a:gd name="T32" fmla="*/ 87 w 983"/>
                <a:gd name="T33" fmla="*/ 13 h 798"/>
                <a:gd name="T34" fmla="*/ 69 w 983"/>
                <a:gd name="T35" fmla="*/ 18 h 798"/>
                <a:gd name="T36" fmla="*/ 53 w 983"/>
                <a:gd name="T37" fmla="*/ 25 h 798"/>
                <a:gd name="T38" fmla="*/ 20 w 983"/>
                <a:gd name="T39" fmla="*/ 48 h 798"/>
                <a:gd name="T40" fmla="*/ 3 w 983"/>
                <a:gd name="T41" fmla="*/ 79 h 798"/>
                <a:gd name="T42" fmla="*/ 1 w 983"/>
                <a:gd name="T43" fmla="*/ 115 h 798"/>
                <a:gd name="T44" fmla="*/ 11 w 983"/>
                <a:gd name="T45" fmla="*/ 144 h 798"/>
                <a:gd name="T46" fmla="*/ 34 w 983"/>
                <a:gd name="T47" fmla="*/ 166 h 798"/>
                <a:gd name="T48" fmla="*/ 67 w 983"/>
                <a:gd name="T49" fmla="*/ 182 h 798"/>
                <a:gd name="T50" fmla="*/ 109 w 983"/>
                <a:gd name="T51" fmla="*/ 194 h 798"/>
                <a:gd name="T52" fmla="*/ 159 w 983"/>
                <a:gd name="T53" fmla="*/ 202 h 798"/>
                <a:gd name="T54" fmla="*/ 179 w 983"/>
                <a:gd name="T55" fmla="*/ 209 h 798"/>
                <a:gd name="T56" fmla="*/ 199 w 983"/>
                <a:gd name="T57" fmla="*/ 222 h 798"/>
                <a:gd name="T58" fmla="*/ 210 w 983"/>
                <a:gd name="T59" fmla="*/ 301 h 798"/>
                <a:gd name="T60" fmla="*/ 216 w 983"/>
                <a:gd name="T61" fmla="*/ 316 h 798"/>
                <a:gd name="T62" fmla="*/ 237 w 983"/>
                <a:gd name="T63" fmla="*/ 350 h 798"/>
                <a:gd name="T64" fmla="*/ 269 w 983"/>
                <a:gd name="T65" fmla="*/ 382 h 798"/>
                <a:gd name="T66" fmla="*/ 298 w 983"/>
                <a:gd name="T67" fmla="*/ 398 h 798"/>
                <a:gd name="T68" fmla="*/ 324 w 983"/>
                <a:gd name="T69" fmla="*/ 393 h 798"/>
                <a:gd name="T70" fmla="*/ 344 w 983"/>
                <a:gd name="T71" fmla="*/ 368 h 798"/>
                <a:gd name="T72" fmla="*/ 347 w 983"/>
                <a:gd name="T73" fmla="*/ 341 h 798"/>
                <a:gd name="T74" fmla="*/ 345 w 983"/>
                <a:gd name="T75" fmla="*/ 328 h 798"/>
                <a:gd name="T76" fmla="*/ 355 w 983"/>
                <a:gd name="T77" fmla="*/ 336 h 798"/>
                <a:gd name="T78" fmla="*/ 378 w 983"/>
                <a:gd name="T79" fmla="*/ 347 h 798"/>
                <a:gd name="T80" fmla="*/ 405 w 983"/>
                <a:gd name="T81" fmla="*/ 349 h 798"/>
                <a:gd name="T82" fmla="*/ 443 w 983"/>
                <a:gd name="T83" fmla="*/ 330 h 798"/>
                <a:gd name="T84" fmla="*/ 477 w 983"/>
                <a:gd name="T85" fmla="*/ 291 h 798"/>
                <a:gd name="T86" fmla="*/ 490 w 983"/>
                <a:gd name="T87" fmla="*/ 236 h 7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83" h="798">
                  <a:moveTo>
                    <a:pt x="982" y="406"/>
                  </a:moveTo>
                  <a:lnTo>
                    <a:pt x="979" y="383"/>
                  </a:lnTo>
                  <a:lnTo>
                    <a:pt x="977" y="361"/>
                  </a:lnTo>
                  <a:lnTo>
                    <a:pt x="972" y="341"/>
                  </a:lnTo>
                  <a:lnTo>
                    <a:pt x="968" y="322"/>
                  </a:lnTo>
                  <a:lnTo>
                    <a:pt x="962" y="303"/>
                  </a:lnTo>
                  <a:lnTo>
                    <a:pt x="955" y="287"/>
                  </a:lnTo>
                  <a:lnTo>
                    <a:pt x="948" y="272"/>
                  </a:lnTo>
                  <a:lnTo>
                    <a:pt x="940" y="259"/>
                  </a:lnTo>
                  <a:lnTo>
                    <a:pt x="926" y="238"/>
                  </a:lnTo>
                  <a:lnTo>
                    <a:pt x="914" y="218"/>
                  </a:lnTo>
                  <a:lnTo>
                    <a:pt x="900" y="200"/>
                  </a:lnTo>
                  <a:lnTo>
                    <a:pt x="886" y="184"/>
                  </a:lnTo>
                  <a:lnTo>
                    <a:pt x="870" y="171"/>
                  </a:lnTo>
                  <a:lnTo>
                    <a:pt x="850" y="159"/>
                  </a:lnTo>
                  <a:lnTo>
                    <a:pt x="829" y="150"/>
                  </a:lnTo>
                  <a:lnTo>
                    <a:pt x="803" y="144"/>
                  </a:lnTo>
                  <a:lnTo>
                    <a:pt x="782" y="143"/>
                  </a:lnTo>
                  <a:lnTo>
                    <a:pt x="762" y="144"/>
                  </a:lnTo>
                  <a:lnTo>
                    <a:pt x="741" y="147"/>
                  </a:lnTo>
                  <a:lnTo>
                    <a:pt x="720" y="150"/>
                  </a:lnTo>
                  <a:lnTo>
                    <a:pt x="701" y="155"/>
                  </a:lnTo>
                  <a:lnTo>
                    <a:pt x="682" y="158"/>
                  </a:lnTo>
                  <a:lnTo>
                    <a:pt x="665" y="162"/>
                  </a:lnTo>
                  <a:lnTo>
                    <a:pt x="651" y="164"/>
                  </a:lnTo>
                  <a:lnTo>
                    <a:pt x="638" y="144"/>
                  </a:lnTo>
                  <a:lnTo>
                    <a:pt x="622" y="125"/>
                  </a:lnTo>
                  <a:lnTo>
                    <a:pt x="605" y="105"/>
                  </a:lnTo>
                  <a:lnTo>
                    <a:pt x="586" y="87"/>
                  </a:lnTo>
                  <a:lnTo>
                    <a:pt x="564" y="70"/>
                  </a:lnTo>
                  <a:lnTo>
                    <a:pt x="539" y="53"/>
                  </a:lnTo>
                  <a:lnTo>
                    <a:pt x="514" y="38"/>
                  </a:lnTo>
                  <a:lnTo>
                    <a:pt x="486" y="26"/>
                  </a:lnTo>
                  <a:lnTo>
                    <a:pt x="469" y="19"/>
                  </a:lnTo>
                  <a:lnTo>
                    <a:pt x="451" y="13"/>
                  </a:lnTo>
                  <a:lnTo>
                    <a:pt x="432" y="9"/>
                  </a:lnTo>
                  <a:lnTo>
                    <a:pt x="414" y="5"/>
                  </a:lnTo>
                  <a:lnTo>
                    <a:pt x="395" y="2"/>
                  </a:lnTo>
                  <a:lnTo>
                    <a:pt x="376" y="0"/>
                  </a:lnTo>
                  <a:lnTo>
                    <a:pt x="355" y="0"/>
                  </a:lnTo>
                  <a:lnTo>
                    <a:pt x="336" y="2"/>
                  </a:lnTo>
                  <a:lnTo>
                    <a:pt x="317" y="3"/>
                  </a:lnTo>
                  <a:lnTo>
                    <a:pt x="299" y="5"/>
                  </a:lnTo>
                  <a:lnTo>
                    <a:pt x="281" y="7"/>
                  </a:lnTo>
                  <a:lnTo>
                    <a:pt x="265" y="10"/>
                  </a:lnTo>
                  <a:lnTo>
                    <a:pt x="249" y="12"/>
                  </a:lnTo>
                  <a:lnTo>
                    <a:pt x="233" y="14"/>
                  </a:lnTo>
                  <a:lnTo>
                    <a:pt x="218" y="17"/>
                  </a:lnTo>
                  <a:lnTo>
                    <a:pt x="203" y="20"/>
                  </a:lnTo>
                  <a:lnTo>
                    <a:pt x="189" y="23"/>
                  </a:lnTo>
                  <a:lnTo>
                    <a:pt x="175" y="27"/>
                  </a:lnTo>
                  <a:lnTo>
                    <a:pt x="163" y="30"/>
                  </a:lnTo>
                  <a:lnTo>
                    <a:pt x="150" y="34"/>
                  </a:lnTo>
                  <a:lnTo>
                    <a:pt x="139" y="37"/>
                  </a:lnTo>
                  <a:lnTo>
                    <a:pt x="127" y="42"/>
                  </a:lnTo>
                  <a:lnTo>
                    <a:pt x="117" y="47"/>
                  </a:lnTo>
                  <a:lnTo>
                    <a:pt x="106" y="51"/>
                  </a:lnTo>
                  <a:lnTo>
                    <a:pt x="81" y="65"/>
                  </a:lnTo>
                  <a:lnTo>
                    <a:pt x="59" y="80"/>
                  </a:lnTo>
                  <a:lnTo>
                    <a:pt x="41" y="97"/>
                  </a:lnTo>
                  <a:lnTo>
                    <a:pt x="26" y="116"/>
                  </a:lnTo>
                  <a:lnTo>
                    <a:pt x="14" y="136"/>
                  </a:lnTo>
                  <a:lnTo>
                    <a:pt x="6" y="159"/>
                  </a:lnTo>
                  <a:lnTo>
                    <a:pt x="2" y="184"/>
                  </a:lnTo>
                  <a:lnTo>
                    <a:pt x="0" y="209"/>
                  </a:lnTo>
                  <a:lnTo>
                    <a:pt x="2" y="231"/>
                  </a:lnTo>
                  <a:lnTo>
                    <a:pt x="6" y="252"/>
                  </a:lnTo>
                  <a:lnTo>
                    <a:pt x="13" y="271"/>
                  </a:lnTo>
                  <a:lnTo>
                    <a:pt x="23" y="288"/>
                  </a:lnTo>
                  <a:lnTo>
                    <a:pt x="36" y="305"/>
                  </a:lnTo>
                  <a:lnTo>
                    <a:pt x="51" y="320"/>
                  </a:lnTo>
                  <a:lnTo>
                    <a:pt x="68" y="332"/>
                  </a:lnTo>
                  <a:lnTo>
                    <a:pt x="88" y="344"/>
                  </a:lnTo>
                  <a:lnTo>
                    <a:pt x="110" y="355"/>
                  </a:lnTo>
                  <a:lnTo>
                    <a:pt x="134" y="365"/>
                  </a:lnTo>
                  <a:lnTo>
                    <a:pt x="161" y="374"/>
                  </a:lnTo>
                  <a:lnTo>
                    <a:pt x="189" y="382"/>
                  </a:lnTo>
                  <a:lnTo>
                    <a:pt x="219" y="389"/>
                  </a:lnTo>
                  <a:lnTo>
                    <a:pt x="250" y="394"/>
                  </a:lnTo>
                  <a:lnTo>
                    <a:pt x="285" y="400"/>
                  </a:lnTo>
                  <a:lnTo>
                    <a:pt x="319" y="406"/>
                  </a:lnTo>
                  <a:lnTo>
                    <a:pt x="330" y="408"/>
                  </a:lnTo>
                  <a:lnTo>
                    <a:pt x="344" y="413"/>
                  </a:lnTo>
                  <a:lnTo>
                    <a:pt x="359" y="419"/>
                  </a:lnTo>
                  <a:lnTo>
                    <a:pt x="374" y="427"/>
                  </a:lnTo>
                  <a:lnTo>
                    <a:pt x="386" y="436"/>
                  </a:lnTo>
                  <a:lnTo>
                    <a:pt x="398" y="445"/>
                  </a:lnTo>
                  <a:lnTo>
                    <a:pt x="405" y="456"/>
                  </a:lnTo>
                  <a:lnTo>
                    <a:pt x="407" y="467"/>
                  </a:lnTo>
                  <a:lnTo>
                    <a:pt x="421" y="603"/>
                  </a:lnTo>
                  <a:lnTo>
                    <a:pt x="422" y="606"/>
                  </a:lnTo>
                  <a:lnTo>
                    <a:pt x="427" y="618"/>
                  </a:lnTo>
                  <a:lnTo>
                    <a:pt x="433" y="634"/>
                  </a:lnTo>
                  <a:lnTo>
                    <a:pt x="445" y="655"/>
                  </a:lnTo>
                  <a:lnTo>
                    <a:pt x="458" y="678"/>
                  </a:lnTo>
                  <a:lnTo>
                    <a:pt x="474" y="702"/>
                  </a:lnTo>
                  <a:lnTo>
                    <a:pt x="493" y="725"/>
                  </a:lnTo>
                  <a:lnTo>
                    <a:pt x="516" y="747"/>
                  </a:lnTo>
                  <a:lnTo>
                    <a:pt x="539" y="765"/>
                  </a:lnTo>
                  <a:lnTo>
                    <a:pt x="560" y="779"/>
                  </a:lnTo>
                  <a:lnTo>
                    <a:pt x="579" y="790"/>
                  </a:lnTo>
                  <a:lnTo>
                    <a:pt x="597" y="797"/>
                  </a:lnTo>
                  <a:lnTo>
                    <a:pt x="614" y="798"/>
                  </a:lnTo>
                  <a:lnTo>
                    <a:pt x="630" y="794"/>
                  </a:lnTo>
                  <a:lnTo>
                    <a:pt x="648" y="787"/>
                  </a:lnTo>
                  <a:lnTo>
                    <a:pt x="665" y="774"/>
                  </a:lnTo>
                  <a:lnTo>
                    <a:pt x="680" y="756"/>
                  </a:lnTo>
                  <a:lnTo>
                    <a:pt x="689" y="738"/>
                  </a:lnTo>
                  <a:lnTo>
                    <a:pt x="694" y="718"/>
                  </a:lnTo>
                  <a:lnTo>
                    <a:pt x="696" y="700"/>
                  </a:lnTo>
                  <a:lnTo>
                    <a:pt x="695" y="684"/>
                  </a:lnTo>
                  <a:lnTo>
                    <a:pt x="693" y="670"/>
                  </a:lnTo>
                  <a:lnTo>
                    <a:pt x="691" y="662"/>
                  </a:lnTo>
                  <a:lnTo>
                    <a:pt x="690" y="658"/>
                  </a:lnTo>
                  <a:lnTo>
                    <a:pt x="693" y="661"/>
                  </a:lnTo>
                  <a:lnTo>
                    <a:pt x="700" y="665"/>
                  </a:lnTo>
                  <a:lnTo>
                    <a:pt x="710" y="673"/>
                  </a:lnTo>
                  <a:lnTo>
                    <a:pt x="724" y="681"/>
                  </a:lnTo>
                  <a:lnTo>
                    <a:pt x="739" y="689"/>
                  </a:lnTo>
                  <a:lnTo>
                    <a:pt x="756" y="696"/>
                  </a:lnTo>
                  <a:lnTo>
                    <a:pt x="773" y="701"/>
                  </a:lnTo>
                  <a:lnTo>
                    <a:pt x="791" y="702"/>
                  </a:lnTo>
                  <a:lnTo>
                    <a:pt x="810" y="699"/>
                  </a:lnTo>
                  <a:lnTo>
                    <a:pt x="834" y="689"/>
                  </a:lnTo>
                  <a:lnTo>
                    <a:pt x="860" y="677"/>
                  </a:lnTo>
                  <a:lnTo>
                    <a:pt x="886" y="661"/>
                  </a:lnTo>
                  <a:lnTo>
                    <a:pt x="911" y="639"/>
                  </a:lnTo>
                  <a:lnTo>
                    <a:pt x="934" y="613"/>
                  </a:lnTo>
                  <a:lnTo>
                    <a:pt x="954" y="583"/>
                  </a:lnTo>
                  <a:lnTo>
                    <a:pt x="967" y="550"/>
                  </a:lnTo>
                  <a:lnTo>
                    <a:pt x="975" y="512"/>
                  </a:lnTo>
                  <a:lnTo>
                    <a:pt x="981" y="474"/>
                  </a:lnTo>
                  <a:lnTo>
                    <a:pt x="983" y="439"/>
                  </a:lnTo>
                  <a:lnTo>
                    <a:pt x="982" y="406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01" name="Freeform 47"/>
            <p:cNvSpPr>
              <a:spLocks/>
            </p:cNvSpPr>
            <p:nvPr/>
          </p:nvSpPr>
          <p:spPr bwMode="auto">
            <a:xfrm>
              <a:off x="2615" y="3448"/>
              <a:ext cx="675" cy="230"/>
            </a:xfrm>
            <a:custGeom>
              <a:avLst/>
              <a:gdLst>
                <a:gd name="T0" fmla="*/ 10 w 1349"/>
                <a:gd name="T1" fmla="*/ 230 h 461"/>
                <a:gd name="T2" fmla="*/ 675 w 1349"/>
                <a:gd name="T3" fmla="*/ 230 h 461"/>
                <a:gd name="T4" fmla="*/ 529 w 1349"/>
                <a:gd name="T5" fmla="*/ 41 h 461"/>
                <a:gd name="T6" fmla="*/ 528 w 1349"/>
                <a:gd name="T7" fmla="*/ 41 h 461"/>
                <a:gd name="T8" fmla="*/ 525 w 1349"/>
                <a:gd name="T9" fmla="*/ 41 h 461"/>
                <a:gd name="T10" fmla="*/ 521 w 1349"/>
                <a:gd name="T11" fmla="*/ 40 h 461"/>
                <a:gd name="T12" fmla="*/ 516 w 1349"/>
                <a:gd name="T13" fmla="*/ 39 h 461"/>
                <a:gd name="T14" fmla="*/ 509 w 1349"/>
                <a:gd name="T15" fmla="*/ 37 h 461"/>
                <a:gd name="T16" fmla="*/ 501 w 1349"/>
                <a:gd name="T17" fmla="*/ 36 h 461"/>
                <a:gd name="T18" fmla="*/ 492 w 1349"/>
                <a:gd name="T19" fmla="*/ 34 h 461"/>
                <a:gd name="T20" fmla="*/ 482 w 1349"/>
                <a:gd name="T21" fmla="*/ 32 h 461"/>
                <a:gd name="T22" fmla="*/ 471 w 1349"/>
                <a:gd name="T23" fmla="*/ 30 h 461"/>
                <a:gd name="T24" fmla="*/ 458 w 1349"/>
                <a:gd name="T25" fmla="*/ 28 h 461"/>
                <a:gd name="T26" fmla="*/ 446 w 1349"/>
                <a:gd name="T27" fmla="*/ 26 h 461"/>
                <a:gd name="T28" fmla="*/ 432 w 1349"/>
                <a:gd name="T29" fmla="*/ 23 h 461"/>
                <a:gd name="T30" fmla="*/ 418 w 1349"/>
                <a:gd name="T31" fmla="*/ 21 h 461"/>
                <a:gd name="T32" fmla="*/ 403 w 1349"/>
                <a:gd name="T33" fmla="*/ 19 h 461"/>
                <a:gd name="T34" fmla="*/ 388 w 1349"/>
                <a:gd name="T35" fmla="*/ 17 h 461"/>
                <a:gd name="T36" fmla="*/ 372 w 1349"/>
                <a:gd name="T37" fmla="*/ 14 h 461"/>
                <a:gd name="T38" fmla="*/ 356 w 1349"/>
                <a:gd name="T39" fmla="*/ 12 h 461"/>
                <a:gd name="T40" fmla="*/ 340 w 1349"/>
                <a:gd name="T41" fmla="*/ 10 h 461"/>
                <a:gd name="T42" fmla="*/ 324 w 1349"/>
                <a:gd name="T43" fmla="*/ 8 h 461"/>
                <a:gd name="T44" fmla="*/ 308 w 1349"/>
                <a:gd name="T45" fmla="*/ 6 h 461"/>
                <a:gd name="T46" fmla="*/ 291 w 1349"/>
                <a:gd name="T47" fmla="*/ 4 h 461"/>
                <a:gd name="T48" fmla="*/ 275 w 1349"/>
                <a:gd name="T49" fmla="*/ 3 h 461"/>
                <a:gd name="T50" fmla="*/ 260 w 1349"/>
                <a:gd name="T51" fmla="*/ 2 h 461"/>
                <a:gd name="T52" fmla="*/ 244 w 1349"/>
                <a:gd name="T53" fmla="*/ 1 h 461"/>
                <a:gd name="T54" fmla="*/ 230 w 1349"/>
                <a:gd name="T55" fmla="*/ 0 h 461"/>
                <a:gd name="T56" fmla="*/ 215 w 1349"/>
                <a:gd name="T57" fmla="*/ 0 h 461"/>
                <a:gd name="T58" fmla="*/ 202 w 1349"/>
                <a:gd name="T59" fmla="*/ 0 h 461"/>
                <a:gd name="T60" fmla="*/ 188 w 1349"/>
                <a:gd name="T61" fmla="*/ 0 h 461"/>
                <a:gd name="T62" fmla="*/ 176 w 1349"/>
                <a:gd name="T63" fmla="*/ 2 h 461"/>
                <a:gd name="T64" fmla="*/ 165 w 1349"/>
                <a:gd name="T65" fmla="*/ 3 h 461"/>
                <a:gd name="T66" fmla="*/ 154 w 1349"/>
                <a:gd name="T67" fmla="*/ 4 h 461"/>
                <a:gd name="T68" fmla="*/ 145 w 1349"/>
                <a:gd name="T69" fmla="*/ 7 h 461"/>
                <a:gd name="T70" fmla="*/ 138 w 1349"/>
                <a:gd name="T71" fmla="*/ 9 h 461"/>
                <a:gd name="T72" fmla="*/ 131 w 1349"/>
                <a:gd name="T73" fmla="*/ 11 h 461"/>
                <a:gd name="T74" fmla="*/ 124 w 1349"/>
                <a:gd name="T75" fmla="*/ 14 h 461"/>
                <a:gd name="T76" fmla="*/ 116 w 1349"/>
                <a:gd name="T77" fmla="*/ 17 h 461"/>
                <a:gd name="T78" fmla="*/ 108 w 1349"/>
                <a:gd name="T79" fmla="*/ 21 h 461"/>
                <a:gd name="T80" fmla="*/ 99 w 1349"/>
                <a:gd name="T81" fmla="*/ 25 h 461"/>
                <a:gd name="T82" fmla="*/ 91 w 1349"/>
                <a:gd name="T83" fmla="*/ 30 h 461"/>
                <a:gd name="T84" fmla="*/ 82 w 1349"/>
                <a:gd name="T85" fmla="*/ 34 h 461"/>
                <a:gd name="T86" fmla="*/ 74 w 1349"/>
                <a:gd name="T87" fmla="*/ 40 h 461"/>
                <a:gd name="T88" fmla="*/ 66 w 1349"/>
                <a:gd name="T89" fmla="*/ 45 h 461"/>
                <a:gd name="T90" fmla="*/ 58 w 1349"/>
                <a:gd name="T91" fmla="*/ 51 h 461"/>
                <a:gd name="T92" fmla="*/ 50 w 1349"/>
                <a:gd name="T93" fmla="*/ 57 h 461"/>
                <a:gd name="T94" fmla="*/ 42 w 1349"/>
                <a:gd name="T95" fmla="*/ 64 h 461"/>
                <a:gd name="T96" fmla="*/ 35 w 1349"/>
                <a:gd name="T97" fmla="*/ 71 h 461"/>
                <a:gd name="T98" fmla="*/ 29 w 1349"/>
                <a:gd name="T99" fmla="*/ 79 h 461"/>
                <a:gd name="T100" fmla="*/ 23 w 1349"/>
                <a:gd name="T101" fmla="*/ 87 h 461"/>
                <a:gd name="T102" fmla="*/ 10 w 1349"/>
                <a:gd name="T103" fmla="*/ 111 h 461"/>
                <a:gd name="T104" fmla="*/ 3 w 1349"/>
                <a:gd name="T105" fmla="*/ 135 h 461"/>
                <a:gd name="T106" fmla="*/ 0 w 1349"/>
                <a:gd name="T107" fmla="*/ 159 h 461"/>
                <a:gd name="T108" fmla="*/ 0 w 1349"/>
                <a:gd name="T109" fmla="*/ 182 h 461"/>
                <a:gd name="T110" fmla="*/ 3 w 1349"/>
                <a:gd name="T111" fmla="*/ 202 h 461"/>
                <a:gd name="T112" fmla="*/ 6 w 1349"/>
                <a:gd name="T113" fmla="*/ 216 h 461"/>
                <a:gd name="T114" fmla="*/ 9 w 1349"/>
                <a:gd name="T115" fmla="*/ 227 h 461"/>
                <a:gd name="T116" fmla="*/ 10 w 1349"/>
                <a:gd name="T117" fmla="*/ 230 h 4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49" h="461">
                  <a:moveTo>
                    <a:pt x="19" y="461"/>
                  </a:moveTo>
                  <a:lnTo>
                    <a:pt x="1349" y="461"/>
                  </a:lnTo>
                  <a:lnTo>
                    <a:pt x="1057" y="83"/>
                  </a:lnTo>
                  <a:lnTo>
                    <a:pt x="1056" y="83"/>
                  </a:lnTo>
                  <a:lnTo>
                    <a:pt x="1050" y="82"/>
                  </a:lnTo>
                  <a:lnTo>
                    <a:pt x="1042" y="80"/>
                  </a:lnTo>
                  <a:lnTo>
                    <a:pt x="1031" y="79"/>
                  </a:lnTo>
                  <a:lnTo>
                    <a:pt x="1018" y="75"/>
                  </a:lnTo>
                  <a:lnTo>
                    <a:pt x="1002" y="73"/>
                  </a:lnTo>
                  <a:lnTo>
                    <a:pt x="984" y="68"/>
                  </a:lnTo>
                  <a:lnTo>
                    <a:pt x="964" y="65"/>
                  </a:lnTo>
                  <a:lnTo>
                    <a:pt x="941" y="61"/>
                  </a:lnTo>
                  <a:lnTo>
                    <a:pt x="916" y="57"/>
                  </a:lnTo>
                  <a:lnTo>
                    <a:pt x="891" y="52"/>
                  </a:lnTo>
                  <a:lnTo>
                    <a:pt x="863" y="47"/>
                  </a:lnTo>
                  <a:lnTo>
                    <a:pt x="835" y="43"/>
                  </a:lnTo>
                  <a:lnTo>
                    <a:pt x="805" y="38"/>
                  </a:lnTo>
                  <a:lnTo>
                    <a:pt x="775" y="34"/>
                  </a:lnTo>
                  <a:lnTo>
                    <a:pt x="744" y="29"/>
                  </a:lnTo>
                  <a:lnTo>
                    <a:pt x="711" y="24"/>
                  </a:lnTo>
                  <a:lnTo>
                    <a:pt x="679" y="20"/>
                  </a:lnTo>
                  <a:lnTo>
                    <a:pt x="647" y="16"/>
                  </a:lnTo>
                  <a:lnTo>
                    <a:pt x="615" y="13"/>
                  </a:lnTo>
                  <a:lnTo>
                    <a:pt x="582" y="9"/>
                  </a:lnTo>
                  <a:lnTo>
                    <a:pt x="550" y="7"/>
                  </a:lnTo>
                  <a:lnTo>
                    <a:pt x="519" y="5"/>
                  </a:lnTo>
                  <a:lnTo>
                    <a:pt x="488" y="3"/>
                  </a:lnTo>
                  <a:lnTo>
                    <a:pt x="459" y="1"/>
                  </a:lnTo>
                  <a:lnTo>
                    <a:pt x="430" y="0"/>
                  </a:lnTo>
                  <a:lnTo>
                    <a:pt x="403" y="1"/>
                  </a:lnTo>
                  <a:lnTo>
                    <a:pt x="376" y="1"/>
                  </a:lnTo>
                  <a:lnTo>
                    <a:pt x="352" y="4"/>
                  </a:lnTo>
                  <a:lnTo>
                    <a:pt x="329" y="6"/>
                  </a:lnTo>
                  <a:lnTo>
                    <a:pt x="308" y="9"/>
                  </a:lnTo>
                  <a:lnTo>
                    <a:pt x="290" y="14"/>
                  </a:lnTo>
                  <a:lnTo>
                    <a:pt x="276" y="19"/>
                  </a:lnTo>
                  <a:lnTo>
                    <a:pt x="262" y="23"/>
                  </a:lnTo>
                  <a:lnTo>
                    <a:pt x="247" y="29"/>
                  </a:lnTo>
                  <a:lnTo>
                    <a:pt x="231" y="35"/>
                  </a:lnTo>
                  <a:lnTo>
                    <a:pt x="215" y="43"/>
                  </a:lnTo>
                  <a:lnTo>
                    <a:pt x="198" y="51"/>
                  </a:lnTo>
                  <a:lnTo>
                    <a:pt x="182" y="60"/>
                  </a:lnTo>
                  <a:lnTo>
                    <a:pt x="164" y="69"/>
                  </a:lnTo>
                  <a:lnTo>
                    <a:pt x="147" y="80"/>
                  </a:lnTo>
                  <a:lnTo>
                    <a:pt x="131" y="91"/>
                  </a:lnTo>
                  <a:lnTo>
                    <a:pt x="115" y="103"/>
                  </a:lnTo>
                  <a:lnTo>
                    <a:pt x="99" y="115"/>
                  </a:lnTo>
                  <a:lnTo>
                    <a:pt x="84" y="129"/>
                  </a:lnTo>
                  <a:lnTo>
                    <a:pt x="70" y="143"/>
                  </a:lnTo>
                  <a:lnTo>
                    <a:pt x="57" y="158"/>
                  </a:lnTo>
                  <a:lnTo>
                    <a:pt x="46" y="174"/>
                  </a:lnTo>
                  <a:lnTo>
                    <a:pt x="19" y="223"/>
                  </a:lnTo>
                  <a:lnTo>
                    <a:pt x="5" y="271"/>
                  </a:lnTo>
                  <a:lnTo>
                    <a:pt x="0" y="319"/>
                  </a:lnTo>
                  <a:lnTo>
                    <a:pt x="0" y="364"/>
                  </a:lnTo>
                  <a:lnTo>
                    <a:pt x="5" y="404"/>
                  </a:lnTo>
                  <a:lnTo>
                    <a:pt x="11" y="433"/>
                  </a:lnTo>
                  <a:lnTo>
                    <a:pt x="17" y="454"/>
                  </a:lnTo>
                  <a:lnTo>
                    <a:pt x="19" y="461"/>
                  </a:lnTo>
                  <a:close/>
                </a:path>
              </a:pathLst>
            </a:custGeom>
            <a:solidFill>
              <a:srgbClr val="003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02" name="Freeform 48"/>
            <p:cNvSpPr>
              <a:spLocks/>
            </p:cNvSpPr>
            <p:nvPr/>
          </p:nvSpPr>
          <p:spPr bwMode="auto">
            <a:xfrm>
              <a:off x="2759" y="2982"/>
              <a:ext cx="688" cy="680"/>
            </a:xfrm>
            <a:custGeom>
              <a:avLst/>
              <a:gdLst>
                <a:gd name="T0" fmla="*/ 381 w 1375"/>
                <a:gd name="T1" fmla="*/ 23 h 1360"/>
                <a:gd name="T2" fmla="*/ 361 w 1375"/>
                <a:gd name="T3" fmla="*/ 28 h 1360"/>
                <a:gd name="T4" fmla="*/ 330 w 1375"/>
                <a:gd name="T5" fmla="*/ 38 h 1360"/>
                <a:gd name="T6" fmla="*/ 295 w 1375"/>
                <a:gd name="T7" fmla="*/ 56 h 1360"/>
                <a:gd name="T8" fmla="*/ 263 w 1375"/>
                <a:gd name="T9" fmla="*/ 81 h 1360"/>
                <a:gd name="T10" fmla="*/ 236 w 1375"/>
                <a:gd name="T11" fmla="*/ 120 h 1360"/>
                <a:gd name="T12" fmla="*/ 217 w 1375"/>
                <a:gd name="T13" fmla="*/ 169 h 1360"/>
                <a:gd name="T14" fmla="*/ 204 w 1375"/>
                <a:gd name="T15" fmla="*/ 230 h 1360"/>
                <a:gd name="T16" fmla="*/ 195 w 1375"/>
                <a:gd name="T17" fmla="*/ 313 h 1360"/>
                <a:gd name="T18" fmla="*/ 185 w 1375"/>
                <a:gd name="T19" fmla="*/ 380 h 1360"/>
                <a:gd name="T20" fmla="*/ 158 w 1375"/>
                <a:gd name="T21" fmla="*/ 412 h 1360"/>
                <a:gd name="T22" fmla="*/ 116 w 1375"/>
                <a:gd name="T23" fmla="*/ 389 h 1360"/>
                <a:gd name="T24" fmla="*/ 91 w 1375"/>
                <a:gd name="T25" fmla="*/ 343 h 1360"/>
                <a:gd name="T26" fmla="*/ 0 w 1375"/>
                <a:gd name="T27" fmla="*/ 374 h 1360"/>
                <a:gd name="T28" fmla="*/ 4 w 1375"/>
                <a:gd name="T29" fmla="*/ 388 h 1360"/>
                <a:gd name="T30" fmla="*/ 16 w 1375"/>
                <a:gd name="T31" fmla="*/ 426 h 1360"/>
                <a:gd name="T32" fmla="*/ 32 w 1375"/>
                <a:gd name="T33" fmla="*/ 469 h 1360"/>
                <a:gd name="T34" fmla="*/ 49 w 1375"/>
                <a:gd name="T35" fmla="*/ 496 h 1360"/>
                <a:gd name="T36" fmla="*/ 71 w 1375"/>
                <a:gd name="T37" fmla="*/ 523 h 1360"/>
                <a:gd name="T38" fmla="*/ 97 w 1375"/>
                <a:gd name="T39" fmla="*/ 547 h 1360"/>
                <a:gd name="T40" fmla="*/ 121 w 1375"/>
                <a:gd name="T41" fmla="*/ 563 h 1360"/>
                <a:gd name="T42" fmla="*/ 142 w 1375"/>
                <a:gd name="T43" fmla="*/ 571 h 1360"/>
                <a:gd name="T44" fmla="*/ 164 w 1375"/>
                <a:gd name="T45" fmla="*/ 574 h 1360"/>
                <a:gd name="T46" fmla="*/ 180 w 1375"/>
                <a:gd name="T47" fmla="*/ 571 h 1360"/>
                <a:gd name="T48" fmla="*/ 209 w 1375"/>
                <a:gd name="T49" fmla="*/ 566 h 1360"/>
                <a:gd name="T50" fmla="*/ 219 w 1375"/>
                <a:gd name="T51" fmla="*/ 572 h 1360"/>
                <a:gd name="T52" fmla="*/ 227 w 1375"/>
                <a:gd name="T53" fmla="*/ 587 h 1360"/>
                <a:gd name="T54" fmla="*/ 238 w 1375"/>
                <a:gd name="T55" fmla="*/ 609 h 1360"/>
                <a:gd name="T56" fmla="*/ 261 w 1375"/>
                <a:gd name="T57" fmla="*/ 633 h 1360"/>
                <a:gd name="T58" fmla="*/ 302 w 1375"/>
                <a:gd name="T59" fmla="*/ 657 h 1360"/>
                <a:gd name="T60" fmla="*/ 367 w 1375"/>
                <a:gd name="T61" fmla="*/ 676 h 1360"/>
                <a:gd name="T62" fmla="*/ 427 w 1375"/>
                <a:gd name="T63" fmla="*/ 680 h 1360"/>
                <a:gd name="T64" fmla="*/ 478 w 1375"/>
                <a:gd name="T65" fmla="*/ 675 h 1360"/>
                <a:gd name="T66" fmla="*/ 515 w 1375"/>
                <a:gd name="T67" fmla="*/ 666 h 1360"/>
                <a:gd name="T68" fmla="*/ 536 w 1375"/>
                <a:gd name="T69" fmla="*/ 658 h 1360"/>
                <a:gd name="T70" fmla="*/ 547 w 1375"/>
                <a:gd name="T71" fmla="*/ 638 h 1360"/>
                <a:gd name="T72" fmla="*/ 576 w 1375"/>
                <a:gd name="T73" fmla="*/ 563 h 1360"/>
                <a:gd name="T74" fmla="*/ 615 w 1375"/>
                <a:gd name="T75" fmla="*/ 456 h 1360"/>
                <a:gd name="T76" fmla="*/ 654 w 1375"/>
                <a:gd name="T77" fmla="*/ 344 h 1360"/>
                <a:gd name="T78" fmla="*/ 681 w 1375"/>
                <a:gd name="T79" fmla="*/ 255 h 1360"/>
                <a:gd name="T80" fmla="*/ 688 w 1375"/>
                <a:gd name="T81" fmla="*/ 204 h 1360"/>
                <a:gd name="T82" fmla="*/ 682 w 1375"/>
                <a:gd name="T83" fmla="*/ 146 h 1360"/>
                <a:gd name="T84" fmla="*/ 667 w 1375"/>
                <a:gd name="T85" fmla="*/ 95 h 1360"/>
                <a:gd name="T86" fmla="*/ 644 w 1375"/>
                <a:gd name="T87" fmla="*/ 59 h 1360"/>
                <a:gd name="T88" fmla="*/ 601 w 1375"/>
                <a:gd name="T89" fmla="*/ 16 h 1360"/>
                <a:gd name="T90" fmla="*/ 572 w 1375"/>
                <a:gd name="T91" fmla="*/ 2 h 1360"/>
                <a:gd name="T92" fmla="*/ 527 w 1375"/>
                <a:gd name="T93" fmla="*/ 49 h 1360"/>
                <a:gd name="T94" fmla="*/ 480 w 1375"/>
                <a:gd name="T95" fmla="*/ 62 h 1360"/>
                <a:gd name="T96" fmla="*/ 437 w 1375"/>
                <a:gd name="T97" fmla="*/ 53 h 1360"/>
                <a:gd name="T98" fmla="*/ 404 w 1375"/>
                <a:gd name="T99" fmla="*/ 36 h 1360"/>
                <a:gd name="T100" fmla="*/ 387 w 1375"/>
                <a:gd name="T101" fmla="*/ 23 h 13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75" h="1360">
                  <a:moveTo>
                    <a:pt x="771" y="44"/>
                  </a:moveTo>
                  <a:lnTo>
                    <a:pt x="769" y="44"/>
                  </a:lnTo>
                  <a:lnTo>
                    <a:pt x="762" y="45"/>
                  </a:lnTo>
                  <a:lnTo>
                    <a:pt x="752" y="48"/>
                  </a:lnTo>
                  <a:lnTo>
                    <a:pt x="738" y="51"/>
                  </a:lnTo>
                  <a:lnTo>
                    <a:pt x="722" y="56"/>
                  </a:lnTo>
                  <a:lnTo>
                    <a:pt x="702" y="61"/>
                  </a:lnTo>
                  <a:lnTo>
                    <a:pt x="681" y="68"/>
                  </a:lnTo>
                  <a:lnTo>
                    <a:pt x="660" y="76"/>
                  </a:lnTo>
                  <a:lnTo>
                    <a:pt x="635" y="87"/>
                  </a:lnTo>
                  <a:lnTo>
                    <a:pt x="612" y="98"/>
                  </a:lnTo>
                  <a:lnTo>
                    <a:pt x="589" y="111"/>
                  </a:lnTo>
                  <a:lnTo>
                    <a:pt x="566" y="126"/>
                  </a:lnTo>
                  <a:lnTo>
                    <a:pt x="544" y="143"/>
                  </a:lnTo>
                  <a:lnTo>
                    <a:pt x="525" y="162"/>
                  </a:lnTo>
                  <a:lnTo>
                    <a:pt x="506" y="182"/>
                  </a:lnTo>
                  <a:lnTo>
                    <a:pt x="491" y="205"/>
                  </a:lnTo>
                  <a:lnTo>
                    <a:pt x="472" y="240"/>
                  </a:lnTo>
                  <a:lnTo>
                    <a:pt x="456" y="272"/>
                  </a:lnTo>
                  <a:lnTo>
                    <a:pt x="443" y="305"/>
                  </a:lnTo>
                  <a:lnTo>
                    <a:pt x="433" y="338"/>
                  </a:lnTo>
                  <a:lnTo>
                    <a:pt x="423" y="374"/>
                  </a:lnTo>
                  <a:lnTo>
                    <a:pt x="415" y="414"/>
                  </a:lnTo>
                  <a:lnTo>
                    <a:pt x="408" y="460"/>
                  </a:lnTo>
                  <a:lnTo>
                    <a:pt x="400" y="514"/>
                  </a:lnTo>
                  <a:lnTo>
                    <a:pt x="394" y="571"/>
                  </a:lnTo>
                  <a:lnTo>
                    <a:pt x="389" y="626"/>
                  </a:lnTo>
                  <a:lnTo>
                    <a:pt x="384" y="677"/>
                  </a:lnTo>
                  <a:lnTo>
                    <a:pt x="379" y="722"/>
                  </a:lnTo>
                  <a:lnTo>
                    <a:pt x="369" y="760"/>
                  </a:lnTo>
                  <a:lnTo>
                    <a:pt x="357" y="791"/>
                  </a:lnTo>
                  <a:lnTo>
                    <a:pt x="339" y="813"/>
                  </a:lnTo>
                  <a:lnTo>
                    <a:pt x="315" y="823"/>
                  </a:lnTo>
                  <a:lnTo>
                    <a:pt x="285" y="821"/>
                  </a:lnTo>
                  <a:lnTo>
                    <a:pt x="258" y="803"/>
                  </a:lnTo>
                  <a:lnTo>
                    <a:pt x="232" y="777"/>
                  </a:lnTo>
                  <a:lnTo>
                    <a:pt x="212" y="746"/>
                  </a:lnTo>
                  <a:lnTo>
                    <a:pt x="194" y="714"/>
                  </a:lnTo>
                  <a:lnTo>
                    <a:pt x="182" y="685"/>
                  </a:lnTo>
                  <a:lnTo>
                    <a:pt x="174" y="665"/>
                  </a:lnTo>
                  <a:lnTo>
                    <a:pt x="171" y="657"/>
                  </a:lnTo>
                  <a:lnTo>
                    <a:pt x="0" y="747"/>
                  </a:lnTo>
                  <a:lnTo>
                    <a:pt x="1" y="750"/>
                  </a:lnTo>
                  <a:lnTo>
                    <a:pt x="3" y="761"/>
                  </a:lnTo>
                  <a:lnTo>
                    <a:pt x="7" y="776"/>
                  </a:lnTo>
                  <a:lnTo>
                    <a:pt x="13" y="796"/>
                  </a:lnTo>
                  <a:lnTo>
                    <a:pt x="20" y="822"/>
                  </a:lnTo>
                  <a:lnTo>
                    <a:pt x="31" y="852"/>
                  </a:lnTo>
                  <a:lnTo>
                    <a:pt x="41" y="884"/>
                  </a:lnTo>
                  <a:lnTo>
                    <a:pt x="55" y="919"/>
                  </a:lnTo>
                  <a:lnTo>
                    <a:pt x="63" y="937"/>
                  </a:lnTo>
                  <a:lnTo>
                    <a:pt x="72" y="955"/>
                  </a:lnTo>
                  <a:lnTo>
                    <a:pt x="84" y="974"/>
                  </a:lnTo>
                  <a:lnTo>
                    <a:pt x="98" y="992"/>
                  </a:lnTo>
                  <a:lnTo>
                    <a:pt x="111" y="1011"/>
                  </a:lnTo>
                  <a:lnTo>
                    <a:pt x="126" y="1028"/>
                  </a:lnTo>
                  <a:lnTo>
                    <a:pt x="142" y="1045"/>
                  </a:lnTo>
                  <a:lnTo>
                    <a:pt x="159" y="1063"/>
                  </a:lnTo>
                  <a:lnTo>
                    <a:pt x="176" y="1078"/>
                  </a:lnTo>
                  <a:lnTo>
                    <a:pt x="193" y="1093"/>
                  </a:lnTo>
                  <a:lnTo>
                    <a:pt x="209" y="1105"/>
                  </a:lnTo>
                  <a:lnTo>
                    <a:pt x="225" y="1117"/>
                  </a:lnTo>
                  <a:lnTo>
                    <a:pt x="241" y="1126"/>
                  </a:lnTo>
                  <a:lnTo>
                    <a:pt x="256" y="1133"/>
                  </a:lnTo>
                  <a:lnTo>
                    <a:pt x="270" y="1139"/>
                  </a:lnTo>
                  <a:lnTo>
                    <a:pt x="283" y="1142"/>
                  </a:lnTo>
                  <a:lnTo>
                    <a:pt x="304" y="1146"/>
                  </a:lnTo>
                  <a:lnTo>
                    <a:pt x="318" y="1147"/>
                  </a:lnTo>
                  <a:lnTo>
                    <a:pt x="328" y="1148"/>
                  </a:lnTo>
                  <a:lnTo>
                    <a:pt x="337" y="1147"/>
                  </a:lnTo>
                  <a:lnTo>
                    <a:pt x="346" y="1144"/>
                  </a:lnTo>
                  <a:lnTo>
                    <a:pt x="360" y="1142"/>
                  </a:lnTo>
                  <a:lnTo>
                    <a:pt x="379" y="1137"/>
                  </a:lnTo>
                  <a:lnTo>
                    <a:pt x="406" y="1132"/>
                  </a:lnTo>
                  <a:lnTo>
                    <a:pt x="418" y="1131"/>
                  </a:lnTo>
                  <a:lnTo>
                    <a:pt x="426" y="1133"/>
                  </a:lnTo>
                  <a:lnTo>
                    <a:pt x="433" y="1137"/>
                  </a:lnTo>
                  <a:lnTo>
                    <a:pt x="438" y="1143"/>
                  </a:lnTo>
                  <a:lnTo>
                    <a:pt x="443" y="1152"/>
                  </a:lnTo>
                  <a:lnTo>
                    <a:pt x="448" y="1163"/>
                  </a:lnTo>
                  <a:lnTo>
                    <a:pt x="453" y="1174"/>
                  </a:lnTo>
                  <a:lnTo>
                    <a:pt x="459" y="1188"/>
                  </a:lnTo>
                  <a:lnTo>
                    <a:pt x="467" y="1202"/>
                  </a:lnTo>
                  <a:lnTo>
                    <a:pt x="476" y="1218"/>
                  </a:lnTo>
                  <a:lnTo>
                    <a:pt x="488" y="1233"/>
                  </a:lnTo>
                  <a:lnTo>
                    <a:pt x="503" y="1249"/>
                  </a:lnTo>
                  <a:lnTo>
                    <a:pt x="521" y="1265"/>
                  </a:lnTo>
                  <a:lnTo>
                    <a:pt x="543" y="1282"/>
                  </a:lnTo>
                  <a:lnTo>
                    <a:pt x="571" y="1298"/>
                  </a:lnTo>
                  <a:lnTo>
                    <a:pt x="603" y="1313"/>
                  </a:lnTo>
                  <a:lnTo>
                    <a:pt x="648" y="1330"/>
                  </a:lnTo>
                  <a:lnTo>
                    <a:pt x="692" y="1343"/>
                  </a:lnTo>
                  <a:lnTo>
                    <a:pt x="734" y="1351"/>
                  </a:lnTo>
                  <a:lnTo>
                    <a:pt x="776" y="1356"/>
                  </a:lnTo>
                  <a:lnTo>
                    <a:pt x="816" y="1360"/>
                  </a:lnTo>
                  <a:lnTo>
                    <a:pt x="854" y="1360"/>
                  </a:lnTo>
                  <a:lnTo>
                    <a:pt x="890" y="1358"/>
                  </a:lnTo>
                  <a:lnTo>
                    <a:pt x="924" y="1354"/>
                  </a:lnTo>
                  <a:lnTo>
                    <a:pt x="956" y="1349"/>
                  </a:lnTo>
                  <a:lnTo>
                    <a:pt x="983" y="1344"/>
                  </a:lnTo>
                  <a:lnTo>
                    <a:pt x="1009" y="1338"/>
                  </a:lnTo>
                  <a:lnTo>
                    <a:pt x="1029" y="1331"/>
                  </a:lnTo>
                  <a:lnTo>
                    <a:pt x="1048" y="1325"/>
                  </a:lnTo>
                  <a:lnTo>
                    <a:pt x="1062" y="1320"/>
                  </a:lnTo>
                  <a:lnTo>
                    <a:pt x="1071" y="1315"/>
                  </a:lnTo>
                  <a:lnTo>
                    <a:pt x="1077" y="1313"/>
                  </a:lnTo>
                  <a:lnTo>
                    <a:pt x="1082" y="1302"/>
                  </a:lnTo>
                  <a:lnTo>
                    <a:pt x="1094" y="1276"/>
                  </a:lnTo>
                  <a:lnTo>
                    <a:pt x="1110" y="1237"/>
                  </a:lnTo>
                  <a:lnTo>
                    <a:pt x="1129" y="1186"/>
                  </a:lnTo>
                  <a:lnTo>
                    <a:pt x="1151" y="1126"/>
                  </a:lnTo>
                  <a:lnTo>
                    <a:pt x="1177" y="1059"/>
                  </a:lnTo>
                  <a:lnTo>
                    <a:pt x="1203" y="987"/>
                  </a:lnTo>
                  <a:lnTo>
                    <a:pt x="1230" y="911"/>
                  </a:lnTo>
                  <a:lnTo>
                    <a:pt x="1256" y="834"/>
                  </a:lnTo>
                  <a:lnTo>
                    <a:pt x="1283" y="758"/>
                  </a:lnTo>
                  <a:lnTo>
                    <a:pt x="1307" y="687"/>
                  </a:lnTo>
                  <a:lnTo>
                    <a:pt x="1328" y="619"/>
                  </a:lnTo>
                  <a:lnTo>
                    <a:pt x="1346" y="560"/>
                  </a:lnTo>
                  <a:lnTo>
                    <a:pt x="1361" y="510"/>
                  </a:lnTo>
                  <a:lnTo>
                    <a:pt x="1370" y="470"/>
                  </a:lnTo>
                  <a:lnTo>
                    <a:pt x="1375" y="445"/>
                  </a:lnTo>
                  <a:lnTo>
                    <a:pt x="1375" y="408"/>
                  </a:lnTo>
                  <a:lnTo>
                    <a:pt x="1374" y="369"/>
                  </a:lnTo>
                  <a:lnTo>
                    <a:pt x="1370" y="330"/>
                  </a:lnTo>
                  <a:lnTo>
                    <a:pt x="1364" y="292"/>
                  </a:lnTo>
                  <a:lnTo>
                    <a:pt x="1356" y="255"/>
                  </a:lnTo>
                  <a:lnTo>
                    <a:pt x="1346" y="220"/>
                  </a:lnTo>
                  <a:lnTo>
                    <a:pt x="1334" y="189"/>
                  </a:lnTo>
                  <a:lnTo>
                    <a:pt x="1322" y="163"/>
                  </a:lnTo>
                  <a:lnTo>
                    <a:pt x="1308" y="144"/>
                  </a:lnTo>
                  <a:lnTo>
                    <a:pt x="1287" y="118"/>
                  </a:lnTo>
                  <a:lnTo>
                    <a:pt x="1260" y="88"/>
                  </a:lnTo>
                  <a:lnTo>
                    <a:pt x="1231" y="58"/>
                  </a:lnTo>
                  <a:lnTo>
                    <a:pt x="1201" y="31"/>
                  </a:lnTo>
                  <a:lnTo>
                    <a:pt x="1174" y="11"/>
                  </a:lnTo>
                  <a:lnTo>
                    <a:pt x="1155" y="0"/>
                  </a:lnTo>
                  <a:lnTo>
                    <a:pt x="1143" y="3"/>
                  </a:lnTo>
                  <a:lnTo>
                    <a:pt x="1115" y="43"/>
                  </a:lnTo>
                  <a:lnTo>
                    <a:pt x="1085" y="74"/>
                  </a:lnTo>
                  <a:lnTo>
                    <a:pt x="1053" y="97"/>
                  </a:lnTo>
                  <a:lnTo>
                    <a:pt x="1022" y="112"/>
                  </a:lnTo>
                  <a:lnTo>
                    <a:pt x="990" y="120"/>
                  </a:lnTo>
                  <a:lnTo>
                    <a:pt x="960" y="124"/>
                  </a:lnTo>
                  <a:lnTo>
                    <a:pt x="930" y="121"/>
                  </a:lnTo>
                  <a:lnTo>
                    <a:pt x="901" y="114"/>
                  </a:lnTo>
                  <a:lnTo>
                    <a:pt x="874" y="106"/>
                  </a:lnTo>
                  <a:lnTo>
                    <a:pt x="850" y="96"/>
                  </a:lnTo>
                  <a:lnTo>
                    <a:pt x="828" y="83"/>
                  </a:lnTo>
                  <a:lnTo>
                    <a:pt x="808" y="72"/>
                  </a:lnTo>
                  <a:lnTo>
                    <a:pt x="793" y="61"/>
                  </a:lnTo>
                  <a:lnTo>
                    <a:pt x="782" y="52"/>
                  </a:lnTo>
                  <a:lnTo>
                    <a:pt x="774" y="46"/>
                  </a:lnTo>
                  <a:lnTo>
                    <a:pt x="771" y="44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03" name="Freeform 49"/>
            <p:cNvSpPr>
              <a:spLocks/>
            </p:cNvSpPr>
            <p:nvPr/>
          </p:nvSpPr>
          <p:spPr bwMode="auto">
            <a:xfrm>
              <a:off x="2430" y="2576"/>
              <a:ext cx="541" cy="663"/>
            </a:xfrm>
            <a:custGeom>
              <a:avLst/>
              <a:gdLst>
                <a:gd name="T0" fmla="*/ 11 w 1081"/>
                <a:gd name="T1" fmla="*/ 94 h 1326"/>
                <a:gd name="T2" fmla="*/ 35 w 1081"/>
                <a:gd name="T3" fmla="*/ 530 h 1326"/>
                <a:gd name="T4" fmla="*/ 165 w 1081"/>
                <a:gd name="T5" fmla="*/ 533 h 1326"/>
                <a:gd name="T6" fmla="*/ 165 w 1081"/>
                <a:gd name="T7" fmla="*/ 546 h 1326"/>
                <a:gd name="T8" fmla="*/ 0 w 1081"/>
                <a:gd name="T9" fmla="*/ 562 h 1326"/>
                <a:gd name="T10" fmla="*/ 0 w 1081"/>
                <a:gd name="T11" fmla="*/ 610 h 1326"/>
                <a:gd name="T12" fmla="*/ 136 w 1081"/>
                <a:gd name="T13" fmla="*/ 663 h 1326"/>
                <a:gd name="T14" fmla="*/ 509 w 1081"/>
                <a:gd name="T15" fmla="*/ 583 h 1326"/>
                <a:gd name="T16" fmla="*/ 509 w 1081"/>
                <a:gd name="T17" fmla="*/ 554 h 1326"/>
                <a:gd name="T18" fmla="*/ 392 w 1081"/>
                <a:gd name="T19" fmla="*/ 533 h 1326"/>
                <a:gd name="T20" fmla="*/ 392 w 1081"/>
                <a:gd name="T21" fmla="*/ 509 h 1326"/>
                <a:gd name="T22" fmla="*/ 527 w 1081"/>
                <a:gd name="T23" fmla="*/ 461 h 1326"/>
                <a:gd name="T24" fmla="*/ 541 w 1081"/>
                <a:gd name="T25" fmla="*/ 11 h 1326"/>
                <a:gd name="T26" fmla="*/ 96 w 1081"/>
                <a:gd name="T27" fmla="*/ 0 h 1326"/>
                <a:gd name="T28" fmla="*/ 11 w 1081"/>
                <a:gd name="T29" fmla="*/ 94 h 13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81" h="1326">
                  <a:moveTo>
                    <a:pt x="22" y="187"/>
                  </a:moveTo>
                  <a:lnTo>
                    <a:pt x="69" y="1060"/>
                  </a:lnTo>
                  <a:lnTo>
                    <a:pt x="330" y="1065"/>
                  </a:lnTo>
                  <a:lnTo>
                    <a:pt x="330" y="1091"/>
                  </a:lnTo>
                  <a:lnTo>
                    <a:pt x="0" y="1123"/>
                  </a:lnTo>
                  <a:lnTo>
                    <a:pt x="0" y="1219"/>
                  </a:lnTo>
                  <a:lnTo>
                    <a:pt x="272" y="1326"/>
                  </a:lnTo>
                  <a:lnTo>
                    <a:pt x="1017" y="1166"/>
                  </a:lnTo>
                  <a:lnTo>
                    <a:pt x="1017" y="1107"/>
                  </a:lnTo>
                  <a:lnTo>
                    <a:pt x="783" y="1065"/>
                  </a:lnTo>
                  <a:lnTo>
                    <a:pt x="783" y="1017"/>
                  </a:lnTo>
                  <a:lnTo>
                    <a:pt x="1054" y="921"/>
                  </a:lnTo>
                  <a:lnTo>
                    <a:pt x="1081" y="21"/>
                  </a:lnTo>
                  <a:lnTo>
                    <a:pt x="192" y="0"/>
                  </a:lnTo>
                  <a:lnTo>
                    <a:pt x="22" y="187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04" name="Freeform 50"/>
            <p:cNvSpPr>
              <a:spLocks/>
            </p:cNvSpPr>
            <p:nvPr/>
          </p:nvSpPr>
          <p:spPr bwMode="auto">
            <a:xfrm>
              <a:off x="2513" y="3149"/>
              <a:ext cx="476" cy="189"/>
            </a:xfrm>
            <a:custGeom>
              <a:avLst/>
              <a:gdLst>
                <a:gd name="T0" fmla="*/ 2 w 952"/>
                <a:gd name="T1" fmla="*/ 75 h 378"/>
                <a:gd name="T2" fmla="*/ 0 w 952"/>
                <a:gd name="T3" fmla="*/ 112 h 378"/>
                <a:gd name="T4" fmla="*/ 184 w 952"/>
                <a:gd name="T5" fmla="*/ 189 h 378"/>
                <a:gd name="T6" fmla="*/ 465 w 952"/>
                <a:gd name="T7" fmla="*/ 106 h 378"/>
                <a:gd name="T8" fmla="*/ 476 w 952"/>
                <a:gd name="T9" fmla="*/ 22 h 378"/>
                <a:gd name="T10" fmla="*/ 412 w 952"/>
                <a:gd name="T11" fmla="*/ 0 h 378"/>
                <a:gd name="T12" fmla="*/ 2 w 952"/>
                <a:gd name="T13" fmla="*/ 75 h 3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2" h="378">
                  <a:moveTo>
                    <a:pt x="4" y="149"/>
                  </a:moveTo>
                  <a:lnTo>
                    <a:pt x="0" y="224"/>
                  </a:lnTo>
                  <a:lnTo>
                    <a:pt x="367" y="378"/>
                  </a:lnTo>
                  <a:lnTo>
                    <a:pt x="930" y="212"/>
                  </a:lnTo>
                  <a:lnTo>
                    <a:pt x="952" y="43"/>
                  </a:lnTo>
                  <a:lnTo>
                    <a:pt x="824" y="0"/>
                  </a:lnTo>
                  <a:lnTo>
                    <a:pt x="4" y="14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05" name="Freeform 51"/>
            <p:cNvSpPr>
              <a:spLocks/>
            </p:cNvSpPr>
            <p:nvPr/>
          </p:nvSpPr>
          <p:spPr bwMode="auto">
            <a:xfrm>
              <a:off x="2897" y="3162"/>
              <a:ext cx="92" cy="125"/>
            </a:xfrm>
            <a:custGeom>
              <a:avLst/>
              <a:gdLst>
                <a:gd name="T0" fmla="*/ 3 w 184"/>
                <a:gd name="T1" fmla="*/ 35 h 250"/>
                <a:gd name="T2" fmla="*/ 4 w 184"/>
                <a:gd name="T3" fmla="*/ 38 h 250"/>
                <a:gd name="T4" fmla="*/ 3 w 184"/>
                <a:gd name="T5" fmla="*/ 42 h 250"/>
                <a:gd name="T6" fmla="*/ 2 w 184"/>
                <a:gd name="T7" fmla="*/ 47 h 250"/>
                <a:gd name="T8" fmla="*/ 4 w 184"/>
                <a:gd name="T9" fmla="*/ 51 h 250"/>
                <a:gd name="T10" fmla="*/ 9 w 184"/>
                <a:gd name="T11" fmla="*/ 58 h 250"/>
                <a:gd name="T12" fmla="*/ 16 w 184"/>
                <a:gd name="T13" fmla="*/ 64 h 250"/>
                <a:gd name="T14" fmla="*/ 22 w 184"/>
                <a:gd name="T15" fmla="*/ 69 h 250"/>
                <a:gd name="T16" fmla="*/ 29 w 184"/>
                <a:gd name="T17" fmla="*/ 74 h 250"/>
                <a:gd name="T18" fmla="*/ 35 w 184"/>
                <a:gd name="T19" fmla="*/ 79 h 250"/>
                <a:gd name="T20" fmla="*/ 39 w 184"/>
                <a:gd name="T21" fmla="*/ 83 h 250"/>
                <a:gd name="T22" fmla="*/ 43 w 184"/>
                <a:gd name="T23" fmla="*/ 85 h 250"/>
                <a:gd name="T24" fmla="*/ 44 w 184"/>
                <a:gd name="T25" fmla="*/ 85 h 250"/>
                <a:gd name="T26" fmla="*/ 71 w 184"/>
                <a:gd name="T27" fmla="*/ 125 h 250"/>
                <a:gd name="T28" fmla="*/ 92 w 184"/>
                <a:gd name="T29" fmla="*/ 21 h 250"/>
                <a:gd name="T30" fmla="*/ 36 w 184"/>
                <a:gd name="T31" fmla="*/ 0 h 250"/>
                <a:gd name="T32" fmla="*/ 34 w 184"/>
                <a:gd name="T33" fmla="*/ 1 h 250"/>
                <a:gd name="T34" fmla="*/ 29 w 184"/>
                <a:gd name="T35" fmla="*/ 2 h 250"/>
                <a:gd name="T36" fmla="*/ 22 w 184"/>
                <a:gd name="T37" fmla="*/ 6 h 250"/>
                <a:gd name="T38" fmla="*/ 15 w 184"/>
                <a:gd name="T39" fmla="*/ 10 h 250"/>
                <a:gd name="T40" fmla="*/ 7 w 184"/>
                <a:gd name="T41" fmla="*/ 15 h 250"/>
                <a:gd name="T42" fmla="*/ 3 w 184"/>
                <a:gd name="T43" fmla="*/ 21 h 250"/>
                <a:gd name="T44" fmla="*/ 0 w 184"/>
                <a:gd name="T45" fmla="*/ 28 h 250"/>
                <a:gd name="T46" fmla="*/ 3 w 184"/>
                <a:gd name="T47" fmla="*/ 35 h 2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84" h="250">
                  <a:moveTo>
                    <a:pt x="6" y="70"/>
                  </a:moveTo>
                  <a:lnTo>
                    <a:pt x="7" y="76"/>
                  </a:lnTo>
                  <a:lnTo>
                    <a:pt x="5" y="84"/>
                  </a:lnTo>
                  <a:lnTo>
                    <a:pt x="3" y="93"/>
                  </a:lnTo>
                  <a:lnTo>
                    <a:pt x="7" y="102"/>
                  </a:lnTo>
                  <a:lnTo>
                    <a:pt x="18" y="115"/>
                  </a:lnTo>
                  <a:lnTo>
                    <a:pt x="31" y="127"/>
                  </a:lnTo>
                  <a:lnTo>
                    <a:pt x="44" y="138"/>
                  </a:lnTo>
                  <a:lnTo>
                    <a:pt x="57" y="148"/>
                  </a:lnTo>
                  <a:lnTo>
                    <a:pt x="69" y="158"/>
                  </a:lnTo>
                  <a:lnTo>
                    <a:pt x="78" y="165"/>
                  </a:lnTo>
                  <a:lnTo>
                    <a:pt x="85" y="169"/>
                  </a:lnTo>
                  <a:lnTo>
                    <a:pt x="87" y="170"/>
                  </a:lnTo>
                  <a:lnTo>
                    <a:pt x="142" y="250"/>
                  </a:lnTo>
                  <a:lnTo>
                    <a:pt x="184" y="42"/>
                  </a:lnTo>
                  <a:lnTo>
                    <a:pt x="72" y="0"/>
                  </a:lnTo>
                  <a:lnTo>
                    <a:pt x="68" y="1"/>
                  </a:lnTo>
                  <a:lnTo>
                    <a:pt x="57" y="4"/>
                  </a:lnTo>
                  <a:lnTo>
                    <a:pt x="44" y="11"/>
                  </a:lnTo>
                  <a:lnTo>
                    <a:pt x="29" y="19"/>
                  </a:lnTo>
                  <a:lnTo>
                    <a:pt x="14" y="30"/>
                  </a:lnTo>
                  <a:lnTo>
                    <a:pt x="5" y="41"/>
                  </a:lnTo>
                  <a:lnTo>
                    <a:pt x="0" y="55"/>
                  </a:lnTo>
                  <a:lnTo>
                    <a:pt x="6" y="7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06" name="Freeform 52"/>
            <p:cNvSpPr>
              <a:spLocks/>
            </p:cNvSpPr>
            <p:nvPr/>
          </p:nvSpPr>
          <p:spPr bwMode="auto">
            <a:xfrm>
              <a:off x="2728" y="3190"/>
              <a:ext cx="144" cy="160"/>
            </a:xfrm>
            <a:custGeom>
              <a:avLst/>
              <a:gdLst>
                <a:gd name="T0" fmla="*/ 6 w 288"/>
                <a:gd name="T1" fmla="*/ 38 h 322"/>
                <a:gd name="T2" fmla="*/ 15 w 288"/>
                <a:gd name="T3" fmla="*/ 61 h 322"/>
                <a:gd name="T4" fmla="*/ 16 w 288"/>
                <a:gd name="T5" fmla="*/ 85 h 322"/>
                <a:gd name="T6" fmla="*/ 15 w 288"/>
                <a:gd name="T7" fmla="*/ 107 h 322"/>
                <a:gd name="T8" fmla="*/ 17 w 288"/>
                <a:gd name="T9" fmla="*/ 131 h 322"/>
                <a:gd name="T10" fmla="*/ 25 w 288"/>
                <a:gd name="T11" fmla="*/ 151 h 322"/>
                <a:gd name="T12" fmla="*/ 43 w 288"/>
                <a:gd name="T13" fmla="*/ 160 h 322"/>
                <a:gd name="T14" fmla="*/ 69 w 288"/>
                <a:gd name="T15" fmla="*/ 151 h 322"/>
                <a:gd name="T16" fmla="*/ 95 w 288"/>
                <a:gd name="T17" fmla="*/ 134 h 322"/>
                <a:gd name="T18" fmla="*/ 113 w 288"/>
                <a:gd name="T19" fmla="*/ 120 h 322"/>
                <a:gd name="T20" fmla="*/ 116 w 288"/>
                <a:gd name="T21" fmla="*/ 116 h 322"/>
                <a:gd name="T22" fmla="*/ 124 w 288"/>
                <a:gd name="T23" fmla="*/ 104 h 322"/>
                <a:gd name="T24" fmla="*/ 135 w 288"/>
                <a:gd name="T25" fmla="*/ 85 h 322"/>
                <a:gd name="T26" fmla="*/ 143 w 288"/>
                <a:gd name="T27" fmla="*/ 70 h 322"/>
                <a:gd name="T28" fmla="*/ 144 w 288"/>
                <a:gd name="T29" fmla="*/ 52 h 322"/>
                <a:gd name="T30" fmla="*/ 138 w 288"/>
                <a:gd name="T31" fmla="*/ 11 h 322"/>
                <a:gd name="T32" fmla="*/ 123 w 288"/>
                <a:gd name="T33" fmla="*/ 2 h 322"/>
                <a:gd name="T34" fmla="*/ 116 w 288"/>
                <a:gd name="T35" fmla="*/ 10 h 322"/>
                <a:gd name="T36" fmla="*/ 111 w 288"/>
                <a:gd name="T37" fmla="*/ 22 h 322"/>
                <a:gd name="T38" fmla="*/ 109 w 288"/>
                <a:gd name="T39" fmla="*/ 31 h 322"/>
                <a:gd name="T40" fmla="*/ 109 w 288"/>
                <a:gd name="T41" fmla="*/ 32 h 322"/>
                <a:gd name="T42" fmla="*/ 105 w 288"/>
                <a:gd name="T43" fmla="*/ 25 h 322"/>
                <a:gd name="T44" fmla="*/ 99 w 288"/>
                <a:gd name="T45" fmla="*/ 14 h 322"/>
                <a:gd name="T46" fmla="*/ 93 w 288"/>
                <a:gd name="T47" fmla="*/ 4 h 322"/>
                <a:gd name="T48" fmla="*/ 89 w 288"/>
                <a:gd name="T49" fmla="*/ 0 h 322"/>
                <a:gd name="T50" fmla="*/ 80 w 288"/>
                <a:gd name="T51" fmla="*/ 0 h 322"/>
                <a:gd name="T52" fmla="*/ 66 w 288"/>
                <a:gd name="T53" fmla="*/ 2 h 322"/>
                <a:gd name="T54" fmla="*/ 50 w 288"/>
                <a:gd name="T55" fmla="*/ 6 h 322"/>
                <a:gd name="T56" fmla="*/ 33 w 288"/>
                <a:gd name="T57" fmla="*/ 10 h 322"/>
                <a:gd name="T58" fmla="*/ 17 w 288"/>
                <a:gd name="T59" fmla="*/ 15 h 322"/>
                <a:gd name="T60" fmla="*/ 6 w 288"/>
                <a:gd name="T61" fmla="*/ 20 h 322"/>
                <a:gd name="T62" fmla="*/ 0 w 288"/>
                <a:gd name="T63" fmla="*/ 26 h 3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88" h="322">
                  <a:moveTo>
                    <a:pt x="0" y="57"/>
                  </a:moveTo>
                  <a:lnTo>
                    <a:pt x="12" y="76"/>
                  </a:lnTo>
                  <a:lnTo>
                    <a:pt x="22" y="98"/>
                  </a:lnTo>
                  <a:lnTo>
                    <a:pt x="29" y="123"/>
                  </a:lnTo>
                  <a:lnTo>
                    <a:pt x="33" y="152"/>
                  </a:lnTo>
                  <a:lnTo>
                    <a:pt x="32" y="171"/>
                  </a:lnTo>
                  <a:lnTo>
                    <a:pt x="30" y="193"/>
                  </a:lnTo>
                  <a:lnTo>
                    <a:pt x="30" y="216"/>
                  </a:lnTo>
                  <a:lnTo>
                    <a:pt x="30" y="241"/>
                  </a:lnTo>
                  <a:lnTo>
                    <a:pt x="33" y="264"/>
                  </a:lnTo>
                  <a:lnTo>
                    <a:pt x="38" y="286"/>
                  </a:lnTo>
                  <a:lnTo>
                    <a:pt x="49" y="304"/>
                  </a:lnTo>
                  <a:lnTo>
                    <a:pt x="64" y="317"/>
                  </a:lnTo>
                  <a:lnTo>
                    <a:pt x="85" y="322"/>
                  </a:lnTo>
                  <a:lnTo>
                    <a:pt x="110" y="316"/>
                  </a:lnTo>
                  <a:lnTo>
                    <a:pt x="137" y="303"/>
                  </a:lnTo>
                  <a:lnTo>
                    <a:pt x="165" y="287"/>
                  </a:lnTo>
                  <a:lnTo>
                    <a:pt x="190" y="270"/>
                  </a:lnTo>
                  <a:lnTo>
                    <a:pt x="210" y="254"/>
                  </a:lnTo>
                  <a:lnTo>
                    <a:pt x="225" y="242"/>
                  </a:lnTo>
                  <a:lnTo>
                    <a:pt x="230" y="237"/>
                  </a:lnTo>
                  <a:lnTo>
                    <a:pt x="232" y="234"/>
                  </a:lnTo>
                  <a:lnTo>
                    <a:pt x="239" y="224"/>
                  </a:lnTo>
                  <a:lnTo>
                    <a:pt x="248" y="209"/>
                  </a:lnTo>
                  <a:lnTo>
                    <a:pt x="258" y="190"/>
                  </a:lnTo>
                  <a:lnTo>
                    <a:pt x="269" y="172"/>
                  </a:lnTo>
                  <a:lnTo>
                    <a:pt x="279" y="154"/>
                  </a:lnTo>
                  <a:lnTo>
                    <a:pt x="286" y="140"/>
                  </a:lnTo>
                  <a:lnTo>
                    <a:pt x="288" y="130"/>
                  </a:lnTo>
                  <a:lnTo>
                    <a:pt x="288" y="104"/>
                  </a:lnTo>
                  <a:lnTo>
                    <a:pt x="285" y="62"/>
                  </a:lnTo>
                  <a:lnTo>
                    <a:pt x="275" y="22"/>
                  </a:lnTo>
                  <a:lnTo>
                    <a:pt x="256" y="2"/>
                  </a:lnTo>
                  <a:lnTo>
                    <a:pt x="246" y="4"/>
                  </a:lnTo>
                  <a:lnTo>
                    <a:pt x="237" y="10"/>
                  </a:lnTo>
                  <a:lnTo>
                    <a:pt x="231" y="21"/>
                  </a:lnTo>
                  <a:lnTo>
                    <a:pt x="225" y="32"/>
                  </a:lnTo>
                  <a:lnTo>
                    <a:pt x="222" y="45"/>
                  </a:lnTo>
                  <a:lnTo>
                    <a:pt x="219" y="57"/>
                  </a:lnTo>
                  <a:lnTo>
                    <a:pt x="218" y="63"/>
                  </a:lnTo>
                  <a:lnTo>
                    <a:pt x="218" y="67"/>
                  </a:lnTo>
                  <a:lnTo>
                    <a:pt x="217" y="65"/>
                  </a:lnTo>
                  <a:lnTo>
                    <a:pt x="214" y="59"/>
                  </a:lnTo>
                  <a:lnTo>
                    <a:pt x="209" y="50"/>
                  </a:lnTo>
                  <a:lnTo>
                    <a:pt x="203" y="39"/>
                  </a:lnTo>
                  <a:lnTo>
                    <a:pt x="197" y="28"/>
                  </a:lnTo>
                  <a:lnTo>
                    <a:pt x="192" y="17"/>
                  </a:lnTo>
                  <a:lnTo>
                    <a:pt x="186" y="8"/>
                  </a:lnTo>
                  <a:lnTo>
                    <a:pt x="181" y="2"/>
                  </a:lnTo>
                  <a:lnTo>
                    <a:pt x="178" y="1"/>
                  </a:lnTo>
                  <a:lnTo>
                    <a:pt x="170" y="0"/>
                  </a:lnTo>
                  <a:lnTo>
                    <a:pt x="159" y="1"/>
                  </a:lnTo>
                  <a:lnTo>
                    <a:pt x="147" y="2"/>
                  </a:lnTo>
                  <a:lnTo>
                    <a:pt x="132" y="5"/>
                  </a:lnTo>
                  <a:lnTo>
                    <a:pt x="116" y="8"/>
                  </a:lnTo>
                  <a:lnTo>
                    <a:pt x="99" y="12"/>
                  </a:lnTo>
                  <a:lnTo>
                    <a:pt x="82" y="15"/>
                  </a:lnTo>
                  <a:lnTo>
                    <a:pt x="65" y="20"/>
                  </a:lnTo>
                  <a:lnTo>
                    <a:pt x="49" y="25"/>
                  </a:lnTo>
                  <a:lnTo>
                    <a:pt x="34" y="30"/>
                  </a:lnTo>
                  <a:lnTo>
                    <a:pt x="21" y="36"/>
                  </a:lnTo>
                  <a:lnTo>
                    <a:pt x="11" y="40"/>
                  </a:lnTo>
                  <a:lnTo>
                    <a:pt x="4" y="46"/>
                  </a:lnTo>
                  <a:lnTo>
                    <a:pt x="0" y="5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07" name="Freeform 53"/>
            <p:cNvSpPr>
              <a:spLocks/>
            </p:cNvSpPr>
            <p:nvPr/>
          </p:nvSpPr>
          <p:spPr bwMode="auto">
            <a:xfrm>
              <a:off x="3089" y="3216"/>
              <a:ext cx="394" cy="380"/>
            </a:xfrm>
            <a:custGeom>
              <a:avLst/>
              <a:gdLst>
                <a:gd name="T0" fmla="*/ 58 w 787"/>
                <a:gd name="T1" fmla="*/ 52 h 759"/>
                <a:gd name="T2" fmla="*/ 40 w 787"/>
                <a:gd name="T3" fmla="*/ 73 h 759"/>
                <a:gd name="T4" fmla="*/ 25 w 787"/>
                <a:gd name="T5" fmla="*/ 102 h 759"/>
                <a:gd name="T6" fmla="*/ 16 w 787"/>
                <a:gd name="T7" fmla="*/ 130 h 759"/>
                <a:gd name="T8" fmla="*/ 8 w 787"/>
                <a:gd name="T9" fmla="*/ 191 h 759"/>
                <a:gd name="T10" fmla="*/ 1 w 787"/>
                <a:gd name="T11" fmla="*/ 275 h 759"/>
                <a:gd name="T12" fmla="*/ 1 w 787"/>
                <a:gd name="T13" fmla="*/ 292 h 759"/>
                <a:gd name="T14" fmla="*/ 6 w 787"/>
                <a:gd name="T15" fmla="*/ 310 h 759"/>
                <a:gd name="T16" fmla="*/ 18 w 787"/>
                <a:gd name="T17" fmla="*/ 336 h 759"/>
                <a:gd name="T18" fmla="*/ 43 w 787"/>
                <a:gd name="T19" fmla="*/ 360 h 759"/>
                <a:gd name="T20" fmla="*/ 73 w 787"/>
                <a:gd name="T21" fmla="*/ 373 h 759"/>
                <a:gd name="T22" fmla="*/ 99 w 787"/>
                <a:gd name="T23" fmla="*/ 378 h 759"/>
                <a:gd name="T24" fmla="*/ 122 w 787"/>
                <a:gd name="T25" fmla="*/ 380 h 759"/>
                <a:gd name="T26" fmla="*/ 143 w 787"/>
                <a:gd name="T27" fmla="*/ 379 h 759"/>
                <a:gd name="T28" fmla="*/ 160 w 787"/>
                <a:gd name="T29" fmla="*/ 376 h 759"/>
                <a:gd name="T30" fmla="*/ 175 w 787"/>
                <a:gd name="T31" fmla="*/ 372 h 759"/>
                <a:gd name="T32" fmla="*/ 184 w 787"/>
                <a:gd name="T33" fmla="*/ 369 h 759"/>
                <a:gd name="T34" fmla="*/ 189 w 787"/>
                <a:gd name="T35" fmla="*/ 367 h 759"/>
                <a:gd name="T36" fmla="*/ 192 w 787"/>
                <a:gd name="T37" fmla="*/ 366 h 759"/>
                <a:gd name="T38" fmla="*/ 206 w 787"/>
                <a:gd name="T39" fmla="*/ 361 h 759"/>
                <a:gd name="T40" fmla="*/ 229 w 787"/>
                <a:gd name="T41" fmla="*/ 353 h 759"/>
                <a:gd name="T42" fmla="*/ 259 w 787"/>
                <a:gd name="T43" fmla="*/ 343 h 759"/>
                <a:gd name="T44" fmla="*/ 290 w 787"/>
                <a:gd name="T45" fmla="*/ 332 h 759"/>
                <a:gd name="T46" fmla="*/ 321 w 787"/>
                <a:gd name="T47" fmla="*/ 319 h 759"/>
                <a:gd name="T48" fmla="*/ 346 w 787"/>
                <a:gd name="T49" fmla="*/ 308 h 759"/>
                <a:gd name="T50" fmla="*/ 362 w 787"/>
                <a:gd name="T51" fmla="*/ 299 h 759"/>
                <a:gd name="T52" fmla="*/ 375 w 787"/>
                <a:gd name="T53" fmla="*/ 271 h 759"/>
                <a:gd name="T54" fmla="*/ 389 w 787"/>
                <a:gd name="T55" fmla="*/ 203 h 759"/>
                <a:gd name="T56" fmla="*/ 394 w 787"/>
                <a:gd name="T57" fmla="*/ 124 h 759"/>
                <a:gd name="T58" fmla="*/ 387 w 787"/>
                <a:gd name="T59" fmla="*/ 59 h 759"/>
                <a:gd name="T60" fmla="*/ 366 w 787"/>
                <a:gd name="T61" fmla="*/ 26 h 759"/>
                <a:gd name="T62" fmla="*/ 344 w 787"/>
                <a:gd name="T63" fmla="*/ 10 h 759"/>
                <a:gd name="T64" fmla="*/ 326 w 787"/>
                <a:gd name="T65" fmla="*/ 2 h 759"/>
                <a:gd name="T66" fmla="*/ 316 w 787"/>
                <a:gd name="T67" fmla="*/ 0 h 759"/>
                <a:gd name="T68" fmla="*/ 313 w 787"/>
                <a:gd name="T69" fmla="*/ 0 h 759"/>
                <a:gd name="T70" fmla="*/ 306 w 787"/>
                <a:gd name="T71" fmla="*/ 0 h 759"/>
                <a:gd name="T72" fmla="*/ 291 w 787"/>
                <a:gd name="T73" fmla="*/ 1 h 759"/>
                <a:gd name="T74" fmla="*/ 272 w 787"/>
                <a:gd name="T75" fmla="*/ 1 h 759"/>
                <a:gd name="T76" fmla="*/ 249 w 787"/>
                <a:gd name="T77" fmla="*/ 3 h 759"/>
                <a:gd name="T78" fmla="*/ 223 w 787"/>
                <a:gd name="T79" fmla="*/ 5 h 759"/>
                <a:gd name="T80" fmla="*/ 196 w 787"/>
                <a:gd name="T81" fmla="*/ 9 h 759"/>
                <a:gd name="T82" fmla="*/ 169 w 787"/>
                <a:gd name="T83" fmla="*/ 14 h 759"/>
                <a:gd name="T84" fmla="*/ 139 w 787"/>
                <a:gd name="T85" fmla="*/ 22 h 759"/>
                <a:gd name="T86" fmla="*/ 111 w 787"/>
                <a:gd name="T87" fmla="*/ 30 h 759"/>
                <a:gd name="T88" fmla="*/ 90 w 787"/>
                <a:gd name="T89" fmla="*/ 37 h 759"/>
                <a:gd name="T90" fmla="*/ 74 w 787"/>
                <a:gd name="T91" fmla="*/ 43 h 75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87" h="759">
                  <a:moveTo>
                    <a:pt x="132" y="91"/>
                  </a:moveTo>
                  <a:lnTo>
                    <a:pt x="115" y="103"/>
                  </a:lnTo>
                  <a:lnTo>
                    <a:pt x="97" y="121"/>
                  </a:lnTo>
                  <a:lnTo>
                    <a:pt x="80" y="146"/>
                  </a:lnTo>
                  <a:lnTo>
                    <a:pt x="64" y="174"/>
                  </a:lnTo>
                  <a:lnTo>
                    <a:pt x="50" y="204"/>
                  </a:lnTo>
                  <a:lnTo>
                    <a:pt x="39" y="234"/>
                  </a:lnTo>
                  <a:lnTo>
                    <a:pt x="31" y="260"/>
                  </a:lnTo>
                  <a:lnTo>
                    <a:pt x="26" y="282"/>
                  </a:lnTo>
                  <a:lnTo>
                    <a:pt x="16" y="381"/>
                  </a:lnTo>
                  <a:lnTo>
                    <a:pt x="8" y="477"/>
                  </a:lnTo>
                  <a:lnTo>
                    <a:pt x="2" y="549"/>
                  </a:lnTo>
                  <a:lnTo>
                    <a:pt x="0" y="577"/>
                  </a:lnTo>
                  <a:lnTo>
                    <a:pt x="1" y="583"/>
                  </a:lnTo>
                  <a:lnTo>
                    <a:pt x="4" y="597"/>
                  </a:lnTo>
                  <a:lnTo>
                    <a:pt x="11" y="619"/>
                  </a:lnTo>
                  <a:lnTo>
                    <a:pt x="21" y="644"/>
                  </a:lnTo>
                  <a:lnTo>
                    <a:pt x="36" y="672"/>
                  </a:lnTo>
                  <a:lnTo>
                    <a:pt x="57" y="698"/>
                  </a:lnTo>
                  <a:lnTo>
                    <a:pt x="85" y="720"/>
                  </a:lnTo>
                  <a:lnTo>
                    <a:pt x="118" y="737"/>
                  </a:lnTo>
                  <a:lnTo>
                    <a:pt x="145" y="746"/>
                  </a:lnTo>
                  <a:lnTo>
                    <a:pt x="171" y="752"/>
                  </a:lnTo>
                  <a:lnTo>
                    <a:pt x="197" y="756"/>
                  </a:lnTo>
                  <a:lnTo>
                    <a:pt x="221" y="758"/>
                  </a:lnTo>
                  <a:lnTo>
                    <a:pt x="243" y="759"/>
                  </a:lnTo>
                  <a:lnTo>
                    <a:pt x="264" y="759"/>
                  </a:lnTo>
                  <a:lnTo>
                    <a:pt x="285" y="757"/>
                  </a:lnTo>
                  <a:lnTo>
                    <a:pt x="304" y="755"/>
                  </a:lnTo>
                  <a:lnTo>
                    <a:pt x="320" y="751"/>
                  </a:lnTo>
                  <a:lnTo>
                    <a:pt x="335" y="748"/>
                  </a:lnTo>
                  <a:lnTo>
                    <a:pt x="349" y="744"/>
                  </a:lnTo>
                  <a:lnTo>
                    <a:pt x="359" y="741"/>
                  </a:lnTo>
                  <a:lnTo>
                    <a:pt x="368" y="737"/>
                  </a:lnTo>
                  <a:lnTo>
                    <a:pt x="374" y="735"/>
                  </a:lnTo>
                  <a:lnTo>
                    <a:pt x="378" y="734"/>
                  </a:lnTo>
                  <a:lnTo>
                    <a:pt x="380" y="733"/>
                  </a:lnTo>
                  <a:lnTo>
                    <a:pt x="383" y="732"/>
                  </a:lnTo>
                  <a:lnTo>
                    <a:pt x="393" y="728"/>
                  </a:lnTo>
                  <a:lnTo>
                    <a:pt x="411" y="722"/>
                  </a:lnTo>
                  <a:lnTo>
                    <a:pt x="431" y="716"/>
                  </a:lnTo>
                  <a:lnTo>
                    <a:pt x="457" y="706"/>
                  </a:lnTo>
                  <a:lnTo>
                    <a:pt x="486" y="697"/>
                  </a:lnTo>
                  <a:lnTo>
                    <a:pt x="517" y="686"/>
                  </a:lnTo>
                  <a:lnTo>
                    <a:pt x="548" y="674"/>
                  </a:lnTo>
                  <a:lnTo>
                    <a:pt x="580" y="663"/>
                  </a:lnTo>
                  <a:lnTo>
                    <a:pt x="611" y="650"/>
                  </a:lnTo>
                  <a:lnTo>
                    <a:pt x="641" y="638"/>
                  </a:lnTo>
                  <a:lnTo>
                    <a:pt x="668" y="627"/>
                  </a:lnTo>
                  <a:lnTo>
                    <a:pt x="692" y="615"/>
                  </a:lnTo>
                  <a:lnTo>
                    <a:pt x="710" y="605"/>
                  </a:lnTo>
                  <a:lnTo>
                    <a:pt x="724" y="597"/>
                  </a:lnTo>
                  <a:lnTo>
                    <a:pt x="731" y="589"/>
                  </a:lnTo>
                  <a:lnTo>
                    <a:pt x="749" y="542"/>
                  </a:lnTo>
                  <a:lnTo>
                    <a:pt x="764" y="478"/>
                  </a:lnTo>
                  <a:lnTo>
                    <a:pt x="777" y="405"/>
                  </a:lnTo>
                  <a:lnTo>
                    <a:pt x="785" y="325"/>
                  </a:lnTo>
                  <a:lnTo>
                    <a:pt x="787" y="247"/>
                  </a:lnTo>
                  <a:lnTo>
                    <a:pt x="784" y="175"/>
                  </a:lnTo>
                  <a:lnTo>
                    <a:pt x="774" y="118"/>
                  </a:lnTo>
                  <a:lnTo>
                    <a:pt x="756" y="78"/>
                  </a:lnTo>
                  <a:lnTo>
                    <a:pt x="732" y="52"/>
                  </a:lnTo>
                  <a:lnTo>
                    <a:pt x="709" y="32"/>
                  </a:lnTo>
                  <a:lnTo>
                    <a:pt x="687" y="19"/>
                  </a:lnTo>
                  <a:lnTo>
                    <a:pt x="669" y="9"/>
                  </a:lnTo>
                  <a:lnTo>
                    <a:pt x="651" y="4"/>
                  </a:lnTo>
                  <a:lnTo>
                    <a:pt x="639" y="1"/>
                  </a:lnTo>
                  <a:lnTo>
                    <a:pt x="631" y="0"/>
                  </a:lnTo>
                  <a:lnTo>
                    <a:pt x="628" y="0"/>
                  </a:lnTo>
                  <a:lnTo>
                    <a:pt x="626" y="0"/>
                  </a:lnTo>
                  <a:lnTo>
                    <a:pt x="620" y="0"/>
                  </a:lnTo>
                  <a:lnTo>
                    <a:pt x="611" y="0"/>
                  </a:lnTo>
                  <a:lnTo>
                    <a:pt x="598" y="0"/>
                  </a:lnTo>
                  <a:lnTo>
                    <a:pt x="582" y="1"/>
                  </a:lnTo>
                  <a:lnTo>
                    <a:pt x="564" y="1"/>
                  </a:lnTo>
                  <a:lnTo>
                    <a:pt x="544" y="2"/>
                  </a:lnTo>
                  <a:lnTo>
                    <a:pt x="521" y="4"/>
                  </a:lnTo>
                  <a:lnTo>
                    <a:pt x="497" y="6"/>
                  </a:lnTo>
                  <a:lnTo>
                    <a:pt x="472" y="7"/>
                  </a:lnTo>
                  <a:lnTo>
                    <a:pt x="445" y="10"/>
                  </a:lnTo>
                  <a:lnTo>
                    <a:pt x="419" y="14"/>
                  </a:lnTo>
                  <a:lnTo>
                    <a:pt x="391" y="17"/>
                  </a:lnTo>
                  <a:lnTo>
                    <a:pt x="364" y="23"/>
                  </a:lnTo>
                  <a:lnTo>
                    <a:pt x="337" y="28"/>
                  </a:lnTo>
                  <a:lnTo>
                    <a:pt x="311" y="35"/>
                  </a:lnTo>
                  <a:lnTo>
                    <a:pt x="277" y="44"/>
                  </a:lnTo>
                  <a:lnTo>
                    <a:pt x="247" y="52"/>
                  </a:lnTo>
                  <a:lnTo>
                    <a:pt x="222" y="60"/>
                  </a:lnTo>
                  <a:lnTo>
                    <a:pt x="199" y="67"/>
                  </a:lnTo>
                  <a:lnTo>
                    <a:pt x="179" y="73"/>
                  </a:lnTo>
                  <a:lnTo>
                    <a:pt x="162" y="80"/>
                  </a:lnTo>
                  <a:lnTo>
                    <a:pt x="147" y="85"/>
                  </a:lnTo>
                  <a:lnTo>
                    <a:pt x="132" y="91"/>
                  </a:lnTo>
                  <a:close/>
                </a:path>
              </a:pathLst>
            </a:custGeom>
            <a:solidFill>
              <a:srgbClr val="59A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08" name="Freeform 54"/>
            <p:cNvSpPr>
              <a:spLocks/>
            </p:cNvSpPr>
            <p:nvPr/>
          </p:nvSpPr>
          <p:spPr bwMode="auto">
            <a:xfrm>
              <a:off x="3255" y="3312"/>
              <a:ext cx="168" cy="366"/>
            </a:xfrm>
            <a:custGeom>
              <a:avLst/>
              <a:gdLst>
                <a:gd name="T0" fmla="*/ 50 w 336"/>
                <a:gd name="T1" fmla="*/ 24 h 733"/>
                <a:gd name="T2" fmla="*/ 0 w 336"/>
                <a:gd name="T3" fmla="*/ 366 h 733"/>
                <a:gd name="T4" fmla="*/ 115 w 336"/>
                <a:gd name="T5" fmla="*/ 366 h 733"/>
                <a:gd name="T6" fmla="*/ 168 w 336"/>
                <a:gd name="T7" fmla="*/ 15 h 733"/>
                <a:gd name="T8" fmla="*/ 168 w 336"/>
                <a:gd name="T9" fmla="*/ 14 h 733"/>
                <a:gd name="T10" fmla="*/ 168 w 336"/>
                <a:gd name="T11" fmla="*/ 13 h 733"/>
                <a:gd name="T12" fmla="*/ 168 w 336"/>
                <a:gd name="T13" fmla="*/ 11 h 733"/>
                <a:gd name="T14" fmla="*/ 166 w 336"/>
                <a:gd name="T15" fmla="*/ 8 h 733"/>
                <a:gd name="T16" fmla="*/ 161 w 336"/>
                <a:gd name="T17" fmla="*/ 6 h 733"/>
                <a:gd name="T18" fmla="*/ 155 w 336"/>
                <a:gd name="T19" fmla="*/ 3 h 733"/>
                <a:gd name="T20" fmla="*/ 144 w 336"/>
                <a:gd name="T21" fmla="*/ 1 h 733"/>
                <a:gd name="T22" fmla="*/ 130 w 336"/>
                <a:gd name="T23" fmla="*/ 0 h 733"/>
                <a:gd name="T24" fmla="*/ 114 w 336"/>
                <a:gd name="T25" fmla="*/ 1 h 733"/>
                <a:gd name="T26" fmla="*/ 99 w 336"/>
                <a:gd name="T27" fmla="*/ 3 h 733"/>
                <a:gd name="T28" fmla="*/ 86 w 336"/>
                <a:gd name="T29" fmla="*/ 7 h 733"/>
                <a:gd name="T30" fmla="*/ 74 w 336"/>
                <a:gd name="T31" fmla="*/ 11 h 733"/>
                <a:gd name="T32" fmla="*/ 64 w 336"/>
                <a:gd name="T33" fmla="*/ 16 h 733"/>
                <a:gd name="T34" fmla="*/ 56 w 336"/>
                <a:gd name="T35" fmla="*/ 20 h 733"/>
                <a:gd name="T36" fmla="*/ 52 w 336"/>
                <a:gd name="T37" fmla="*/ 23 h 733"/>
                <a:gd name="T38" fmla="*/ 50 w 336"/>
                <a:gd name="T39" fmla="*/ 24 h 73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6" h="733">
                  <a:moveTo>
                    <a:pt x="99" y="49"/>
                  </a:moveTo>
                  <a:lnTo>
                    <a:pt x="0" y="733"/>
                  </a:lnTo>
                  <a:lnTo>
                    <a:pt x="229" y="733"/>
                  </a:lnTo>
                  <a:lnTo>
                    <a:pt x="336" y="30"/>
                  </a:lnTo>
                  <a:lnTo>
                    <a:pt x="336" y="29"/>
                  </a:lnTo>
                  <a:lnTo>
                    <a:pt x="336" y="26"/>
                  </a:lnTo>
                  <a:lnTo>
                    <a:pt x="335" y="22"/>
                  </a:lnTo>
                  <a:lnTo>
                    <a:pt x="331" y="16"/>
                  </a:lnTo>
                  <a:lnTo>
                    <a:pt x="321" y="12"/>
                  </a:lnTo>
                  <a:lnTo>
                    <a:pt x="309" y="6"/>
                  </a:lnTo>
                  <a:lnTo>
                    <a:pt x="288" y="3"/>
                  </a:lnTo>
                  <a:lnTo>
                    <a:pt x="260" y="0"/>
                  </a:lnTo>
                  <a:lnTo>
                    <a:pt x="228" y="2"/>
                  </a:lnTo>
                  <a:lnTo>
                    <a:pt x="198" y="6"/>
                  </a:lnTo>
                  <a:lnTo>
                    <a:pt x="172" y="14"/>
                  </a:lnTo>
                  <a:lnTo>
                    <a:pt x="148" y="22"/>
                  </a:lnTo>
                  <a:lnTo>
                    <a:pt x="128" y="33"/>
                  </a:lnTo>
                  <a:lnTo>
                    <a:pt x="112" y="41"/>
                  </a:lnTo>
                  <a:lnTo>
                    <a:pt x="103" y="46"/>
                  </a:lnTo>
                  <a:lnTo>
                    <a:pt x="99" y="49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09" name="Freeform 55"/>
            <p:cNvSpPr>
              <a:spLocks/>
            </p:cNvSpPr>
            <p:nvPr/>
          </p:nvSpPr>
          <p:spPr bwMode="auto">
            <a:xfrm>
              <a:off x="2437" y="2926"/>
              <a:ext cx="989" cy="499"/>
            </a:xfrm>
            <a:custGeom>
              <a:avLst/>
              <a:gdLst>
                <a:gd name="T0" fmla="*/ 501 w 1977"/>
                <a:gd name="T1" fmla="*/ 463 h 999"/>
                <a:gd name="T2" fmla="*/ 444 w 1977"/>
                <a:gd name="T3" fmla="*/ 456 h 999"/>
                <a:gd name="T4" fmla="*/ 419 w 1977"/>
                <a:gd name="T5" fmla="*/ 411 h 999"/>
                <a:gd name="T6" fmla="*/ 468 w 1977"/>
                <a:gd name="T7" fmla="*/ 387 h 999"/>
                <a:gd name="T8" fmla="*/ 396 w 1977"/>
                <a:gd name="T9" fmla="*/ 378 h 999"/>
                <a:gd name="T10" fmla="*/ 423 w 1977"/>
                <a:gd name="T11" fmla="*/ 459 h 999"/>
                <a:gd name="T12" fmla="*/ 495 w 1977"/>
                <a:gd name="T13" fmla="*/ 498 h 999"/>
                <a:gd name="T14" fmla="*/ 532 w 1977"/>
                <a:gd name="T15" fmla="*/ 454 h 999"/>
                <a:gd name="T16" fmla="*/ 564 w 1977"/>
                <a:gd name="T17" fmla="*/ 242 h 999"/>
                <a:gd name="T18" fmla="*/ 613 w 1977"/>
                <a:gd name="T19" fmla="*/ 158 h 999"/>
                <a:gd name="T20" fmla="*/ 699 w 1977"/>
                <a:gd name="T21" fmla="*/ 107 h 999"/>
                <a:gd name="T22" fmla="*/ 767 w 1977"/>
                <a:gd name="T23" fmla="*/ 147 h 999"/>
                <a:gd name="T24" fmla="*/ 834 w 1977"/>
                <a:gd name="T25" fmla="*/ 150 h 999"/>
                <a:gd name="T26" fmla="*/ 885 w 1977"/>
                <a:gd name="T27" fmla="*/ 119 h 999"/>
                <a:gd name="T28" fmla="*/ 972 w 1977"/>
                <a:gd name="T29" fmla="*/ 228 h 999"/>
                <a:gd name="T30" fmla="*/ 988 w 1977"/>
                <a:gd name="T31" fmla="*/ 215 h 999"/>
                <a:gd name="T32" fmla="*/ 955 w 1977"/>
                <a:gd name="T33" fmla="*/ 132 h 999"/>
                <a:gd name="T34" fmla="*/ 898 w 1977"/>
                <a:gd name="T35" fmla="*/ 85 h 999"/>
                <a:gd name="T36" fmla="*/ 877 w 1977"/>
                <a:gd name="T37" fmla="*/ 92 h 999"/>
                <a:gd name="T38" fmla="*/ 832 w 1977"/>
                <a:gd name="T39" fmla="*/ 125 h 999"/>
                <a:gd name="T40" fmla="*/ 785 w 1977"/>
                <a:gd name="T41" fmla="*/ 127 h 999"/>
                <a:gd name="T42" fmla="*/ 741 w 1977"/>
                <a:gd name="T43" fmla="*/ 108 h 999"/>
                <a:gd name="T44" fmla="*/ 749 w 1977"/>
                <a:gd name="T45" fmla="*/ 58 h 999"/>
                <a:gd name="T46" fmla="*/ 729 w 1977"/>
                <a:gd name="T47" fmla="*/ 25 h 999"/>
                <a:gd name="T48" fmla="*/ 674 w 1977"/>
                <a:gd name="T49" fmla="*/ 92 h 999"/>
                <a:gd name="T50" fmla="*/ 597 w 1977"/>
                <a:gd name="T51" fmla="*/ 134 h 999"/>
                <a:gd name="T52" fmla="*/ 550 w 1977"/>
                <a:gd name="T53" fmla="*/ 205 h 999"/>
                <a:gd name="T54" fmla="*/ 520 w 1977"/>
                <a:gd name="T55" fmla="*/ 245 h 999"/>
                <a:gd name="T56" fmla="*/ 441 w 1977"/>
                <a:gd name="T57" fmla="*/ 235 h 999"/>
                <a:gd name="T58" fmla="*/ 208 w 1977"/>
                <a:gd name="T59" fmla="*/ 274 h 999"/>
                <a:gd name="T60" fmla="*/ 109 w 1977"/>
                <a:gd name="T61" fmla="*/ 279 h 999"/>
                <a:gd name="T62" fmla="*/ 46 w 1977"/>
                <a:gd name="T63" fmla="*/ 257 h 999"/>
                <a:gd name="T64" fmla="*/ 5 w 1977"/>
                <a:gd name="T65" fmla="*/ 254 h 999"/>
                <a:gd name="T66" fmla="*/ 75 w 1977"/>
                <a:gd name="T67" fmla="*/ 281 h 999"/>
                <a:gd name="T68" fmla="*/ 107 w 1977"/>
                <a:gd name="T69" fmla="*/ 294 h 999"/>
                <a:gd name="T70" fmla="*/ 249 w 1977"/>
                <a:gd name="T71" fmla="*/ 372 h 999"/>
                <a:gd name="T72" fmla="*/ 193 w 1977"/>
                <a:gd name="T73" fmla="*/ 291 h 999"/>
                <a:gd name="T74" fmla="*/ 433 w 1977"/>
                <a:gd name="T75" fmla="*/ 247 h 999"/>
                <a:gd name="T76" fmla="*/ 512 w 1977"/>
                <a:gd name="T77" fmla="*/ 252 h 999"/>
                <a:gd name="T78" fmla="*/ 528 w 1977"/>
                <a:gd name="T79" fmla="*/ 325 h 999"/>
                <a:gd name="T80" fmla="*/ 494 w 1977"/>
                <a:gd name="T81" fmla="*/ 291 h 999"/>
                <a:gd name="T82" fmla="*/ 526 w 1977"/>
                <a:gd name="T83" fmla="*/ 300 h 999"/>
                <a:gd name="T84" fmla="*/ 478 w 1977"/>
                <a:gd name="T85" fmla="*/ 258 h 999"/>
                <a:gd name="T86" fmla="*/ 514 w 1977"/>
                <a:gd name="T87" fmla="*/ 268 h 999"/>
                <a:gd name="T88" fmla="*/ 532 w 1977"/>
                <a:gd name="T89" fmla="*/ 275 h 999"/>
                <a:gd name="T90" fmla="*/ 490 w 1977"/>
                <a:gd name="T91" fmla="*/ 251 h 999"/>
                <a:gd name="T92" fmla="*/ 478 w 1977"/>
                <a:gd name="T93" fmla="*/ 257 h 999"/>
                <a:gd name="T94" fmla="*/ 484 w 1977"/>
                <a:gd name="T95" fmla="*/ 271 h 999"/>
                <a:gd name="T96" fmla="*/ 486 w 1977"/>
                <a:gd name="T97" fmla="*/ 280 h 999"/>
                <a:gd name="T98" fmla="*/ 485 w 1977"/>
                <a:gd name="T99" fmla="*/ 301 h 999"/>
                <a:gd name="T100" fmla="*/ 465 w 1977"/>
                <a:gd name="T101" fmla="*/ 331 h 999"/>
                <a:gd name="T102" fmla="*/ 427 w 1977"/>
                <a:gd name="T103" fmla="*/ 286 h 999"/>
                <a:gd name="T104" fmla="*/ 399 w 1977"/>
                <a:gd name="T105" fmla="*/ 306 h 999"/>
                <a:gd name="T106" fmla="*/ 389 w 1977"/>
                <a:gd name="T107" fmla="*/ 310 h 999"/>
                <a:gd name="T108" fmla="*/ 412 w 1977"/>
                <a:gd name="T109" fmla="*/ 317 h 999"/>
                <a:gd name="T110" fmla="*/ 410 w 1977"/>
                <a:gd name="T111" fmla="*/ 344 h 999"/>
                <a:gd name="T112" fmla="*/ 423 w 1977"/>
                <a:gd name="T113" fmla="*/ 361 h 999"/>
                <a:gd name="T114" fmla="*/ 501 w 1977"/>
                <a:gd name="T115" fmla="*/ 336 h 999"/>
                <a:gd name="T116" fmla="*/ 476 w 1977"/>
                <a:gd name="T117" fmla="*/ 384 h 999"/>
                <a:gd name="T118" fmla="*/ 518 w 1977"/>
                <a:gd name="T119" fmla="*/ 395 h 9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977" h="999">
                  <a:moveTo>
                    <a:pt x="949" y="853"/>
                  </a:moveTo>
                  <a:lnTo>
                    <a:pt x="1027" y="827"/>
                  </a:lnTo>
                  <a:lnTo>
                    <a:pt x="1026" y="843"/>
                  </a:lnTo>
                  <a:lnTo>
                    <a:pt x="1024" y="860"/>
                  </a:lnTo>
                  <a:lnTo>
                    <a:pt x="1021" y="877"/>
                  </a:lnTo>
                  <a:lnTo>
                    <a:pt x="1017" y="894"/>
                  </a:lnTo>
                  <a:lnTo>
                    <a:pt x="1010" y="912"/>
                  </a:lnTo>
                  <a:lnTo>
                    <a:pt x="1001" y="927"/>
                  </a:lnTo>
                  <a:lnTo>
                    <a:pt x="989" y="941"/>
                  </a:lnTo>
                  <a:lnTo>
                    <a:pt x="974" y="952"/>
                  </a:lnTo>
                  <a:lnTo>
                    <a:pt x="959" y="954"/>
                  </a:lnTo>
                  <a:lnTo>
                    <a:pt x="944" y="952"/>
                  </a:lnTo>
                  <a:lnTo>
                    <a:pt x="929" y="946"/>
                  </a:lnTo>
                  <a:lnTo>
                    <a:pt x="914" y="937"/>
                  </a:lnTo>
                  <a:lnTo>
                    <a:pt x="900" y="926"/>
                  </a:lnTo>
                  <a:lnTo>
                    <a:pt x="888" y="913"/>
                  </a:lnTo>
                  <a:lnTo>
                    <a:pt x="876" y="897"/>
                  </a:lnTo>
                  <a:lnTo>
                    <a:pt x="867" y="881"/>
                  </a:lnTo>
                  <a:lnTo>
                    <a:pt x="949" y="853"/>
                  </a:lnTo>
                  <a:lnTo>
                    <a:pt x="942" y="822"/>
                  </a:lnTo>
                  <a:lnTo>
                    <a:pt x="857" y="852"/>
                  </a:lnTo>
                  <a:lnTo>
                    <a:pt x="848" y="845"/>
                  </a:lnTo>
                  <a:lnTo>
                    <a:pt x="842" y="835"/>
                  </a:lnTo>
                  <a:lnTo>
                    <a:pt x="837" y="823"/>
                  </a:lnTo>
                  <a:lnTo>
                    <a:pt x="830" y="812"/>
                  </a:lnTo>
                  <a:lnTo>
                    <a:pt x="843" y="806"/>
                  </a:lnTo>
                  <a:lnTo>
                    <a:pt x="858" y="801"/>
                  </a:lnTo>
                  <a:lnTo>
                    <a:pt x="873" y="795"/>
                  </a:lnTo>
                  <a:lnTo>
                    <a:pt x="889" y="790"/>
                  </a:lnTo>
                  <a:lnTo>
                    <a:pt x="905" y="784"/>
                  </a:lnTo>
                  <a:lnTo>
                    <a:pt x="921" y="779"/>
                  </a:lnTo>
                  <a:lnTo>
                    <a:pt x="935" y="775"/>
                  </a:lnTo>
                  <a:lnTo>
                    <a:pt x="949" y="770"/>
                  </a:lnTo>
                  <a:lnTo>
                    <a:pt x="941" y="740"/>
                  </a:lnTo>
                  <a:lnTo>
                    <a:pt x="836" y="775"/>
                  </a:lnTo>
                  <a:lnTo>
                    <a:pt x="835" y="772"/>
                  </a:lnTo>
                  <a:lnTo>
                    <a:pt x="835" y="769"/>
                  </a:lnTo>
                  <a:lnTo>
                    <a:pt x="835" y="765"/>
                  </a:lnTo>
                  <a:lnTo>
                    <a:pt x="835" y="761"/>
                  </a:lnTo>
                  <a:lnTo>
                    <a:pt x="792" y="757"/>
                  </a:lnTo>
                  <a:lnTo>
                    <a:pt x="792" y="779"/>
                  </a:lnTo>
                  <a:lnTo>
                    <a:pt x="794" y="800"/>
                  </a:lnTo>
                  <a:lnTo>
                    <a:pt x="799" y="822"/>
                  </a:lnTo>
                  <a:lnTo>
                    <a:pt x="806" y="841"/>
                  </a:lnTo>
                  <a:lnTo>
                    <a:pt x="814" y="862"/>
                  </a:lnTo>
                  <a:lnTo>
                    <a:pt x="823" y="882"/>
                  </a:lnTo>
                  <a:lnTo>
                    <a:pt x="835" y="900"/>
                  </a:lnTo>
                  <a:lnTo>
                    <a:pt x="846" y="919"/>
                  </a:lnTo>
                  <a:lnTo>
                    <a:pt x="860" y="936"/>
                  </a:lnTo>
                  <a:lnTo>
                    <a:pt x="875" y="953"/>
                  </a:lnTo>
                  <a:lnTo>
                    <a:pt x="891" y="968"/>
                  </a:lnTo>
                  <a:lnTo>
                    <a:pt x="908" y="980"/>
                  </a:lnTo>
                  <a:lnTo>
                    <a:pt x="927" y="990"/>
                  </a:lnTo>
                  <a:lnTo>
                    <a:pt x="946" y="996"/>
                  </a:lnTo>
                  <a:lnTo>
                    <a:pt x="967" y="999"/>
                  </a:lnTo>
                  <a:lnTo>
                    <a:pt x="989" y="997"/>
                  </a:lnTo>
                  <a:lnTo>
                    <a:pt x="1005" y="992"/>
                  </a:lnTo>
                  <a:lnTo>
                    <a:pt x="1019" y="986"/>
                  </a:lnTo>
                  <a:lnTo>
                    <a:pt x="1030" y="976"/>
                  </a:lnTo>
                  <a:lnTo>
                    <a:pt x="1041" y="965"/>
                  </a:lnTo>
                  <a:lnTo>
                    <a:pt x="1048" y="952"/>
                  </a:lnTo>
                  <a:lnTo>
                    <a:pt x="1055" y="938"/>
                  </a:lnTo>
                  <a:lnTo>
                    <a:pt x="1060" y="923"/>
                  </a:lnTo>
                  <a:lnTo>
                    <a:pt x="1064" y="908"/>
                  </a:lnTo>
                  <a:lnTo>
                    <a:pt x="1098" y="629"/>
                  </a:lnTo>
                  <a:lnTo>
                    <a:pt x="1101" y="609"/>
                  </a:lnTo>
                  <a:lnTo>
                    <a:pt x="1104" y="587"/>
                  </a:lnTo>
                  <a:lnTo>
                    <a:pt x="1108" y="566"/>
                  </a:lnTo>
                  <a:lnTo>
                    <a:pt x="1112" y="545"/>
                  </a:lnTo>
                  <a:lnTo>
                    <a:pt x="1117" y="525"/>
                  </a:lnTo>
                  <a:lnTo>
                    <a:pt x="1121" y="505"/>
                  </a:lnTo>
                  <a:lnTo>
                    <a:pt x="1128" y="485"/>
                  </a:lnTo>
                  <a:lnTo>
                    <a:pt x="1135" y="466"/>
                  </a:lnTo>
                  <a:lnTo>
                    <a:pt x="1143" y="443"/>
                  </a:lnTo>
                  <a:lnTo>
                    <a:pt x="1154" y="420"/>
                  </a:lnTo>
                  <a:lnTo>
                    <a:pt x="1165" y="398"/>
                  </a:lnTo>
                  <a:lnTo>
                    <a:pt x="1179" y="376"/>
                  </a:lnTo>
                  <a:lnTo>
                    <a:pt x="1194" y="355"/>
                  </a:lnTo>
                  <a:lnTo>
                    <a:pt x="1209" y="335"/>
                  </a:lnTo>
                  <a:lnTo>
                    <a:pt x="1226" y="316"/>
                  </a:lnTo>
                  <a:lnTo>
                    <a:pt x="1245" y="298"/>
                  </a:lnTo>
                  <a:lnTo>
                    <a:pt x="1264" y="282"/>
                  </a:lnTo>
                  <a:lnTo>
                    <a:pt x="1284" y="265"/>
                  </a:lnTo>
                  <a:lnTo>
                    <a:pt x="1306" y="252"/>
                  </a:lnTo>
                  <a:lnTo>
                    <a:pt x="1328" y="240"/>
                  </a:lnTo>
                  <a:lnTo>
                    <a:pt x="1351" y="230"/>
                  </a:lnTo>
                  <a:lnTo>
                    <a:pt x="1374" y="220"/>
                  </a:lnTo>
                  <a:lnTo>
                    <a:pt x="1398" y="215"/>
                  </a:lnTo>
                  <a:lnTo>
                    <a:pt x="1423" y="210"/>
                  </a:lnTo>
                  <a:lnTo>
                    <a:pt x="1437" y="226"/>
                  </a:lnTo>
                  <a:lnTo>
                    <a:pt x="1450" y="240"/>
                  </a:lnTo>
                  <a:lnTo>
                    <a:pt x="1462" y="254"/>
                  </a:lnTo>
                  <a:lnTo>
                    <a:pt x="1476" y="265"/>
                  </a:lnTo>
                  <a:lnTo>
                    <a:pt x="1492" y="276"/>
                  </a:lnTo>
                  <a:lnTo>
                    <a:pt x="1511" y="285"/>
                  </a:lnTo>
                  <a:lnTo>
                    <a:pt x="1534" y="294"/>
                  </a:lnTo>
                  <a:lnTo>
                    <a:pt x="1561" y="302"/>
                  </a:lnTo>
                  <a:lnTo>
                    <a:pt x="1578" y="306"/>
                  </a:lnTo>
                  <a:lnTo>
                    <a:pt x="1593" y="307"/>
                  </a:lnTo>
                  <a:lnTo>
                    <a:pt x="1609" y="308"/>
                  </a:lnTo>
                  <a:lnTo>
                    <a:pt x="1624" y="308"/>
                  </a:lnTo>
                  <a:lnTo>
                    <a:pt x="1639" y="306"/>
                  </a:lnTo>
                  <a:lnTo>
                    <a:pt x="1652" y="303"/>
                  </a:lnTo>
                  <a:lnTo>
                    <a:pt x="1667" y="300"/>
                  </a:lnTo>
                  <a:lnTo>
                    <a:pt x="1681" y="294"/>
                  </a:lnTo>
                  <a:lnTo>
                    <a:pt x="1695" y="290"/>
                  </a:lnTo>
                  <a:lnTo>
                    <a:pt x="1708" y="283"/>
                  </a:lnTo>
                  <a:lnTo>
                    <a:pt x="1722" y="276"/>
                  </a:lnTo>
                  <a:lnTo>
                    <a:pt x="1734" y="268"/>
                  </a:lnTo>
                  <a:lnTo>
                    <a:pt x="1746" y="259"/>
                  </a:lnTo>
                  <a:lnTo>
                    <a:pt x="1758" y="249"/>
                  </a:lnTo>
                  <a:lnTo>
                    <a:pt x="1770" y="239"/>
                  </a:lnTo>
                  <a:lnTo>
                    <a:pt x="1781" y="229"/>
                  </a:lnTo>
                  <a:lnTo>
                    <a:pt x="1818" y="249"/>
                  </a:lnTo>
                  <a:lnTo>
                    <a:pt x="1850" y="275"/>
                  </a:lnTo>
                  <a:lnTo>
                    <a:pt x="1878" y="305"/>
                  </a:lnTo>
                  <a:lnTo>
                    <a:pt x="1902" y="339"/>
                  </a:lnTo>
                  <a:lnTo>
                    <a:pt x="1921" y="376"/>
                  </a:lnTo>
                  <a:lnTo>
                    <a:pt x="1936" y="416"/>
                  </a:lnTo>
                  <a:lnTo>
                    <a:pt x="1944" y="457"/>
                  </a:lnTo>
                  <a:lnTo>
                    <a:pt x="1947" y="499"/>
                  </a:lnTo>
                  <a:lnTo>
                    <a:pt x="1950" y="528"/>
                  </a:lnTo>
                  <a:lnTo>
                    <a:pt x="1953" y="560"/>
                  </a:lnTo>
                  <a:lnTo>
                    <a:pt x="1956" y="585"/>
                  </a:lnTo>
                  <a:lnTo>
                    <a:pt x="1960" y="591"/>
                  </a:lnTo>
                  <a:lnTo>
                    <a:pt x="1973" y="540"/>
                  </a:lnTo>
                  <a:lnTo>
                    <a:pt x="1977" y="485"/>
                  </a:lnTo>
                  <a:lnTo>
                    <a:pt x="1976" y="430"/>
                  </a:lnTo>
                  <a:lnTo>
                    <a:pt x="1967" y="378"/>
                  </a:lnTo>
                  <a:lnTo>
                    <a:pt x="1962" y="361"/>
                  </a:lnTo>
                  <a:lnTo>
                    <a:pt x="1956" y="344"/>
                  </a:lnTo>
                  <a:lnTo>
                    <a:pt x="1950" y="326"/>
                  </a:lnTo>
                  <a:lnTo>
                    <a:pt x="1940" y="310"/>
                  </a:lnTo>
                  <a:lnTo>
                    <a:pt x="1931" y="295"/>
                  </a:lnTo>
                  <a:lnTo>
                    <a:pt x="1921" y="280"/>
                  </a:lnTo>
                  <a:lnTo>
                    <a:pt x="1909" y="265"/>
                  </a:lnTo>
                  <a:lnTo>
                    <a:pt x="1897" y="252"/>
                  </a:lnTo>
                  <a:lnTo>
                    <a:pt x="1884" y="239"/>
                  </a:lnTo>
                  <a:lnTo>
                    <a:pt x="1870" y="226"/>
                  </a:lnTo>
                  <a:lnTo>
                    <a:pt x="1856" y="214"/>
                  </a:lnTo>
                  <a:lnTo>
                    <a:pt x="1841" y="202"/>
                  </a:lnTo>
                  <a:lnTo>
                    <a:pt x="1826" y="191"/>
                  </a:lnTo>
                  <a:lnTo>
                    <a:pt x="1810" y="180"/>
                  </a:lnTo>
                  <a:lnTo>
                    <a:pt x="1795" y="171"/>
                  </a:lnTo>
                  <a:lnTo>
                    <a:pt x="1779" y="162"/>
                  </a:lnTo>
                  <a:lnTo>
                    <a:pt x="1776" y="163"/>
                  </a:lnTo>
                  <a:lnTo>
                    <a:pt x="1773" y="164"/>
                  </a:lnTo>
                  <a:lnTo>
                    <a:pt x="1771" y="165"/>
                  </a:lnTo>
                  <a:lnTo>
                    <a:pt x="1769" y="167"/>
                  </a:lnTo>
                  <a:lnTo>
                    <a:pt x="1765" y="171"/>
                  </a:lnTo>
                  <a:lnTo>
                    <a:pt x="1761" y="177"/>
                  </a:lnTo>
                  <a:lnTo>
                    <a:pt x="1753" y="185"/>
                  </a:lnTo>
                  <a:lnTo>
                    <a:pt x="1743" y="195"/>
                  </a:lnTo>
                  <a:lnTo>
                    <a:pt x="1730" y="208"/>
                  </a:lnTo>
                  <a:lnTo>
                    <a:pt x="1717" y="218"/>
                  </a:lnTo>
                  <a:lnTo>
                    <a:pt x="1705" y="227"/>
                  </a:lnTo>
                  <a:lnTo>
                    <a:pt x="1694" y="235"/>
                  </a:lnTo>
                  <a:lnTo>
                    <a:pt x="1683" y="241"/>
                  </a:lnTo>
                  <a:lnTo>
                    <a:pt x="1673" y="247"/>
                  </a:lnTo>
                  <a:lnTo>
                    <a:pt x="1664" y="250"/>
                  </a:lnTo>
                  <a:lnTo>
                    <a:pt x="1654" y="254"/>
                  </a:lnTo>
                  <a:lnTo>
                    <a:pt x="1643" y="255"/>
                  </a:lnTo>
                  <a:lnTo>
                    <a:pt x="1633" y="256"/>
                  </a:lnTo>
                  <a:lnTo>
                    <a:pt x="1622" y="257"/>
                  </a:lnTo>
                  <a:lnTo>
                    <a:pt x="1611" y="257"/>
                  </a:lnTo>
                  <a:lnTo>
                    <a:pt x="1598" y="256"/>
                  </a:lnTo>
                  <a:lnTo>
                    <a:pt x="1584" y="256"/>
                  </a:lnTo>
                  <a:lnTo>
                    <a:pt x="1569" y="255"/>
                  </a:lnTo>
                  <a:lnTo>
                    <a:pt x="1553" y="254"/>
                  </a:lnTo>
                  <a:lnTo>
                    <a:pt x="1543" y="249"/>
                  </a:lnTo>
                  <a:lnTo>
                    <a:pt x="1531" y="246"/>
                  </a:lnTo>
                  <a:lnTo>
                    <a:pt x="1521" y="241"/>
                  </a:lnTo>
                  <a:lnTo>
                    <a:pt x="1510" y="237"/>
                  </a:lnTo>
                  <a:lnTo>
                    <a:pt x="1499" y="232"/>
                  </a:lnTo>
                  <a:lnTo>
                    <a:pt x="1489" y="225"/>
                  </a:lnTo>
                  <a:lnTo>
                    <a:pt x="1481" y="217"/>
                  </a:lnTo>
                  <a:lnTo>
                    <a:pt x="1473" y="208"/>
                  </a:lnTo>
                  <a:lnTo>
                    <a:pt x="1476" y="204"/>
                  </a:lnTo>
                  <a:lnTo>
                    <a:pt x="1480" y="200"/>
                  </a:lnTo>
                  <a:lnTo>
                    <a:pt x="1482" y="195"/>
                  </a:lnTo>
                  <a:lnTo>
                    <a:pt x="1485" y="191"/>
                  </a:lnTo>
                  <a:lnTo>
                    <a:pt x="1493" y="166"/>
                  </a:lnTo>
                  <a:lnTo>
                    <a:pt x="1497" y="141"/>
                  </a:lnTo>
                  <a:lnTo>
                    <a:pt x="1497" y="116"/>
                  </a:lnTo>
                  <a:lnTo>
                    <a:pt x="1495" y="91"/>
                  </a:lnTo>
                  <a:lnTo>
                    <a:pt x="1489" y="66"/>
                  </a:lnTo>
                  <a:lnTo>
                    <a:pt x="1480" y="43"/>
                  </a:lnTo>
                  <a:lnTo>
                    <a:pt x="1468" y="21"/>
                  </a:lnTo>
                  <a:lnTo>
                    <a:pt x="1454" y="0"/>
                  </a:lnTo>
                  <a:lnTo>
                    <a:pt x="1453" y="6"/>
                  </a:lnTo>
                  <a:lnTo>
                    <a:pt x="1454" y="25"/>
                  </a:lnTo>
                  <a:lnTo>
                    <a:pt x="1457" y="50"/>
                  </a:lnTo>
                  <a:lnTo>
                    <a:pt x="1458" y="80"/>
                  </a:lnTo>
                  <a:lnTo>
                    <a:pt x="1455" y="112"/>
                  </a:lnTo>
                  <a:lnTo>
                    <a:pt x="1450" y="141"/>
                  </a:lnTo>
                  <a:lnTo>
                    <a:pt x="1437" y="164"/>
                  </a:lnTo>
                  <a:lnTo>
                    <a:pt x="1416" y="178"/>
                  </a:lnTo>
                  <a:lnTo>
                    <a:pt x="1393" y="178"/>
                  </a:lnTo>
                  <a:lnTo>
                    <a:pt x="1370" y="180"/>
                  </a:lnTo>
                  <a:lnTo>
                    <a:pt x="1348" y="185"/>
                  </a:lnTo>
                  <a:lnTo>
                    <a:pt x="1326" y="191"/>
                  </a:lnTo>
                  <a:lnTo>
                    <a:pt x="1306" y="197"/>
                  </a:lnTo>
                  <a:lnTo>
                    <a:pt x="1285" y="207"/>
                  </a:lnTo>
                  <a:lnTo>
                    <a:pt x="1265" y="216"/>
                  </a:lnTo>
                  <a:lnTo>
                    <a:pt x="1246" y="227"/>
                  </a:lnTo>
                  <a:lnTo>
                    <a:pt x="1227" y="240"/>
                  </a:lnTo>
                  <a:lnTo>
                    <a:pt x="1209" y="254"/>
                  </a:lnTo>
                  <a:lnTo>
                    <a:pt x="1193" y="269"/>
                  </a:lnTo>
                  <a:lnTo>
                    <a:pt x="1177" y="285"/>
                  </a:lnTo>
                  <a:lnTo>
                    <a:pt x="1162" y="301"/>
                  </a:lnTo>
                  <a:lnTo>
                    <a:pt x="1148" y="320"/>
                  </a:lnTo>
                  <a:lnTo>
                    <a:pt x="1134" y="338"/>
                  </a:lnTo>
                  <a:lnTo>
                    <a:pt x="1123" y="356"/>
                  </a:lnTo>
                  <a:lnTo>
                    <a:pt x="1113" y="374"/>
                  </a:lnTo>
                  <a:lnTo>
                    <a:pt x="1105" y="392"/>
                  </a:lnTo>
                  <a:lnTo>
                    <a:pt x="1100" y="411"/>
                  </a:lnTo>
                  <a:lnTo>
                    <a:pt x="1095" y="429"/>
                  </a:lnTo>
                  <a:lnTo>
                    <a:pt x="1090" y="447"/>
                  </a:lnTo>
                  <a:lnTo>
                    <a:pt x="1086" y="467"/>
                  </a:lnTo>
                  <a:lnTo>
                    <a:pt x="1081" y="485"/>
                  </a:lnTo>
                  <a:lnTo>
                    <a:pt x="1077" y="504"/>
                  </a:lnTo>
                  <a:lnTo>
                    <a:pt x="1067" y="499"/>
                  </a:lnTo>
                  <a:lnTo>
                    <a:pt x="1055" y="495"/>
                  </a:lnTo>
                  <a:lnTo>
                    <a:pt x="1039" y="490"/>
                  </a:lnTo>
                  <a:lnTo>
                    <a:pt x="1022" y="484"/>
                  </a:lnTo>
                  <a:lnTo>
                    <a:pt x="1006" y="477"/>
                  </a:lnTo>
                  <a:lnTo>
                    <a:pt x="991" y="471"/>
                  </a:lnTo>
                  <a:lnTo>
                    <a:pt x="981" y="464"/>
                  </a:lnTo>
                  <a:lnTo>
                    <a:pt x="976" y="456"/>
                  </a:lnTo>
                  <a:lnTo>
                    <a:pt x="956" y="459"/>
                  </a:lnTo>
                  <a:lnTo>
                    <a:pt x="923" y="465"/>
                  </a:lnTo>
                  <a:lnTo>
                    <a:pt x="882" y="471"/>
                  </a:lnTo>
                  <a:lnTo>
                    <a:pt x="832" y="480"/>
                  </a:lnTo>
                  <a:lnTo>
                    <a:pt x="777" y="489"/>
                  </a:lnTo>
                  <a:lnTo>
                    <a:pt x="717" y="498"/>
                  </a:lnTo>
                  <a:lnTo>
                    <a:pt x="655" y="509"/>
                  </a:lnTo>
                  <a:lnTo>
                    <a:pt x="592" y="519"/>
                  </a:lnTo>
                  <a:lnTo>
                    <a:pt x="529" y="529"/>
                  </a:lnTo>
                  <a:lnTo>
                    <a:pt x="471" y="540"/>
                  </a:lnTo>
                  <a:lnTo>
                    <a:pt x="415" y="549"/>
                  </a:lnTo>
                  <a:lnTo>
                    <a:pt x="366" y="557"/>
                  </a:lnTo>
                  <a:lnTo>
                    <a:pt x="324" y="564"/>
                  </a:lnTo>
                  <a:lnTo>
                    <a:pt x="293" y="568"/>
                  </a:lnTo>
                  <a:lnTo>
                    <a:pt x="273" y="572"/>
                  </a:lnTo>
                  <a:lnTo>
                    <a:pt x="266" y="573"/>
                  </a:lnTo>
                  <a:lnTo>
                    <a:pt x="250" y="568"/>
                  </a:lnTo>
                  <a:lnTo>
                    <a:pt x="233" y="563"/>
                  </a:lnTo>
                  <a:lnTo>
                    <a:pt x="218" y="558"/>
                  </a:lnTo>
                  <a:lnTo>
                    <a:pt x="202" y="552"/>
                  </a:lnTo>
                  <a:lnTo>
                    <a:pt x="186" y="547"/>
                  </a:lnTo>
                  <a:lnTo>
                    <a:pt x="170" y="541"/>
                  </a:lnTo>
                  <a:lnTo>
                    <a:pt x="155" y="536"/>
                  </a:lnTo>
                  <a:lnTo>
                    <a:pt x="139" y="530"/>
                  </a:lnTo>
                  <a:lnTo>
                    <a:pt x="123" y="525"/>
                  </a:lnTo>
                  <a:lnTo>
                    <a:pt x="107" y="520"/>
                  </a:lnTo>
                  <a:lnTo>
                    <a:pt x="92" y="514"/>
                  </a:lnTo>
                  <a:lnTo>
                    <a:pt x="76" y="510"/>
                  </a:lnTo>
                  <a:lnTo>
                    <a:pt x="60" y="505"/>
                  </a:lnTo>
                  <a:lnTo>
                    <a:pt x="43" y="500"/>
                  </a:lnTo>
                  <a:lnTo>
                    <a:pt x="27" y="496"/>
                  </a:lnTo>
                  <a:lnTo>
                    <a:pt x="11" y="491"/>
                  </a:lnTo>
                  <a:lnTo>
                    <a:pt x="0" y="503"/>
                  </a:lnTo>
                  <a:lnTo>
                    <a:pt x="3" y="505"/>
                  </a:lnTo>
                  <a:lnTo>
                    <a:pt x="10" y="509"/>
                  </a:lnTo>
                  <a:lnTo>
                    <a:pt x="22" y="513"/>
                  </a:lnTo>
                  <a:lnTo>
                    <a:pt x="35" y="519"/>
                  </a:lnTo>
                  <a:lnTo>
                    <a:pt x="53" y="525"/>
                  </a:lnTo>
                  <a:lnTo>
                    <a:pt x="71" y="532"/>
                  </a:lnTo>
                  <a:lnTo>
                    <a:pt x="91" y="540"/>
                  </a:lnTo>
                  <a:lnTo>
                    <a:pt x="110" y="547"/>
                  </a:lnTo>
                  <a:lnTo>
                    <a:pt x="130" y="555"/>
                  </a:lnTo>
                  <a:lnTo>
                    <a:pt x="149" y="562"/>
                  </a:lnTo>
                  <a:lnTo>
                    <a:pt x="168" y="568"/>
                  </a:lnTo>
                  <a:lnTo>
                    <a:pt x="184" y="574"/>
                  </a:lnTo>
                  <a:lnTo>
                    <a:pt x="198" y="580"/>
                  </a:lnTo>
                  <a:lnTo>
                    <a:pt x="208" y="583"/>
                  </a:lnTo>
                  <a:lnTo>
                    <a:pt x="215" y="586"/>
                  </a:lnTo>
                  <a:lnTo>
                    <a:pt x="217" y="587"/>
                  </a:lnTo>
                  <a:lnTo>
                    <a:pt x="216" y="587"/>
                  </a:lnTo>
                  <a:lnTo>
                    <a:pt x="213" y="588"/>
                  </a:lnTo>
                  <a:lnTo>
                    <a:pt x="208" y="590"/>
                  </a:lnTo>
                  <a:lnTo>
                    <a:pt x="202" y="593"/>
                  </a:lnTo>
                  <a:lnTo>
                    <a:pt x="195" y="595"/>
                  </a:lnTo>
                  <a:lnTo>
                    <a:pt x="190" y="598"/>
                  </a:lnTo>
                  <a:lnTo>
                    <a:pt x="184" y="601"/>
                  </a:lnTo>
                  <a:lnTo>
                    <a:pt x="179" y="604"/>
                  </a:lnTo>
                  <a:lnTo>
                    <a:pt x="491" y="741"/>
                  </a:lnTo>
                  <a:lnTo>
                    <a:pt x="497" y="744"/>
                  </a:lnTo>
                  <a:lnTo>
                    <a:pt x="503" y="745"/>
                  </a:lnTo>
                  <a:lnTo>
                    <a:pt x="509" y="745"/>
                  </a:lnTo>
                  <a:lnTo>
                    <a:pt x="514" y="740"/>
                  </a:lnTo>
                  <a:lnTo>
                    <a:pt x="246" y="612"/>
                  </a:lnTo>
                  <a:lnTo>
                    <a:pt x="265" y="608"/>
                  </a:lnTo>
                  <a:lnTo>
                    <a:pt x="296" y="602"/>
                  </a:lnTo>
                  <a:lnTo>
                    <a:pt x="336" y="593"/>
                  </a:lnTo>
                  <a:lnTo>
                    <a:pt x="385" y="583"/>
                  </a:lnTo>
                  <a:lnTo>
                    <a:pt x="442" y="573"/>
                  </a:lnTo>
                  <a:lnTo>
                    <a:pt x="503" y="562"/>
                  </a:lnTo>
                  <a:lnTo>
                    <a:pt x="567" y="549"/>
                  </a:lnTo>
                  <a:lnTo>
                    <a:pt x="632" y="537"/>
                  </a:lnTo>
                  <a:lnTo>
                    <a:pt x="696" y="526"/>
                  </a:lnTo>
                  <a:lnTo>
                    <a:pt x="758" y="514"/>
                  </a:lnTo>
                  <a:lnTo>
                    <a:pt x="815" y="504"/>
                  </a:lnTo>
                  <a:lnTo>
                    <a:pt x="866" y="494"/>
                  </a:lnTo>
                  <a:lnTo>
                    <a:pt x="910" y="487"/>
                  </a:lnTo>
                  <a:lnTo>
                    <a:pt x="942" y="480"/>
                  </a:lnTo>
                  <a:lnTo>
                    <a:pt x="964" y="476"/>
                  </a:lnTo>
                  <a:lnTo>
                    <a:pt x="971" y="475"/>
                  </a:lnTo>
                  <a:lnTo>
                    <a:pt x="983" y="482"/>
                  </a:lnTo>
                  <a:lnTo>
                    <a:pt x="996" y="489"/>
                  </a:lnTo>
                  <a:lnTo>
                    <a:pt x="1010" y="496"/>
                  </a:lnTo>
                  <a:lnTo>
                    <a:pt x="1024" y="504"/>
                  </a:lnTo>
                  <a:lnTo>
                    <a:pt x="1036" y="512"/>
                  </a:lnTo>
                  <a:lnTo>
                    <a:pt x="1049" y="520"/>
                  </a:lnTo>
                  <a:lnTo>
                    <a:pt x="1062" y="528"/>
                  </a:lnTo>
                  <a:lnTo>
                    <a:pt x="1073" y="537"/>
                  </a:lnTo>
                  <a:lnTo>
                    <a:pt x="1072" y="567"/>
                  </a:lnTo>
                  <a:lnTo>
                    <a:pt x="1067" y="595"/>
                  </a:lnTo>
                  <a:lnTo>
                    <a:pt x="1062" y="624"/>
                  </a:lnTo>
                  <a:lnTo>
                    <a:pt x="1055" y="650"/>
                  </a:lnTo>
                  <a:lnTo>
                    <a:pt x="1047" y="641"/>
                  </a:lnTo>
                  <a:lnTo>
                    <a:pt x="1039" y="632"/>
                  </a:lnTo>
                  <a:lnTo>
                    <a:pt x="1030" y="623"/>
                  </a:lnTo>
                  <a:lnTo>
                    <a:pt x="1022" y="615"/>
                  </a:lnTo>
                  <a:lnTo>
                    <a:pt x="1014" y="606"/>
                  </a:lnTo>
                  <a:lnTo>
                    <a:pt x="1006" y="598"/>
                  </a:lnTo>
                  <a:lnTo>
                    <a:pt x="997" y="590"/>
                  </a:lnTo>
                  <a:lnTo>
                    <a:pt x="987" y="583"/>
                  </a:lnTo>
                  <a:lnTo>
                    <a:pt x="995" y="583"/>
                  </a:lnTo>
                  <a:lnTo>
                    <a:pt x="1003" y="586"/>
                  </a:lnTo>
                  <a:lnTo>
                    <a:pt x="1011" y="591"/>
                  </a:lnTo>
                  <a:lnTo>
                    <a:pt x="1018" y="597"/>
                  </a:lnTo>
                  <a:lnTo>
                    <a:pt x="1026" y="603"/>
                  </a:lnTo>
                  <a:lnTo>
                    <a:pt x="1034" y="605"/>
                  </a:lnTo>
                  <a:lnTo>
                    <a:pt x="1042" y="605"/>
                  </a:lnTo>
                  <a:lnTo>
                    <a:pt x="1051" y="601"/>
                  </a:lnTo>
                  <a:lnTo>
                    <a:pt x="1043" y="587"/>
                  </a:lnTo>
                  <a:lnTo>
                    <a:pt x="1033" y="574"/>
                  </a:lnTo>
                  <a:lnTo>
                    <a:pt x="1022" y="563"/>
                  </a:lnTo>
                  <a:lnTo>
                    <a:pt x="1010" y="551"/>
                  </a:lnTo>
                  <a:lnTo>
                    <a:pt x="997" y="541"/>
                  </a:lnTo>
                  <a:lnTo>
                    <a:pt x="983" y="532"/>
                  </a:lnTo>
                  <a:lnTo>
                    <a:pt x="969" y="524"/>
                  </a:lnTo>
                  <a:lnTo>
                    <a:pt x="956" y="517"/>
                  </a:lnTo>
                  <a:lnTo>
                    <a:pt x="965" y="518"/>
                  </a:lnTo>
                  <a:lnTo>
                    <a:pt x="974" y="519"/>
                  </a:lnTo>
                  <a:lnTo>
                    <a:pt x="983" y="521"/>
                  </a:lnTo>
                  <a:lnTo>
                    <a:pt x="992" y="524"/>
                  </a:lnTo>
                  <a:lnTo>
                    <a:pt x="1002" y="526"/>
                  </a:lnTo>
                  <a:lnTo>
                    <a:pt x="1011" y="529"/>
                  </a:lnTo>
                  <a:lnTo>
                    <a:pt x="1019" y="533"/>
                  </a:lnTo>
                  <a:lnTo>
                    <a:pt x="1027" y="537"/>
                  </a:lnTo>
                  <a:lnTo>
                    <a:pt x="1032" y="538"/>
                  </a:lnTo>
                  <a:lnTo>
                    <a:pt x="1036" y="542"/>
                  </a:lnTo>
                  <a:lnTo>
                    <a:pt x="1041" y="547"/>
                  </a:lnTo>
                  <a:lnTo>
                    <a:pt x="1044" y="550"/>
                  </a:lnTo>
                  <a:lnTo>
                    <a:pt x="1049" y="555"/>
                  </a:lnTo>
                  <a:lnTo>
                    <a:pt x="1053" y="556"/>
                  </a:lnTo>
                  <a:lnTo>
                    <a:pt x="1058" y="555"/>
                  </a:lnTo>
                  <a:lnTo>
                    <a:pt x="1064" y="550"/>
                  </a:lnTo>
                  <a:lnTo>
                    <a:pt x="1056" y="540"/>
                  </a:lnTo>
                  <a:lnTo>
                    <a:pt x="1047" y="532"/>
                  </a:lnTo>
                  <a:lnTo>
                    <a:pt x="1036" y="525"/>
                  </a:lnTo>
                  <a:lnTo>
                    <a:pt x="1026" y="519"/>
                  </a:lnTo>
                  <a:lnTo>
                    <a:pt x="1014" y="514"/>
                  </a:lnTo>
                  <a:lnTo>
                    <a:pt x="1003" y="511"/>
                  </a:lnTo>
                  <a:lnTo>
                    <a:pt x="990" y="506"/>
                  </a:lnTo>
                  <a:lnTo>
                    <a:pt x="979" y="503"/>
                  </a:lnTo>
                  <a:lnTo>
                    <a:pt x="972" y="500"/>
                  </a:lnTo>
                  <a:lnTo>
                    <a:pt x="964" y="499"/>
                  </a:lnTo>
                  <a:lnTo>
                    <a:pt x="957" y="499"/>
                  </a:lnTo>
                  <a:lnTo>
                    <a:pt x="951" y="504"/>
                  </a:lnTo>
                  <a:lnTo>
                    <a:pt x="951" y="507"/>
                  </a:lnTo>
                  <a:lnTo>
                    <a:pt x="952" y="511"/>
                  </a:lnTo>
                  <a:lnTo>
                    <a:pt x="953" y="513"/>
                  </a:lnTo>
                  <a:lnTo>
                    <a:pt x="956" y="515"/>
                  </a:lnTo>
                  <a:lnTo>
                    <a:pt x="948" y="518"/>
                  </a:lnTo>
                  <a:lnTo>
                    <a:pt x="938" y="519"/>
                  </a:lnTo>
                  <a:lnTo>
                    <a:pt x="931" y="521"/>
                  </a:lnTo>
                  <a:lnTo>
                    <a:pt x="930" y="530"/>
                  </a:lnTo>
                  <a:lnTo>
                    <a:pt x="939" y="534"/>
                  </a:lnTo>
                  <a:lnTo>
                    <a:pt x="949" y="537"/>
                  </a:lnTo>
                  <a:lnTo>
                    <a:pt x="958" y="541"/>
                  </a:lnTo>
                  <a:lnTo>
                    <a:pt x="968" y="543"/>
                  </a:lnTo>
                  <a:lnTo>
                    <a:pt x="976" y="547"/>
                  </a:lnTo>
                  <a:lnTo>
                    <a:pt x="986" y="551"/>
                  </a:lnTo>
                  <a:lnTo>
                    <a:pt x="994" y="557"/>
                  </a:lnTo>
                  <a:lnTo>
                    <a:pt x="1002" y="563"/>
                  </a:lnTo>
                  <a:lnTo>
                    <a:pt x="995" y="564"/>
                  </a:lnTo>
                  <a:lnTo>
                    <a:pt x="987" y="564"/>
                  </a:lnTo>
                  <a:lnTo>
                    <a:pt x="980" y="563"/>
                  </a:lnTo>
                  <a:lnTo>
                    <a:pt x="972" y="560"/>
                  </a:lnTo>
                  <a:lnTo>
                    <a:pt x="964" y="558"/>
                  </a:lnTo>
                  <a:lnTo>
                    <a:pt x="956" y="557"/>
                  </a:lnTo>
                  <a:lnTo>
                    <a:pt x="949" y="559"/>
                  </a:lnTo>
                  <a:lnTo>
                    <a:pt x="941" y="563"/>
                  </a:lnTo>
                  <a:lnTo>
                    <a:pt x="944" y="575"/>
                  </a:lnTo>
                  <a:lnTo>
                    <a:pt x="951" y="586"/>
                  </a:lnTo>
                  <a:lnTo>
                    <a:pt x="959" y="594"/>
                  </a:lnTo>
                  <a:lnTo>
                    <a:pt x="969" y="602"/>
                  </a:lnTo>
                  <a:lnTo>
                    <a:pt x="979" y="610"/>
                  </a:lnTo>
                  <a:lnTo>
                    <a:pt x="989" y="619"/>
                  </a:lnTo>
                  <a:lnTo>
                    <a:pt x="997" y="631"/>
                  </a:lnTo>
                  <a:lnTo>
                    <a:pt x="1004" y="643"/>
                  </a:lnTo>
                  <a:lnTo>
                    <a:pt x="986" y="647"/>
                  </a:lnTo>
                  <a:lnTo>
                    <a:pt x="966" y="651"/>
                  </a:lnTo>
                  <a:lnTo>
                    <a:pt x="948" y="657"/>
                  </a:lnTo>
                  <a:lnTo>
                    <a:pt x="929" y="663"/>
                  </a:lnTo>
                  <a:lnTo>
                    <a:pt x="911" y="669"/>
                  </a:lnTo>
                  <a:lnTo>
                    <a:pt x="892" y="673"/>
                  </a:lnTo>
                  <a:lnTo>
                    <a:pt x="873" y="677"/>
                  </a:lnTo>
                  <a:lnTo>
                    <a:pt x="854" y="678"/>
                  </a:lnTo>
                  <a:lnTo>
                    <a:pt x="858" y="653"/>
                  </a:lnTo>
                  <a:lnTo>
                    <a:pt x="860" y="625"/>
                  </a:lnTo>
                  <a:lnTo>
                    <a:pt x="858" y="598"/>
                  </a:lnTo>
                  <a:lnTo>
                    <a:pt x="854" y="573"/>
                  </a:lnTo>
                  <a:lnTo>
                    <a:pt x="848" y="565"/>
                  </a:lnTo>
                  <a:lnTo>
                    <a:pt x="844" y="556"/>
                  </a:lnTo>
                  <a:lnTo>
                    <a:pt x="838" y="548"/>
                  </a:lnTo>
                  <a:lnTo>
                    <a:pt x="829" y="545"/>
                  </a:lnTo>
                  <a:lnTo>
                    <a:pt x="820" y="562"/>
                  </a:lnTo>
                  <a:lnTo>
                    <a:pt x="814" y="579"/>
                  </a:lnTo>
                  <a:lnTo>
                    <a:pt x="808" y="596"/>
                  </a:lnTo>
                  <a:lnTo>
                    <a:pt x="798" y="612"/>
                  </a:lnTo>
                  <a:lnTo>
                    <a:pt x="758" y="545"/>
                  </a:lnTo>
                  <a:lnTo>
                    <a:pt x="746" y="545"/>
                  </a:lnTo>
                  <a:lnTo>
                    <a:pt x="746" y="556"/>
                  </a:lnTo>
                  <a:lnTo>
                    <a:pt x="754" y="568"/>
                  </a:lnTo>
                  <a:lnTo>
                    <a:pt x="761" y="581"/>
                  </a:lnTo>
                  <a:lnTo>
                    <a:pt x="767" y="594"/>
                  </a:lnTo>
                  <a:lnTo>
                    <a:pt x="772" y="608"/>
                  </a:lnTo>
                  <a:lnTo>
                    <a:pt x="778" y="620"/>
                  </a:lnTo>
                  <a:lnTo>
                    <a:pt x="783" y="634"/>
                  </a:lnTo>
                  <a:lnTo>
                    <a:pt x="786" y="649"/>
                  </a:lnTo>
                  <a:lnTo>
                    <a:pt x="790" y="663"/>
                  </a:lnTo>
                  <a:lnTo>
                    <a:pt x="799" y="661"/>
                  </a:lnTo>
                  <a:lnTo>
                    <a:pt x="807" y="655"/>
                  </a:lnTo>
                  <a:lnTo>
                    <a:pt x="813" y="649"/>
                  </a:lnTo>
                  <a:lnTo>
                    <a:pt x="819" y="642"/>
                  </a:lnTo>
                  <a:lnTo>
                    <a:pt x="823" y="634"/>
                  </a:lnTo>
                  <a:lnTo>
                    <a:pt x="827" y="625"/>
                  </a:lnTo>
                  <a:lnTo>
                    <a:pt x="830" y="617"/>
                  </a:lnTo>
                  <a:lnTo>
                    <a:pt x="834" y="609"/>
                  </a:lnTo>
                  <a:lnTo>
                    <a:pt x="838" y="617"/>
                  </a:lnTo>
                  <a:lnTo>
                    <a:pt x="836" y="635"/>
                  </a:lnTo>
                  <a:lnTo>
                    <a:pt x="831" y="654"/>
                  </a:lnTo>
                  <a:lnTo>
                    <a:pt x="827" y="671"/>
                  </a:lnTo>
                  <a:lnTo>
                    <a:pt x="820" y="689"/>
                  </a:lnTo>
                  <a:lnTo>
                    <a:pt x="813" y="707"/>
                  </a:lnTo>
                  <a:lnTo>
                    <a:pt x="806" y="724"/>
                  </a:lnTo>
                  <a:lnTo>
                    <a:pt x="799" y="741"/>
                  </a:lnTo>
                  <a:lnTo>
                    <a:pt x="792" y="757"/>
                  </a:lnTo>
                  <a:lnTo>
                    <a:pt x="835" y="761"/>
                  </a:lnTo>
                  <a:lnTo>
                    <a:pt x="838" y="750"/>
                  </a:lnTo>
                  <a:lnTo>
                    <a:pt x="842" y="735"/>
                  </a:lnTo>
                  <a:lnTo>
                    <a:pt x="845" y="722"/>
                  </a:lnTo>
                  <a:lnTo>
                    <a:pt x="848" y="711"/>
                  </a:lnTo>
                  <a:lnTo>
                    <a:pt x="870" y="708"/>
                  </a:lnTo>
                  <a:lnTo>
                    <a:pt x="892" y="702"/>
                  </a:lnTo>
                  <a:lnTo>
                    <a:pt x="914" y="696"/>
                  </a:lnTo>
                  <a:lnTo>
                    <a:pt x="936" y="691"/>
                  </a:lnTo>
                  <a:lnTo>
                    <a:pt x="958" y="685"/>
                  </a:lnTo>
                  <a:lnTo>
                    <a:pt x="979" y="679"/>
                  </a:lnTo>
                  <a:lnTo>
                    <a:pt x="1001" y="673"/>
                  </a:lnTo>
                  <a:lnTo>
                    <a:pt x="1022" y="669"/>
                  </a:lnTo>
                  <a:lnTo>
                    <a:pt x="1029" y="678"/>
                  </a:lnTo>
                  <a:lnTo>
                    <a:pt x="1036" y="687"/>
                  </a:lnTo>
                  <a:lnTo>
                    <a:pt x="1041" y="696"/>
                  </a:lnTo>
                  <a:lnTo>
                    <a:pt x="1045" y="707"/>
                  </a:lnTo>
                  <a:lnTo>
                    <a:pt x="941" y="740"/>
                  </a:lnTo>
                  <a:lnTo>
                    <a:pt x="949" y="770"/>
                  </a:lnTo>
                  <a:lnTo>
                    <a:pt x="951" y="769"/>
                  </a:lnTo>
                  <a:lnTo>
                    <a:pt x="959" y="767"/>
                  </a:lnTo>
                  <a:lnTo>
                    <a:pt x="969" y="763"/>
                  </a:lnTo>
                  <a:lnTo>
                    <a:pt x="983" y="759"/>
                  </a:lnTo>
                  <a:lnTo>
                    <a:pt x="998" y="753"/>
                  </a:lnTo>
                  <a:lnTo>
                    <a:pt x="1013" y="747"/>
                  </a:lnTo>
                  <a:lnTo>
                    <a:pt x="1027" y="741"/>
                  </a:lnTo>
                  <a:lnTo>
                    <a:pt x="1040" y="737"/>
                  </a:lnTo>
                  <a:lnTo>
                    <a:pt x="1035" y="791"/>
                  </a:lnTo>
                  <a:lnTo>
                    <a:pt x="942" y="822"/>
                  </a:lnTo>
                  <a:lnTo>
                    <a:pt x="949" y="8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0" name="Freeform 56"/>
            <p:cNvSpPr>
              <a:spLocks/>
            </p:cNvSpPr>
            <p:nvPr/>
          </p:nvSpPr>
          <p:spPr bwMode="auto">
            <a:xfrm>
              <a:off x="3078" y="2549"/>
              <a:ext cx="256" cy="77"/>
            </a:xfrm>
            <a:custGeom>
              <a:avLst/>
              <a:gdLst>
                <a:gd name="T0" fmla="*/ 256 w 511"/>
                <a:gd name="T1" fmla="*/ 77 h 154"/>
                <a:gd name="T2" fmla="*/ 252 w 511"/>
                <a:gd name="T3" fmla="*/ 77 h 154"/>
                <a:gd name="T4" fmla="*/ 248 w 511"/>
                <a:gd name="T5" fmla="*/ 76 h 154"/>
                <a:gd name="T6" fmla="*/ 245 w 511"/>
                <a:gd name="T7" fmla="*/ 73 h 154"/>
                <a:gd name="T8" fmla="*/ 242 w 511"/>
                <a:gd name="T9" fmla="*/ 71 h 154"/>
                <a:gd name="T10" fmla="*/ 230 w 511"/>
                <a:gd name="T11" fmla="*/ 60 h 154"/>
                <a:gd name="T12" fmla="*/ 217 w 511"/>
                <a:gd name="T13" fmla="*/ 51 h 154"/>
                <a:gd name="T14" fmla="*/ 204 w 511"/>
                <a:gd name="T15" fmla="*/ 43 h 154"/>
                <a:gd name="T16" fmla="*/ 190 w 511"/>
                <a:gd name="T17" fmla="*/ 37 h 154"/>
                <a:gd name="T18" fmla="*/ 175 w 511"/>
                <a:gd name="T19" fmla="*/ 32 h 154"/>
                <a:gd name="T20" fmla="*/ 160 w 511"/>
                <a:gd name="T21" fmla="*/ 28 h 154"/>
                <a:gd name="T22" fmla="*/ 144 w 511"/>
                <a:gd name="T23" fmla="*/ 26 h 154"/>
                <a:gd name="T24" fmla="*/ 128 w 511"/>
                <a:gd name="T25" fmla="*/ 24 h 154"/>
                <a:gd name="T26" fmla="*/ 112 w 511"/>
                <a:gd name="T27" fmla="*/ 24 h 154"/>
                <a:gd name="T28" fmla="*/ 96 w 511"/>
                <a:gd name="T29" fmla="*/ 24 h 154"/>
                <a:gd name="T30" fmla="*/ 80 w 511"/>
                <a:gd name="T31" fmla="*/ 26 h 154"/>
                <a:gd name="T32" fmla="*/ 65 w 511"/>
                <a:gd name="T33" fmla="*/ 28 h 154"/>
                <a:gd name="T34" fmla="*/ 49 w 511"/>
                <a:gd name="T35" fmla="*/ 31 h 154"/>
                <a:gd name="T36" fmla="*/ 34 w 511"/>
                <a:gd name="T37" fmla="*/ 34 h 154"/>
                <a:gd name="T38" fmla="*/ 19 w 511"/>
                <a:gd name="T39" fmla="*/ 39 h 154"/>
                <a:gd name="T40" fmla="*/ 5 w 511"/>
                <a:gd name="T41" fmla="*/ 44 h 154"/>
                <a:gd name="T42" fmla="*/ 3 w 511"/>
                <a:gd name="T43" fmla="*/ 42 h 154"/>
                <a:gd name="T44" fmla="*/ 1 w 511"/>
                <a:gd name="T45" fmla="*/ 39 h 154"/>
                <a:gd name="T46" fmla="*/ 0 w 511"/>
                <a:gd name="T47" fmla="*/ 36 h 154"/>
                <a:gd name="T48" fmla="*/ 0 w 511"/>
                <a:gd name="T49" fmla="*/ 32 h 154"/>
                <a:gd name="T50" fmla="*/ 8 w 511"/>
                <a:gd name="T51" fmla="*/ 26 h 154"/>
                <a:gd name="T52" fmla="*/ 16 w 511"/>
                <a:gd name="T53" fmla="*/ 21 h 154"/>
                <a:gd name="T54" fmla="*/ 24 w 511"/>
                <a:gd name="T55" fmla="*/ 16 h 154"/>
                <a:gd name="T56" fmla="*/ 32 w 511"/>
                <a:gd name="T57" fmla="*/ 12 h 154"/>
                <a:gd name="T58" fmla="*/ 41 w 511"/>
                <a:gd name="T59" fmla="*/ 9 h 154"/>
                <a:gd name="T60" fmla="*/ 50 w 511"/>
                <a:gd name="T61" fmla="*/ 6 h 154"/>
                <a:gd name="T62" fmla="*/ 59 w 511"/>
                <a:gd name="T63" fmla="*/ 4 h 154"/>
                <a:gd name="T64" fmla="*/ 69 w 511"/>
                <a:gd name="T65" fmla="*/ 3 h 154"/>
                <a:gd name="T66" fmla="*/ 78 w 511"/>
                <a:gd name="T67" fmla="*/ 1 h 154"/>
                <a:gd name="T68" fmla="*/ 88 w 511"/>
                <a:gd name="T69" fmla="*/ 1 h 154"/>
                <a:gd name="T70" fmla="*/ 97 w 511"/>
                <a:gd name="T71" fmla="*/ 0 h 154"/>
                <a:gd name="T72" fmla="*/ 107 w 511"/>
                <a:gd name="T73" fmla="*/ 1 h 154"/>
                <a:gd name="T74" fmla="*/ 117 w 511"/>
                <a:gd name="T75" fmla="*/ 1 h 154"/>
                <a:gd name="T76" fmla="*/ 127 w 511"/>
                <a:gd name="T77" fmla="*/ 3 h 154"/>
                <a:gd name="T78" fmla="*/ 137 w 511"/>
                <a:gd name="T79" fmla="*/ 4 h 154"/>
                <a:gd name="T80" fmla="*/ 146 w 511"/>
                <a:gd name="T81" fmla="*/ 5 h 154"/>
                <a:gd name="T82" fmla="*/ 154 w 511"/>
                <a:gd name="T83" fmla="*/ 7 h 154"/>
                <a:gd name="T84" fmla="*/ 162 w 511"/>
                <a:gd name="T85" fmla="*/ 9 h 154"/>
                <a:gd name="T86" fmla="*/ 170 w 511"/>
                <a:gd name="T87" fmla="*/ 11 h 154"/>
                <a:gd name="T88" fmla="*/ 178 w 511"/>
                <a:gd name="T89" fmla="*/ 14 h 154"/>
                <a:gd name="T90" fmla="*/ 186 w 511"/>
                <a:gd name="T91" fmla="*/ 17 h 154"/>
                <a:gd name="T92" fmla="*/ 194 w 511"/>
                <a:gd name="T93" fmla="*/ 20 h 154"/>
                <a:gd name="T94" fmla="*/ 202 w 511"/>
                <a:gd name="T95" fmla="*/ 24 h 154"/>
                <a:gd name="T96" fmla="*/ 209 w 511"/>
                <a:gd name="T97" fmla="*/ 29 h 154"/>
                <a:gd name="T98" fmla="*/ 216 w 511"/>
                <a:gd name="T99" fmla="*/ 34 h 154"/>
                <a:gd name="T100" fmla="*/ 223 w 511"/>
                <a:gd name="T101" fmla="*/ 38 h 154"/>
                <a:gd name="T102" fmla="*/ 229 w 511"/>
                <a:gd name="T103" fmla="*/ 44 h 154"/>
                <a:gd name="T104" fmla="*/ 236 w 511"/>
                <a:gd name="T105" fmla="*/ 50 h 154"/>
                <a:gd name="T106" fmla="*/ 241 w 511"/>
                <a:gd name="T107" fmla="*/ 56 h 154"/>
                <a:gd name="T108" fmla="*/ 247 w 511"/>
                <a:gd name="T109" fmla="*/ 62 h 154"/>
                <a:gd name="T110" fmla="*/ 251 w 511"/>
                <a:gd name="T111" fmla="*/ 69 h 154"/>
                <a:gd name="T112" fmla="*/ 256 w 511"/>
                <a:gd name="T113" fmla="*/ 77 h 1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11" h="154">
                  <a:moveTo>
                    <a:pt x="511" y="153"/>
                  </a:moveTo>
                  <a:lnTo>
                    <a:pt x="503" y="154"/>
                  </a:lnTo>
                  <a:lnTo>
                    <a:pt x="496" y="151"/>
                  </a:lnTo>
                  <a:lnTo>
                    <a:pt x="489" y="145"/>
                  </a:lnTo>
                  <a:lnTo>
                    <a:pt x="483" y="141"/>
                  </a:lnTo>
                  <a:lnTo>
                    <a:pt x="459" y="120"/>
                  </a:lnTo>
                  <a:lnTo>
                    <a:pt x="434" y="101"/>
                  </a:lnTo>
                  <a:lnTo>
                    <a:pt x="407" y="86"/>
                  </a:lnTo>
                  <a:lnTo>
                    <a:pt x="379" y="74"/>
                  </a:lnTo>
                  <a:lnTo>
                    <a:pt x="350" y="64"/>
                  </a:lnTo>
                  <a:lnTo>
                    <a:pt x="319" y="56"/>
                  </a:lnTo>
                  <a:lnTo>
                    <a:pt x="288" y="51"/>
                  </a:lnTo>
                  <a:lnTo>
                    <a:pt x="255" y="48"/>
                  </a:lnTo>
                  <a:lnTo>
                    <a:pt x="224" y="47"/>
                  </a:lnTo>
                  <a:lnTo>
                    <a:pt x="192" y="47"/>
                  </a:lnTo>
                  <a:lnTo>
                    <a:pt x="160" y="51"/>
                  </a:lnTo>
                  <a:lnTo>
                    <a:pt x="129" y="55"/>
                  </a:lnTo>
                  <a:lnTo>
                    <a:pt x="98" y="61"/>
                  </a:lnTo>
                  <a:lnTo>
                    <a:pt x="68" y="68"/>
                  </a:lnTo>
                  <a:lnTo>
                    <a:pt x="38" y="77"/>
                  </a:lnTo>
                  <a:lnTo>
                    <a:pt x="10" y="88"/>
                  </a:lnTo>
                  <a:lnTo>
                    <a:pt x="5" y="83"/>
                  </a:lnTo>
                  <a:lnTo>
                    <a:pt x="2" y="78"/>
                  </a:lnTo>
                  <a:lnTo>
                    <a:pt x="0" y="71"/>
                  </a:lnTo>
                  <a:lnTo>
                    <a:pt x="0" y="63"/>
                  </a:lnTo>
                  <a:lnTo>
                    <a:pt x="15" y="52"/>
                  </a:lnTo>
                  <a:lnTo>
                    <a:pt x="31" y="41"/>
                  </a:lnTo>
                  <a:lnTo>
                    <a:pt x="47" y="32"/>
                  </a:lnTo>
                  <a:lnTo>
                    <a:pt x="64" y="24"/>
                  </a:lnTo>
                  <a:lnTo>
                    <a:pt x="81" y="17"/>
                  </a:lnTo>
                  <a:lnTo>
                    <a:pt x="100" y="11"/>
                  </a:lnTo>
                  <a:lnTo>
                    <a:pt x="118" y="8"/>
                  </a:lnTo>
                  <a:lnTo>
                    <a:pt x="137" y="5"/>
                  </a:lnTo>
                  <a:lnTo>
                    <a:pt x="156" y="2"/>
                  </a:lnTo>
                  <a:lnTo>
                    <a:pt x="175" y="1"/>
                  </a:lnTo>
                  <a:lnTo>
                    <a:pt x="194" y="0"/>
                  </a:lnTo>
                  <a:lnTo>
                    <a:pt x="214" y="1"/>
                  </a:lnTo>
                  <a:lnTo>
                    <a:pt x="233" y="2"/>
                  </a:lnTo>
                  <a:lnTo>
                    <a:pt x="253" y="5"/>
                  </a:lnTo>
                  <a:lnTo>
                    <a:pt x="273" y="7"/>
                  </a:lnTo>
                  <a:lnTo>
                    <a:pt x="291" y="10"/>
                  </a:lnTo>
                  <a:lnTo>
                    <a:pt x="307" y="14"/>
                  </a:lnTo>
                  <a:lnTo>
                    <a:pt x="323" y="17"/>
                  </a:lnTo>
                  <a:lnTo>
                    <a:pt x="339" y="22"/>
                  </a:lnTo>
                  <a:lnTo>
                    <a:pt x="356" y="28"/>
                  </a:lnTo>
                  <a:lnTo>
                    <a:pt x="372" y="33"/>
                  </a:lnTo>
                  <a:lnTo>
                    <a:pt x="387" y="40"/>
                  </a:lnTo>
                  <a:lnTo>
                    <a:pt x="403" y="48"/>
                  </a:lnTo>
                  <a:lnTo>
                    <a:pt x="417" y="58"/>
                  </a:lnTo>
                  <a:lnTo>
                    <a:pt x="432" y="67"/>
                  </a:lnTo>
                  <a:lnTo>
                    <a:pt x="445" y="76"/>
                  </a:lnTo>
                  <a:lnTo>
                    <a:pt x="458" y="88"/>
                  </a:lnTo>
                  <a:lnTo>
                    <a:pt x="471" y="99"/>
                  </a:lnTo>
                  <a:lnTo>
                    <a:pt x="482" y="112"/>
                  </a:lnTo>
                  <a:lnTo>
                    <a:pt x="493" y="124"/>
                  </a:lnTo>
                  <a:lnTo>
                    <a:pt x="502" y="138"/>
                  </a:lnTo>
                  <a:lnTo>
                    <a:pt x="511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1" name="Freeform 57"/>
            <p:cNvSpPr>
              <a:spLocks/>
            </p:cNvSpPr>
            <p:nvPr/>
          </p:nvSpPr>
          <p:spPr bwMode="auto">
            <a:xfrm>
              <a:off x="2461" y="2591"/>
              <a:ext cx="497" cy="499"/>
            </a:xfrm>
            <a:custGeom>
              <a:avLst/>
              <a:gdLst>
                <a:gd name="T0" fmla="*/ 468 w 994"/>
                <a:gd name="T1" fmla="*/ 408 h 999"/>
                <a:gd name="T2" fmla="*/ 482 w 994"/>
                <a:gd name="T3" fmla="*/ 24 h 999"/>
                <a:gd name="T4" fmla="*/ 91 w 994"/>
                <a:gd name="T5" fmla="*/ 19 h 999"/>
                <a:gd name="T6" fmla="*/ 102 w 994"/>
                <a:gd name="T7" fmla="*/ 437 h 999"/>
                <a:gd name="T8" fmla="*/ 99 w 994"/>
                <a:gd name="T9" fmla="*/ 439 h 999"/>
                <a:gd name="T10" fmla="*/ 95 w 994"/>
                <a:gd name="T11" fmla="*/ 441 h 999"/>
                <a:gd name="T12" fmla="*/ 90 w 994"/>
                <a:gd name="T13" fmla="*/ 442 h 999"/>
                <a:gd name="T14" fmla="*/ 88 w 994"/>
                <a:gd name="T15" fmla="*/ 440 h 999"/>
                <a:gd name="T16" fmla="*/ 69 w 994"/>
                <a:gd name="T17" fmla="*/ 30 h 999"/>
                <a:gd name="T18" fmla="*/ 12 w 994"/>
                <a:gd name="T19" fmla="*/ 83 h 999"/>
                <a:gd name="T20" fmla="*/ 14 w 994"/>
                <a:gd name="T21" fmla="*/ 144 h 999"/>
                <a:gd name="T22" fmla="*/ 18 w 994"/>
                <a:gd name="T23" fmla="*/ 280 h 999"/>
                <a:gd name="T24" fmla="*/ 23 w 994"/>
                <a:gd name="T25" fmla="*/ 417 h 999"/>
                <a:gd name="T26" fmla="*/ 26 w 994"/>
                <a:gd name="T27" fmla="*/ 481 h 999"/>
                <a:gd name="T28" fmla="*/ 34 w 994"/>
                <a:gd name="T29" fmla="*/ 478 h 999"/>
                <a:gd name="T30" fmla="*/ 43 w 994"/>
                <a:gd name="T31" fmla="*/ 474 h 999"/>
                <a:gd name="T32" fmla="*/ 54 w 994"/>
                <a:gd name="T33" fmla="*/ 470 h 999"/>
                <a:gd name="T34" fmla="*/ 64 w 994"/>
                <a:gd name="T35" fmla="*/ 466 h 999"/>
                <a:gd name="T36" fmla="*/ 72 w 994"/>
                <a:gd name="T37" fmla="*/ 462 h 999"/>
                <a:gd name="T38" fmla="*/ 80 w 994"/>
                <a:gd name="T39" fmla="*/ 459 h 999"/>
                <a:gd name="T40" fmla="*/ 84 w 994"/>
                <a:gd name="T41" fmla="*/ 458 h 999"/>
                <a:gd name="T42" fmla="*/ 87 w 994"/>
                <a:gd name="T43" fmla="*/ 458 h 999"/>
                <a:gd name="T44" fmla="*/ 79 w 994"/>
                <a:gd name="T45" fmla="*/ 464 h 999"/>
                <a:gd name="T46" fmla="*/ 71 w 994"/>
                <a:gd name="T47" fmla="*/ 469 h 999"/>
                <a:gd name="T48" fmla="*/ 61 w 994"/>
                <a:gd name="T49" fmla="*/ 474 h 999"/>
                <a:gd name="T50" fmla="*/ 52 w 994"/>
                <a:gd name="T51" fmla="*/ 479 h 999"/>
                <a:gd name="T52" fmla="*/ 42 w 994"/>
                <a:gd name="T53" fmla="*/ 484 h 999"/>
                <a:gd name="T54" fmla="*/ 33 w 994"/>
                <a:gd name="T55" fmla="*/ 489 h 999"/>
                <a:gd name="T56" fmla="*/ 24 w 994"/>
                <a:gd name="T57" fmla="*/ 494 h 999"/>
                <a:gd name="T58" fmla="*/ 16 w 994"/>
                <a:gd name="T59" fmla="*/ 499 h 999"/>
                <a:gd name="T60" fmla="*/ 13 w 994"/>
                <a:gd name="T61" fmla="*/ 481 h 999"/>
                <a:gd name="T62" fmla="*/ 9 w 994"/>
                <a:gd name="T63" fmla="*/ 435 h 999"/>
                <a:gd name="T64" fmla="*/ 7 w 994"/>
                <a:gd name="T65" fmla="*/ 370 h 999"/>
                <a:gd name="T66" fmla="*/ 4 w 994"/>
                <a:gd name="T67" fmla="*/ 295 h 999"/>
                <a:gd name="T68" fmla="*/ 2 w 994"/>
                <a:gd name="T69" fmla="*/ 219 h 999"/>
                <a:gd name="T70" fmla="*/ 0 w 994"/>
                <a:gd name="T71" fmla="*/ 150 h 999"/>
                <a:gd name="T72" fmla="*/ 0 w 994"/>
                <a:gd name="T73" fmla="*/ 98 h 999"/>
                <a:gd name="T74" fmla="*/ 1 w 994"/>
                <a:gd name="T75" fmla="*/ 72 h 999"/>
                <a:gd name="T76" fmla="*/ 74 w 994"/>
                <a:gd name="T77" fmla="*/ 0 h 999"/>
                <a:gd name="T78" fmla="*/ 497 w 994"/>
                <a:gd name="T79" fmla="*/ 11 h 999"/>
                <a:gd name="T80" fmla="*/ 497 w 994"/>
                <a:gd name="T81" fmla="*/ 28 h 999"/>
                <a:gd name="T82" fmla="*/ 494 w 994"/>
                <a:gd name="T83" fmla="*/ 74 h 999"/>
                <a:gd name="T84" fmla="*/ 492 w 994"/>
                <a:gd name="T85" fmla="*/ 139 h 999"/>
                <a:gd name="T86" fmla="*/ 489 w 994"/>
                <a:gd name="T87" fmla="*/ 213 h 999"/>
                <a:gd name="T88" fmla="*/ 485 w 994"/>
                <a:gd name="T89" fmla="*/ 288 h 999"/>
                <a:gd name="T90" fmla="*/ 482 w 994"/>
                <a:gd name="T91" fmla="*/ 353 h 999"/>
                <a:gd name="T92" fmla="*/ 480 w 994"/>
                <a:gd name="T93" fmla="*/ 398 h 999"/>
                <a:gd name="T94" fmla="*/ 479 w 994"/>
                <a:gd name="T95" fmla="*/ 415 h 999"/>
                <a:gd name="T96" fmla="*/ 468 w 994"/>
                <a:gd name="T97" fmla="*/ 408 h 99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994" h="999">
                  <a:moveTo>
                    <a:pt x="935" y="816"/>
                  </a:moveTo>
                  <a:lnTo>
                    <a:pt x="964" y="48"/>
                  </a:lnTo>
                  <a:lnTo>
                    <a:pt x="182" y="38"/>
                  </a:lnTo>
                  <a:lnTo>
                    <a:pt x="203" y="875"/>
                  </a:lnTo>
                  <a:lnTo>
                    <a:pt x="198" y="879"/>
                  </a:lnTo>
                  <a:lnTo>
                    <a:pt x="189" y="883"/>
                  </a:lnTo>
                  <a:lnTo>
                    <a:pt x="180" y="884"/>
                  </a:lnTo>
                  <a:lnTo>
                    <a:pt x="175" y="881"/>
                  </a:lnTo>
                  <a:lnTo>
                    <a:pt x="138" y="61"/>
                  </a:lnTo>
                  <a:lnTo>
                    <a:pt x="23" y="166"/>
                  </a:lnTo>
                  <a:lnTo>
                    <a:pt x="27" y="289"/>
                  </a:lnTo>
                  <a:lnTo>
                    <a:pt x="36" y="561"/>
                  </a:lnTo>
                  <a:lnTo>
                    <a:pt x="46" y="835"/>
                  </a:lnTo>
                  <a:lnTo>
                    <a:pt x="52" y="963"/>
                  </a:lnTo>
                  <a:lnTo>
                    <a:pt x="68" y="956"/>
                  </a:lnTo>
                  <a:lnTo>
                    <a:pt x="86" y="948"/>
                  </a:lnTo>
                  <a:lnTo>
                    <a:pt x="107" y="940"/>
                  </a:lnTo>
                  <a:lnTo>
                    <a:pt x="127" y="932"/>
                  </a:lnTo>
                  <a:lnTo>
                    <a:pt x="144" y="925"/>
                  </a:lnTo>
                  <a:lnTo>
                    <a:pt x="159" y="919"/>
                  </a:lnTo>
                  <a:lnTo>
                    <a:pt x="168" y="916"/>
                  </a:lnTo>
                  <a:lnTo>
                    <a:pt x="173" y="916"/>
                  </a:lnTo>
                  <a:lnTo>
                    <a:pt x="157" y="928"/>
                  </a:lnTo>
                  <a:lnTo>
                    <a:pt x="141" y="939"/>
                  </a:lnTo>
                  <a:lnTo>
                    <a:pt x="122" y="948"/>
                  </a:lnTo>
                  <a:lnTo>
                    <a:pt x="103" y="959"/>
                  </a:lnTo>
                  <a:lnTo>
                    <a:pt x="84" y="969"/>
                  </a:lnTo>
                  <a:lnTo>
                    <a:pt x="66" y="978"/>
                  </a:lnTo>
                  <a:lnTo>
                    <a:pt x="47" y="989"/>
                  </a:lnTo>
                  <a:lnTo>
                    <a:pt x="31" y="999"/>
                  </a:lnTo>
                  <a:lnTo>
                    <a:pt x="25" y="963"/>
                  </a:lnTo>
                  <a:lnTo>
                    <a:pt x="18" y="871"/>
                  </a:lnTo>
                  <a:lnTo>
                    <a:pt x="13" y="741"/>
                  </a:lnTo>
                  <a:lnTo>
                    <a:pt x="8" y="590"/>
                  </a:lnTo>
                  <a:lnTo>
                    <a:pt x="3" y="438"/>
                  </a:lnTo>
                  <a:lnTo>
                    <a:pt x="0" y="300"/>
                  </a:lnTo>
                  <a:lnTo>
                    <a:pt x="0" y="196"/>
                  </a:lnTo>
                  <a:lnTo>
                    <a:pt x="1" y="144"/>
                  </a:lnTo>
                  <a:lnTo>
                    <a:pt x="147" y="0"/>
                  </a:lnTo>
                  <a:lnTo>
                    <a:pt x="994" y="22"/>
                  </a:lnTo>
                  <a:lnTo>
                    <a:pt x="993" y="57"/>
                  </a:lnTo>
                  <a:lnTo>
                    <a:pt x="988" y="149"/>
                  </a:lnTo>
                  <a:lnTo>
                    <a:pt x="984" y="279"/>
                  </a:lnTo>
                  <a:lnTo>
                    <a:pt x="977" y="427"/>
                  </a:lnTo>
                  <a:lnTo>
                    <a:pt x="970" y="576"/>
                  </a:lnTo>
                  <a:lnTo>
                    <a:pt x="964" y="706"/>
                  </a:lnTo>
                  <a:lnTo>
                    <a:pt x="959" y="797"/>
                  </a:lnTo>
                  <a:lnTo>
                    <a:pt x="957" y="831"/>
                  </a:lnTo>
                  <a:lnTo>
                    <a:pt x="935" y="8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2" name="Freeform 58"/>
            <p:cNvSpPr>
              <a:spLocks/>
            </p:cNvSpPr>
            <p:nvPr/>
          </p:nvSpPr>
          <p:spPr bwMode="auto">
            <a:xfrm>
              <a:off x="2995" y="2595"/>
              <a:ext cx="338" cy="415"/>
            </a:xfrm>
            <a:custGeom>
              <a:avLst/>
              <a:gdLst>
                <a:gd name="T0" fmla="*/ 297 w 676"/>
                <a:gd name="T1" fmla="*/ 405 h 831"/>
                <a:gd name="T2" fmla="*/ 283 w 676"/>
                <a:gd name="T3" fmla="*/ 381 h 831"/>
                <a:gd name="T4" fmla="*/ 264 w 676"/>
                <a:gd name="T5" fmla="*/ 320 h 831"/>
                <a:gd name="T6" fmla="*/ 240 w 676"/>
                <a:gd name="T7" fmla="*/ 280 h 831"/>
                <a:gd name="T8" fmla="*/ 211 w 676"/>
                <a:gd name="T9" fmla="*/ 250 h 831"/>
                <a:gd name="T10" fmla="*/ 180 w 676"/>
                <a:gd name="T11" fmla="*/ 238 h 831"/>
                <a:gd name="T12" fmla="*/ 178 w 676"/>
                <a:gd name="T13" fmla="*/ 231 h 831"/>
                <a:gd name="T14" fmla="*/ 192 w 676"/>
                <a:gd name="T15" fmla="*/ 232 h 831"/>
                <a:gd name="T16" fmla="*/ 212 w 676"/>
                <a:gd name="T17" fmla="*/ 199 h 831"/>
                <a:gd name="T18" fmla="*/ 205 w 676"/>
                <a:gd name="T19" fmla="*/ 171 h 831"/>
                <a:gd name="T20" fmla="*/ 177 w 676"/>
                <a:gd name="T21" fmla="*/ 156 h 831"/>
                <a:gd name="T22" fmla="*/ 134 w 676"/>
                <a:gd name="T23" fmla="*/ 148 h 831"/>
                <a:gd name="T24" fmla="*/ 93 w 676"/>
                <a:gd name="T25" fmla="*/ 136 h 831"/>
                <a:gd name="T26" fmla="*/ 58 w 676"/>
                <a:gd name="T27" fmla="*/ 138 h 831"/>
                <a:gd name="T28" fmla="*/ 51 w 676"/>
                <a:gd name="T29" fmla="*/ 243 h 831"/>
                <a:gd name="T30" fmla="*/ 80 w 676"/>
                <a:gd name="T31" fmla="*/ 317 h 831"/>
                <a:gd name="T32" fmla="*/ 125 w 676"/>
                <a:gd name="T33" fmla="*/ 355 h 831"/>
                <a:gd name="T34" fmla="*/ 141 w 676"/>
                <a:gd name="T35" fmla="*/ 351 h 831"/>
                <a:gd name="T36" fmla="*/ 140 w 676"/>
                <a:gd name="T37" fmla="*/ 358 h 831"/>
                <a:gd name="T38" fmla="*/ 122 w 676"/>
                <a:gd name="T39" fmla="*/ 361 h 831"/>
                <a:gd name="T40" fmla="*/ 77 w 676"/>
                <a:gd name="T41" fmla="*/ 335 h 831"/>
                <a:gd name="T42" fmla="*/ 43 w 676"/>
                <a:gd name="T43" fmla="*/ 288 h 831"/>
                <a:gd name="T44" fmla="*/ 28 w 676"/>
                <a:gd name="T45" fmla="*/ 230 h 831"/>
                <a:gd name="T46" fmla="*/ 19 w 676"/>
                <a:gd name="T47" fmla="*/ 165 h 831"/>
                <a:gd name="T48" fmla="*/ 2 w 676"/>
                <a:gd name="T49" fmla="*/ 159 h 831"/>
                <a:gd name="T50" fmla="*/ 36 w 676"/>
                <a:gd name="T51" fmla="*/ 108 h 831"/>
                <a:gd name="T52" fmla="*/ 30 w 676"/>
                <a:gd name="T53" fmla="*/ 70 h 831"/>
                <a:gd name="T54" fmla="*/ 35 w 676"/>
                <a:gd name="T55" fmla="*/ 32 h 831"/>
                <a:gd name="T56" fmla="*/ 58 w 676"/>
                <a:gd name="T57" fmla="*/ 7 h 831"/>
                <a:gd name="T58" fmla="*/ 71 w 676"/>
                <a:gd name="T59" fmla="*/ 11 h 831"/>
                <a:gd name="T60" fmla="*/ 55 w 676"/>
                <a:gd name="T61" fmla="*/ 27 h 831"/>
                <a:gd name="T62" fmla="*/ 69 w 676"/>
                <a:gd name="T63" fmla="*/ 92 h 831"/>
                <a:gd name="T64" fmla="*/ 116 w 676"/>
                <a:gd name="T65" fmla="*/ 121 h 831"/>
                <a:gd name="T66" fmla="*/ 171 w 676"/>
                <a:gd name="T67" fmla="*/ 135 h 831"/>
                <a:gd name="T68" fmla="*/ 222 w 676"/>
                <a:gd name="T69" fmla="*/ 157 h 831"/>
                <a:gd name="T70" fmla="*/ 256 w 676"/>
                <a:gd name="T71" fmla="*/ 173 h 831"/>
                <a:gd name="T72" fmla="*/ 270 w 676"/>
                <a:gd name="T73" fmla="*/ 205 h 831"/>
                <a:gd name="T74" fmla="*/ 251 w 676"/>
                <a:gd name="T75" fmla="*/ 211 h 831"/>
                <a:gd name="T76" fmla="*/ 239 w 676"/>
                <a:gd name="T77" fmla="*/ 200 h 831"/>
                <a:gd name="T78" fmla="*/ 256 w 676"/>
                <a:gd name="T79" fmla="*/ 204 h 831"/>
                <a:gd name="T80" fmla="*/ 251 w 676"/>
                <a:gd name="T81" fmla="*/ 187 h 831"/>
                <a:gd name="T82" fmla="*/ 228 w 676"/>
                <a:gd name="T83" fmla="*/ 173 h 831"/>
                <a:gd name="T84" fmla="*/ 231 w 676"/>
                <a:gd name="T85" fmla="*/ 220 h 831"/>
                <a:gd name="T86" fmla="*/ 255 w 676"/>
                <a:gd name="T87" fmla="*/ 272 h 831"/>
                <a:gd name="T88" fmla="*/ 296 w 676"/>
                <a:gd name="T89" fmla="*/ 304 h 831"/>
                <a:gd name="T90" fmla="*/ 323 w 676"/>
                <a:gd name="T91" fmla="*/ 301 h 831"/>
                <a:gd name="T92" fmla="*/ 317 w 676"/>
                <a:gd name="T93" fmla="*/ 291 h 831"/>
                <a:gd name="T94" fmla="*/ 336 w 676"/>
                <a:gd name="T95" fmla="*/ 292 h 831"/>
                <a:gd name="T96" fmla="*/ 334 w 676"/>
                <a:gd name="T97" fmla="*/ 314 h 831"/>
                <a:gd name="T98" fmla="*/ 301 w 676"/>
                <a:gd name="T99" fmla="*/ 320 h 831"/>
                <a:gd name="T100" fmla="*/ 274 w 676"/>
                <a:gd name="T101" fmla="*/ 307 h 831"/>
                <a:gd name="T102" fmla="*/ 297 w 676"/>
                <a:gd name="T103" fmla="*/ 360 h 8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76" h="831">
                  <a:moveTo>
                    <a:pt x="615" y="831"/>
                  </a:moveTo>
                  <a:lnTo>
                    <a:pt x="608" y="827"/>
                  </a:lnTo>
                  <a:lnTo>
                    <a:pt x="602" y="824"/>
                  </a:lnTo>
                  <a:lnTo>
                    <a:pt x="598" y="818"/>
                  </a:lnTo>
                  <a:lnTo>
                    <a:pt x="593" y="811"/>
                  </a:lnTo>
                  <a:lnTo>
                    <a:pt x="588" y="804"/>
                  </a:lnTo>
                  <a:lnTo>
                    <a:pt x="585" y="797"/>
                  </a:lnTo>
                  <a:lnTo>
                    <a:pt x="580" y="790"/>
                  </a:lnTo>
                  <a:lnTo>
                    <a:pt x="577" y="784"/>
                  </a:lnTo>
                  <a:lnTo>
                    <a:pt x="565" y="762"/>
                  </a:lnTo>
                  <a:lnTo>
                    <a:pt x="555" y="739"/>
                  </a:lnTo>
                  <a:lnTo>
                    <a:pt x="546" y="716"/>
                  </a:lnTo>
                  <a:lnTo>
                    <a:pt x="539" y="691"/>
                  </a:lnTo>
                  <a:lnTo>
                    <a:pt x="533" y="666"/>
                  </a:lnTo>
                  <a:lnTo>
                    <a:pt x="527" y="641"/>
                  </a:lnTo>
                  <a:lnTo>
                    <a:pt x="523" y="615"/>
                  </a:lnTo>
                  <a:lnTo>
                    <a:pt x="518" y="590"/>
                  </a:lnTo>
                  <a:lnTo>
                    <a:pt x="505" y="580"/>
                  </a:lnTo>
                  <a:lnTo>
                    <a:pt x="492" y="570"/>
                  </a:lnTo>
                  <a:lnTo>
                    <a:pt x="479" y="560"/>
                  </a:lnTo>
                  <a:lnTo>
                    <a:pt x="466" y="549"/>
                  </a:lnTo>
                  <a:lnTo>
                    <a:pt x="454" y="538"/>
                  </a:lnTo>
                  <a:lnTo>
                    <a:pt x="441" y="527"/>
                  </a:lnTo>
                  <a:lnTo>
                    <a:pt x="431" y="514"/>
                  </a:lnTo>
                  <a:lnTo>
                    <a:pt x="421" y="501"/>
                  </a:lnTo>
                  <a:lnTo>
                    <a:pt x="410" y="501"/>
                  </a:lnTo>
                  <a:lnTo>
                    <a:pt x="396" y="498"/>
                  </a:lnTo>
                  <a:lnTo>
                    <a:pt x="383" y="492"/>
                  </a:lnTo>
                  <a:lnTo>
                    <a:pt x="371" y="485"/>
                  </a:lnTo>
                  <a:lnTo>
                    <a:pt x="360" y="477"/>
                  </a:lnTo>
                  <a:lnTo>
                    <a:pt x="351" y="470"/>
                  </a:lnTo>
                  <a:lnTo>
                    <a:pt x="345" y="464"/>
                  </a:lnTo>
                  <a:lnTo>
                    <a:pt x="343" y="462"/>
                  </a:lnTo>
                  <a:lnTo>
                    <a:pt x="349" y="461"/>
                  </a:lnTo>
                  <a:lnTo>
                    <a:pt x="355" y="462"/>
                  </a:lnTo>
                  <a:lnTo>
                    <a:pt x="359" y="463"/>
                  </a:lnTo>
                  <a:lnTo>
                    <a:pt x="365" y="463"/>
                  </a:lnTo>
                  <a:lnTo>
                    <a:pt x="371" y="464"/>
                  </a:lnTo>
                  <a:lnTo>
                    <a:pt x="378" y="466"/>
                  </a:lnTo>
                  <a:lnTo>
                    <a:pt x="383" y="464"/>
                  </a:lnTo>
                  <a:lnTo>
                    <a:pt x="390" y="462"/>
                  </a:lnTo>
                  <a:lnTo>
                    <a:pt x="406" y="448"/>
                  </a:lnTo>
                  <a:lnTo>
                    <a:pt x="416" y="433"/>
                  </a:lnTo>
                  <a:lnTo>
                    <a:pt x="419" y="416"/>
                  </a:lnTo>
                  <a:lnTo>
                    <a:pt x="424" y="399"/>
                  </a:lnTo>
                  <a:lnTo>
                    <a:pt x="421" y="387"/>
                  </a:lnTo>
                  <a:lnTo>
                    <a:pt x="420" y="376"/>
                  </a:lnTo>
                  <a:lnTo>
                    <a:pt x="417" y="364"/>
                  </a:lnTo>
                  <a:lnTo>
                    <a:pt x="414" y="353"/>
                  </a:lnTo>
                  <a:lnTo>
                    <a:pt x="410" y="342"/>
                  </a:lnTo>
                  <a:lnTo>
                    <a:pt x="404" y="334"/>
                  </a:lnTo>
                  <a:lnTo>
                    <a:pt x="397" y="326"/>
                  </a:lnTo>
                  <a:lnTo>
                    <a:pt x="388" y="320"/>
                  </a:lnTo>
                  <a:lnTo>
                    <a:pt x="371" y="316"/>
                  </a:lnTo>
                  <a:lnTo>
                    <a:pt x="353" y="312"/>
                  </a:lnTo>
                  <a:lnTo>
                    <a:pt x="336" y="309"/>
                  </a:lnTo>
                  <a:lnTo>
                    <a:pt x="319" y="307"/>
                  </a:lnTo>
                  <a:lnTo>
                    <a:pt x="302" y="303"/>
                  </a:lnTo>
                  <a:lnTo>
                    <a:pt x="284" y="300"/>
                  </a:lnTo>
                  <a:lnTo>
                    <a:pt x="268" y="296"/>
                  </a:lnTo>
                  <a:lnTo>
                    <a:pt x="251" y="293"/>
                  </a:lnTo>
                  <a:lnTo>
                    <a:pt x="234" y="288"/>
                  </a:lnTo>
                  <a:lnTo>
                    <a:pt x="218" y="284"/>
                  </a:lnTo>
                  <a:lnTo>
                    <a:pt x="201" y="279"/>
                  </a:lnTo>
                  <a:lnTo>
                    <a:pt x="185" y="272"/>
                  </a:lnTo>
                  <a:lnTo>
                    <a:pt x="169" y="265"/>
                  </a:lnTo>
                  <a:lnTo>
                    <a:pt x="154" y="257"/>
                  </a:lnTo>
                  <a:lnTo>
                    <a:pt x="139" y="248"/>
                  </a:lnTo>
                  <a:lnTo>
                    <a:pt x="125" y="237"/>
                  </a:lnTo>
                  <a:lnTo>
                    <a:pt x="115" y="277"/>
                  </a:lnTo>
                  <a:lnTo>
                    <a:pt x="107" y="317"/>
                  </a:lnTo>
                  <a:lnTo>
                    <a:pt x="100" y="360"/>
                  </a:lnTo>
                  <a:lnTo>
                    <a:pt x="98" y="401"/>
                  </a:lnTo>
                  <a:lnTo>
                    <a:pt x="98" y="445"/>
                  </a:lnTo>
                  <a:lnTo>
                    <a:pt x="102" y="487"/>
                  </a:lnTo>
                  <a:lnTo>
                    <a:pt x="110" y="530"/>
                  </a:lnTo>
                  <a:lnTo>
                    <a:pt x="122" y="573"/>
                  </a:lnTo>
                  <a:lnTo>
                    <a:pt x="133" y="592"/>
                  </a:lnTo>
                  <a:lnTo>
                    <a:pt x="145" y="614"/>
                  </a:lnTo>
                  <a:lnTo>
                    <a:pt x="159" y="635"/>
                  </a:lnTo>
                  <a:lnTo>
                    <a:pt x="173" y="655"/>
                  </a:lnTo>
                  <a:lnTo>
                    <a:pt x="189" y="673"/>
                  </a:lnTo>
                  <a:lnTo>
                    <a:pt x="207" y="689"/>
                  </a:lnTo>
                  <a:lnTo>
                    <a:pt x="227" y="702"/>
                  </a:lnTo>
                  <a:lnTo>
                    <a:pt x="250" y="711"/>
                  </a:lnTo>
                  <a:lnTo>
                    <a:pt x="256" y="711"/>
                  </a:lnTo>
                  <a:lnTo>
                    <a:pt x="262" y="709"/>
                  </a:lnTo>
                  <a:lnTo>
                    <a:pt x="269" y="706"/>
                  </a:lnTo>
                  <a:lnTo>
                    <a:pt x="275" y="704"/>
                  </a:lnTo>
                  <a:lnTo>
                    <a:pt x="281" y="702"/>
                  </a:lnTo>
                  <a:lnTo>
                    <a:pt x="287" y="701"/>
                  </a:lnTo>
                  <a:lnTo>
                    <a:pt x="290" y="703"/>
                  </a:lnTo>
                  <a:lnTo>
                    <a:pt x="294" y="708"/>
                  </a:lnTo>
                  <a:lnTo>
                    <a:pt x="287" y="712"/>
                  </a:lnTo>
                  <a:lnTo>
                    <a:pt x="280" y="716"/>
                  </a:lnTo>
                  <a:lnTo>
                    <a:pt x="273" y="719"/>
                  </a:lnTo>
                  <a:lnTo>
                    <a:pt x="266" y="721"/>
                  </a:lnTo>
                  <a:lnTo>
                    <a:pt x="259" y="723"/>
                  </a:lnTo>
                  <a:lnTo>
                    <a:pt x="251" y="724"/>
                  </a:lnTo>
                  <a:lnTo>
                    <a:pt x="243" y="723"/>
                  </a:lnTo>
                  <a:lnTo>
                    <a:pt x="235" y="720"/>
                  </a:lnTo>
                  <a:lnTo>
                    <a:pt x="212" y="710"/>
                  </a:lnTo>
                  <a:lnTo>
                    <a:pt x="191" y="698"/>
                  </a:lnTo>
                  <a:lnTo>
                    <a:pt x="171" y="686"/>
                  </a:lnTo>
                  <a:lnTo>
                    <a:pt x="153" y="671"/>
                  </a:lnTo>
                  <a:lnTo>
                    <a:pt x="137" y="655"/>
                  </a:lnTo>
                  <a:lnTo>
                    <a:pt x="122" y="637"/>
                  </a:lnTo>
                  <a:lnTo>
                    <a:pt x="108" y="618"/>
                  </a:lnTo>
                  <a:lnTo>
                    <a:pt x="97" y="598"/>
                  </a:lnTo>
                  <a:lnTo>
                    <a:pt x="86" y="577"/>
                  </a:lnTo>
                  <a:lnTo>
                    <a:pt x="77" y="555"/>
                  </a:lnTo>
                  <a:lnTo>
                    <a:pt x="69" y="532"/>
                  </a:lnTo>
                  <a:lnTo>
                    <a:pt x="63" y="509"/>
                  </a:lnTo>
                  <a:lnTo>
                    <a:pt x="59" y="485"/>
                  </a:lnTo>
                  <a:lnTo>
                    <a:pt x="55" y="461"/>
                  </a:lnTo>
                  <a:lnTo>
                    <a:pt x="53" y="437"/>
                  </a:lnTo>
                  <a:lnTo>
                    <a:pt x="53" y="411"/>
                  </a:lnTo>
                  <a:lnTo>
                    <a:pt x="53" y="330"/>
                  </a:lnTo>
                  <a:lnTo>
                    <a:pt x="45" y="330"/>
                  </a:lnTo>
                  <a:lnTo>
                    <a:pt x="38" y="330"/>
                  </a:lnTo>
                  <a:lnTo>
                    <a:pt x="30" y="330"/>
                  </a:lnTo>
                  <a:lnTo>
                    <a:pt x="22" y="328"/>
                  </a:lnTo>
                  <a:lnTo>
                    <a:pt x="15" y="326"/>
                  </a:lnTo>
                  <a:lnTo>
                    <a:pt x="9" y="323"/>
                  </a:lnTo>
                  <a:lnTo>
                    <a:pt x="3" y="319"/>
                  </a:lnTo>
                  <a:lnTo>
                    <a:pt x="0" y="314"/>
                  </a:lnTo>
                  <a:lnTo>
                    <a:pt x="56" y="294"/>
                  </a:lnTo>
                  <a:lnTo>
                    <a:pt x="61" y="269"/>
                  </a:lnTo>
                  <a:lnTo>
                    <a:pt x="65" y="242"/>
                  </a:lnTo>
                  <a:lnTo>
                    <a:pt x="72" y="217"/>
                  </a:lnTo>
                  <a:lnTo>
                    <a:pt x="87" y="196"/>
                  </a:lnTo>
                  <a:lnTo>
                    <a:pt x="78" y="184"/>
                  </a:lnTo>
                  <a:lnTo>
                    <a:pt x="71" y="171"/>
                  </a:lnTo>
                  <a:lnTo>
                    <a:pt x="64" y="156"/>
                  </a:lnTo>
                  <a:lnTo>
                    <a:pt x="60" y="141"/>
                  </a:lnTo>
                  <a:lnTo>
                    <a:pt x="56" y="126"/>
                  </a:lnTo>
                  <a:lnTo>
                    <a:pt x="56" y="110"/>
                  </a:lnTo>
                  <a:lnTo>
                    <a:pt x="57" y="93"/>
                  </a:lnTo>
                  <a:lnTo>
                    <a:pt x="63" y="77"/>
                  </a:lnTo>
                  <a:lnTo>
                    <a:pt x="70" y="65"/>
                  </a:lnTo>
                  <a:lnTo>
                    <a:pt x="77" y="53"/>
                  </a:lnTo>
                  <a:lnTo>
                    <a:pt x="85" y="42"/>
                  </a:lnTo>
                  <a:lnTo>
                    <a:pt x="94" y="31"/>
                  </a:lnTo>
                  <a:lnTo>
                    <a:pt x="103" y="22"/>
                  </a:lnTo>
                  <a:lnTo>
                    <a:pt x="115" y="14"/>
                  </a:lnTo>
                  <a:lnTo>
                    <a:pt x="125" y="7"/>
                  </a:lnTo>
                  <a:lnTo>
                    <a:pt x="138" y="0"/>
                  </a:lnTo>
                  <a:lnTo>
                    <a:pt x="144" y="8"/>
                  </a:lnTo>
                  <a:lnTo>
                    <a:pt x="145" y="15"/>
                  </a:lnTo>
                  <a:lnTo>
                    <a:pt x="142" y="22"/>
                  </a:lnTo>
                  <a:lnTo>
                    <a:pt x="135" y="28"/>
                  </a:lnTo>
                  <a:lnTo>
                    <a:pt x="127" y="34"/>
                  </a:lnTo>
                  <a:lnTo>
                    <a:pt x="120" y="40"/>
                  </a:lnTo>
                  <a:lnTo>
                    <a:pt x="113" y="47"/>
                  </a:lnTo>
                  <a:lnTo>
                    <a:pt x="109" y="55"/>
                  </a:lnTo>
                  <a:lnTo>
                    <a:pt x="102" y="83"/>
                  </a:lnTo>
                  <a:lnTo>
                    <a:pt x="103" y="113"/>
                  </a:lnTo>
                  <a:lnTo>
                    <a:pt x="110" y="141"/>
                  </a:lnTo>
                  <a:lnTo>
                    <a:pt x="122" y="166"/>
                  </a:lnTo>
                  <a:lnTo>
                    <a:pt x="138" y="184"/>
                  </a:lnTo>
                  <a:lnTo>
                    <a:pt x="154" y="201"/>
                  </a:lnTo>
                  <a:lnTo>
                    <a:pt x="173" y="214"/>
                  </a:lnTo>
                  <a:lnTo>
                    <a:pt x="192" y="226"/>
                  </a:lnTo>
                  <a:lnTo>
                    <a:pt x="212" y="235"/>
                  </a:lnTo>
                  <a:lnTo>
                    <a:pt x="232" y="242"/>
                  </a:lnTo>
                  <a:lnTo>
                    <a:pt x="254" y="249"/>
                  </a:lnTo>
                  <a:lnTo>
                    <a:pt x="276" y="255"/>
                  </a:lnTo>
                  <a:lnTo>
                    <a:pt x="298" y="259"/>
                  </a:lnTo>
                  <a:lnTo>
                    <a:pt x="320" y="265"/>
                  </a:lnTo>
                  <a:lnTo>
                    <a:pt x="342" y="271"/>
                  </a:lnTo>
                  <a:lnTo>
                    <a:pt x="364" y="277"/>
                  </a:lnTo>
                  <a:lnTo>
                    <a:pt x="385" y="284"/>
                  </a:lnTo>
                  <a:lnTo>
                    <a:pt x="405" y="293"/>
                  </a:lnTo>
                  <a:lnTo>
                    <a:pt x="425" y="302"/>
                  </a:lnTo>
                  <a:lnTo>
                    <a:pt x="444" y="315"/>
                  </a:lnTo>
                  <a:lnTo>
                    <a:pt x="459" y="317"/>
                  </a:lnTo>
                  <a:lnTo>
                    <a:pt x="474" y="322"/>
                  </a:lnTo>
                  <a:lnTo>
                    <a:pt x="488" y="328"/>
                  </a:lnTo>
                  <a:lnTo>
                    <a:pt x="501" y="337"/>
                  </a:lnTo>
                  <a:lnTo>
                    <a:pt x="512" y="347"/>
                  </a:lnTo>
                  <a:lnTo>
                    <a:pt x="523" y="358"/>
                  </a:lnTo>
                  <a:lnTo>
                    <a:pt x="531" y="370"/>
                  </a:lnTo>
                  <a:lnTo>
                    <a:pt x="539" y="384"/>
                  </a:lnTo>
                  <a:lnTo>
                    <a:pt x="541" y="396"/>
                  </a:lnTo>
                  <a:lnTo>
                    <a:pt x="540" y="410"/>
                  </a:lnTo>
                  <a:lnTo>
                    <a:pt x="534" y="421"/>
                  </a:lnTo>
                  <a:lnTo>
                    <a:pt x="524" y="430"/>
                  </a:lnTo>
                  <a:lnTo>
                    <a:pt x="517" y="430"/>
                  </a:lnTo>
                  <a:lnTo>
                    <a:pt x="510" y="426"/>
                  </a:lnTo>
                  <a:lnTo>
                    <a:pt x="502" y="422"/>
                  </a:lnTo>
                  <a:lnTo>
                    <a:pt x="495" y="417"/>
                  </a:lnTo>
                  <a:lnTo>
                    <a:pt x="488" y="411"/>
                  </a:lnTo>
                  <a:lnTo>
                    <a:pt x="482" y="406"/>
                  </a:lnTo>
                  <a:lnTo>
                    <a:pt x="479" y="402"/>
                  </a:lnTo>
                  <a:lnTo>
                    <a:pt x="478" y="401"/>
                  </a:lnTo>
                  <a:lnTo>
                    <a:pt x="485" y="405"/>
                  </a:lnTo>
                  <a:lnTo>
                    <a:pt x="492" y="409"/>
                  </a:lnTo>
                  <a:lnTo>
                    <a:pt x="497" y="413"/>
                  </a:lnTo>
                  <a:lnTo>
                    <a:pt x="505" y="414"/>
                  </a:lnTo>
                  <a:lnTo>
                    <a:pt x="511" y="409"/>
                  </a:lnTo>
                  <a:lnTo>
                    <a:pt x="515" y="402"/>
                  </a:lnTo>
                  <a:lnTo>
                    <a:pt x="516" y="396"/>
                  </a:lnTo>
                  <a:lnTo>
                    <a:pt x="516" y="388"/>
                  </a:lnTo>
                  <a:lnTo>
                    <a:pt x="508" y="383"/>
                  </a:lnTo>
                  <a:lnTo>
                    <a:pt x="501" y="375"/>
                  </a:lnTo>
                  <a:lnTo>
                    <a:pt x="493" y="368"/>
                  </a:lnTo>
                  <a:lnTo>
                    <a:pt x="484" y="361"/>
                  </a:lnTo>
                  <a:lnTo>
                    <a:pt x="476" y="354"/>
                  </a:lnTo>
                  <a:lnTo>
                    <a:pt x="466" y="349"/>
                  </a:lnTo>
                  <a:lnTo>
                    <a:pt x="456" y="346"/>
                  </a:lnTo>
                  <a:lnTo>
                    <a:pt x="447" y="346"/>
                  </a:lnTo>
                  <a:lnTo>
                    <a:pt x="454" y="368"/>
                  </a:lnTo>
                  <a:lnTo>
                    <a:pt x="457" y="392"/>
                  </a:lnTo>
                  <a:lnTo>
                    <a:pt x="458" y="416"/>
                  </a:lnTo>
                  <a:lnTo>
                    <a:pt x="461" y="440"/>
                  </a:lnTo>
                  <a:lnTo>
                    <a:pt x="463" y="464"/>
                  </a:lnTo>
                  <a:lnTo>
                    <a:pt x="469" y="487"/>
                  </a:lnTo>
                  <a:lnTo>
                    <a:pt x="480" y="509"/>
                  </a:lnTo>
                  <a:lnTo>
                    <a:pt x="496" y="529"/>
                  </a:lnTo>
                  <a:lnTo>
                    <a:pt x="510" y="544"/>
                  </a:lnTo>
                  <a:lnTo>
                    <a:pt x="524" y="560"/>
                  </a:lnTo>
                  <a:lnTo>
                    <a:pt x="539" y="575"/>
                  </a:lnTo>
                  <a:lnTo>
                    <a:pt x="556" y="589"/>
                  </a:lnTo>
                  <a:lnTo>
                    <a:pt x="573" y="600"/>
                  </a:lnTo>
                  <a:lnTo>
                    <a:pt x="592" y="608"/>
                  </a:lnTo>
                  <a:lnTo>
                    <a:pt x="611" y="612"/>
                  </a:lnTo>
                  <a:lnTo>
                    <a:pt x="633" y="611"/>
                  </a:lnTo>
                  <a:lnTo>
                    <a:pt x="637" y="607"/>
                  </a:lnTo>
                  <a:lnTo>
                    <a:pt x="641" y="604"/>
                  </a:lnTo>
                  <a:lnTo>
                    <a:pt x="646" y="602"/>
                  </a:lnTo>
                  <a:lnTo>
                    <a:pt x="649" y="598"/>
                  </a:lnTo>
                  <a:lnTo>
                    <a:pt x="645" y="593"/>
                  </a:lnTo>
                  <a:lnTo>
                    <a:pt x="639" y="591"/>
                  </a:lnTo>
                  <a:lnTo>
                    <a:pt x="634" y="589"/>
                  </a:lnTo>
                  <a:lnTo>
                    <a:pt x="633" y="583"/>
                  </a:lnTo>
                  <a:lnTo>
                    <a:pt x="640" y="578"/>
                  </a:lnTo>
                  <a:lnTo>
                    <a:pt x="647" y="576"/>
                  </a:lnTo>
                  <a:lnTo>
                    <a:pt x="656" y="575"/>
                  </a:lnTo>
                  <a:lnTo>
                    <a:pt x="664" y="577"/>
                  </a:lnTo>
                  <a:lnTo>
                    <a:pt x="671" y="584"/>
                  </a:lnTo>
                  <a:lnTo>
                    <a:pt x="675" y="592"/>
                  </a:lnTo>
                  <a:lnTo>
                    <a:pt x="676" y="600"/>
                  </a:lnTo>
                  <a:lnTo>
                    <a:pt x="675" y="608"/>
                  </a:lnTo>
                  <a:lnTo>
                    <a:pt x="674" y="619"/>
                  </a:lnTo>
                  <a:lnTo>
                    <a:pt x="668" y="628"/>
                  </a:lnTo>
                  <a:lnTo>
                    <a:pt x="657" y="636"/>
                  </a:lnTo>
                  <a:lnTo>
                    <a:pt x="645" y="643"/>
                  </a:lnTo>
                  <a:lnTo>
                    <a:pt x="630" y="644"/>
                  </a:lnTo>
                  <a:lnTo>
                    <a:pt x="616" y="643"/>
                  </a:lnTo>
                  <a:lnTo>
                    <a:pt x="602" y="641"/>
                  </a:lnTo>
                  <a:lnTo>
                    <a:pt x="590" y="637"/>
                  </a:lnTo>
                  <a:lnTo>
                    <a:pt x="577" y="631"/>
                  </a:lnTo>
                  <a:lnTo>
                    <a:pt x="565" y="627"/>
                  </a:lnTo>
                  <a:lnTo>
                    <a:pt x="556" y="620"/>
                  </a:lnTo>
                  <a:lnTo>
                    <a:pt x="547" y="614"/>
                  </a:lnTo>
                  <a:lnTo>
                    <a:pt x="554" y="636"/>
                  </a:lnTo>
                  <a:lnTo>
                    <a:pt x="562" y="658"/>
                  </a:lnTo>
                  <a:lnTo>
                    <a:pt x="571" y="679"/>
                  </a:lnTo>
                  <a:lnTo>
                    <a:pt x="581" y="701"/>
                  </a:lnTo>
                  <a:lnTo>
                    <a:pt x="593" y="721"/>
                  </a:lnTo>
                  <a:lnTo>
                    <a:pt x="605" y="743"/>
                  </a:lnTo>
                  <a:lnTo>
                    <a:pt x="617" y="764"/>
                  </a:lnTo>
                  <a:lnTo>
                    <a:pt x="631" y="784"/>
                  </a:lnTo>
                  <a:lnTo>
                    <a:pt x="615" y="8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3" name="Freeform 59"/>
            <p:cNvSpPr>
              <a:spLocks/>
            </p:cNvSpPr>
            <p:nvPr/>
          </p:nvSpPr>
          <p:spPr bwMode="auto">
            <a:xfrm>
              <a:off x="3350" y="2622"/>
              <a:ext cx="130" cy="250"/>
            </a:xfrm>
            <a:custGeom>
              <a:avLst/>
              <a:gdLst>
                <a:gd name="T0" fmla="*/ 124 w 260"/>
                <a:gd name="T1" fmla="*/ 76 h 501"/>
                <a:gd name="T2" fmla="*/ 130 w 260"/>
                <a:gd name="T3" fmla="*/ 123 h 501"/>
                <a:gd name="T4" fmla="*/ 125 w 260"/>
                <a:gd name="T5" fmla="*/ 169 h 501"/>
                <a:gd name="T6" fmla="*/ 107 w 260"/>
                <a:gd name="T7" fmla="*/ 212 h 501"/>
                <a:gd name="T8" fmla="*/ 88 w 260"/>
                <a:gd name="T9" fmla="*/ 235 h 501"/>
                <a:gd name="T10" fmla="*/ 72 w 260"/>
                <a:gd name="T11" fmla="*/ 243 h 501"/>
                <a:gd name="T12" fmla="*/ 56 w 260"/>
                <a:gd name="T13" fmla="*/ 249 h 501"/>
                <a:gd name="T14" fmla="*/ 44 w 260"/>
                <a:gd name="T15" fmla="*/ 250 h 501"/>
                <a:gd name="T16" fmla="*/ 44 w 260"/>
                <a:gd name="T17" fmla="*/ 246 h 501"/>
                <a:gd name="T18" fmla="*/ 54 w 260"/>
                <a:gd name="T19" fmla="*/ 237 h 501"/>
                <a:gd name="T20" fmla="*/ 70 w 260"/>
                <a:gd name="T21" fmla="*/ 226 h 501"/>
                <a:gd name="T22" fmla="*/ 84 w 260"/>
                <a:gd name="T23" fmla="*/ 215 h 501"/>
                <a:gd name="T24" fmla="*/ 94 w 260"/>
                <a:gd name="T25" fmla="*/ 194 h 501"/>
                <a:gd name="T26" fmla="*/ 103 w 260"/>
                <a:gd name="T27" fmla="*/ 159 h 501"/>
                <a:gd name="T28" fmla="*/ 106 w 260"/>
                <a:gd name="T29" fmla="*/ 123 h 501"/>
                <a:gd name="T30" fmla="*/ 103 w 260"/>
                <a:gd name="T31" fmla="*/ 87 h 501"/>
                <a:gd name="T32" fmla="*/ 98 w 260"/>
                <a:gd name="T33" fmla="*/ 65 h 501"/>
                <a:gd name="T34" fmla="*/ 95 w 260"/>
                <a:gd name="T35" fmla="*/ 55 h 501"/>
                <a:gd name="T36" fmla="*/ 91 w 260"/>
                <a:gd name="T37" fmla="*/ 46 h 501"/>
                <a:gd name="T38" fmla="*/ 85 w 260"/>
                <a:gd name="T39" fmla="*/ 39 h 501"/>
                <a:gd name="T40" fmla="*/ 70 w 260"/>
                <a:gd name="T41" fmla="*/ 26 h 501"/>
                <a:gd name="T42" fmla="*/ 44 w 260"/>
                <a:gd name="T43" fmla="*/ 16 h 501"/>
                <a:gd name="T44" fmla="*/ 19 w 260"/>
                <a:gd name="T45" fmla="*/ 12 h 501"/>
                <a:gd name="T46" fmla="*/ 3 w 260"/>
                <a:gd name="T47" fmla="*/ 12 h 501"/>
                <a:gd name="T48" fmla="*/ 8 w 260"/>
                <a:gd name="T49" fmla="*/ 6 h 501"/>
                <a:gd name="T50" fmla="*/ 27 w 260"/>
                <a:gd name="T51" fmla="*/ 0 h 501"/>
                <a:gd name="T52" fmla="*/ 46 w 260"/>
                <a:gd name="T53" fmla="*/ 1 h 501"/>
                <a:gd name="T54" fmla="*/ 65 w 260"/>
                <a:gd name="T55" fmla="*/ 6 h 501"/>
                <a:gd name="T56" fmla="*/ 80 w 260"/>
                <a:gd name="T57" fmla="*/ 14 h 501"/>
                <a:gd name="T58" fmla="*/ 92 w 260"/>
                <a:gd name="T59" fmla="*/ 23 h 501"/>
                <a:gd name="T60" fmla="*/ 103 w 260"/>
                <a:gd name="T61" fmla="*/ 36 h 501"/>
                <a:gd name="T62" fmla="*/ 113 w 260"/>
                <a:gd name="T63" fmla="*/ 48 h 5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60" h="501">
                  <a:moveTo>
                    <a:pt x="232" y="111"/>
                  </a:moveTo>
                  <a:lnTo>
                    <a:pt x="248" y="153"/>
                  </a:lnTo>
                  <a:lnTo>
                    <a:pt x="257" y="198"/>
                  </a:lnTo>
                  <a:lnTo>
                    <a:pt x="260" y="246"/>
                  </a:lnTo>
                  <a:lnTo>
                    <a:pt x="258" y="293"/>
                  </a:lnTo>
                  <a:lnTo>
                    <a:pt x="249" y="339"/>
                  </a:lnTo>
                  <a:lnTo>
                    <a:pt x="234" y="384"/>
                  </a:lnTo>
                  <a:lnTo>
                    <a:pt x="213" y="424"/>
                  </a:lnTo>
                  <a:lnTo>
                    <a:pt x="186" y="461"/>
                  </a:lnTo>
                  <a:lnTo>
                    <a:pt x="175" y="470"/>
                  </a:lnTo>
                  <a:lnTo>
                    <a:pt x="160" y="478"/>
                  </a:lnTo>
                  <a:lnTo>
                    <a:pt x="144" y="486"/>
                  </a:lnTo>
                  <a:lnTo>
                    <a:pt x="127" y="493"/>
                  </a:lnTo>
                  <a:lnTo>
                    <a:pt x="111" y="498"/>
                  </a:lnTo>
                  <a:lnTo>
                    <a:pt x="97" y="501"/>
                  </a:lnTo>
                  <a:lnTo>
                    <a:pt x="87" y="501"/>
                  </a:lnTo>
                  <a:lnTo>
                    <a:pt x="82" y="499"/>
                  </a:lnTo>
                  <a:lnTo>
                    <a:pt x="87" y="493"/>
                  </a:lnTo>
                  <a:lnTo>
                    <a:pt x="96" y="485"/>
                  </a:lnTo>
                  <a:lnTo>
                    <a:pt x="108" y="475"/>
                  </a:lnTo>
                  <a:lnTo>
                    <a:pt x="123" y="464"/>
                  </a:lnTo>
                  <a:lnTo>
                    <a:pt x="140" y="453"/>
                  </a:lnTo>
                  <a:lnTo>
                    <a:pt x="154" y="441"/>
                  </a:lnTo>
                  <a:lnTo>
                    <a:pt x="167" y="430"/>
                  </a:lnTo>
                  <a:lnTo>
                    <a:pt x="175" y="421"/>
                  </a:lnTo>
                  <a:lnTo>
                    <a:pt x="188" y="388"/>
                  </a:lnTo>
                  <a:lnTo>
                    <a:pt x="198" y="355"/>
                  </a:lnTo>
                  <a:lnTo>
                    <a:pt x="205" y="319"/>
                  </a:lnTo>
                  <a:lnTo>
                    <a:pt x="210" y="284"/>
                  </a:lnTo>
                  <a:lnTo>
                    <a:pt x="212" y="247"/>
                  </a:lnTo>
                  <a:lnTo>
                    <a:pt x="210" y="210"/>
                  </a:lnTo>
                  <a:lnTo>
                    <a:pt x="206" y="174"/>
                  </a:lnTo>
                  <a:lnTo>
                    <a:pt x="198" y="140"/>
                  </a:lnTo>
                  <a:lnTo>
                    <a:pt x="196" y="130"/>
                  </a:lnTo>
                  <a:lnTo>
                    <a:pt x="194" y="120"/>
                  </a:lnTo>
                  <a:lnTo>
                    <a:pt x="190" y="111"/>
                  </a:lnTo>
                  <a:lnTo>
                    <a:pt x="186" y="103"/>
                  </a:lnTo>
                  <a:lnTo>
                    <a:pt x="181" y="93"/>
                  </a:lnTo>
                  <a:lnTo>
                    <a:pt x="175" y="85"/>
                  </a:lnTo>
                  <a:lnTo>
                    <a:pt x="169" y="78"/>
                  </a:lnTo>
                  <a:lnTo>
                    <a:pt x="163" y="70"/>
                  </a:lnTo>
                  <a:lnTo>
                    <a:pt x="140" y="53"/>
                  </a:lnTo>
                  <a:lnTo>
                    <a:pt x="114" y="40"/>
                  </a:lnTo>
                  <a:lnTo>
                    <a:pt x="87" y="32"/>
                  </a:lnTo>
                  <a:lnTo>
                    <a:pt x="61" y="27"/>
                  </a:lnTo>
                  <a:lnTo>
                    <a:pt x="37" y="24"/>
                  </a:lnTo>
                  <a:lnTo>
                    <a:pt x="17" y="24"/>
                  </a:lnTo>
                  <a:lnTo>
                    <a:pt x="5" y="24"/>
                  </a:lnTo>
                  <a:lnTo>
                    <a:pt x="0" y="24"/>
                  </a:lnTo>
                  <a:lnTo>
                    <a:pt x="16" y="13"/>
                  </a:lnTo>
                  <a:lnTo>
                    <a:pt x="34" y="6"/>
                  </a:lnTo>
                  <a:lnTo>
                    <a:pt x="53" y="1"/>
                  </a:lnTo>
                  <a:lnTo>
                    <a:pt x="73" y="0"/>
                  </a:lnTo>
                  <a:lnTo>
                    <a:pt x="92" y="2"/>
                  </a:lnTo>
                  <a:lnTo>
                    <a:pt x="112" y="6"/>
                  </a:lnTo>
                  <a:lnTo>
                    <a:pt x="130" y="12"/>
                  </a:lnTo>
                  <a:lnTo>
                    <a:pt x="148" y="19"/>
                  </a:lnTo>
                  <a:lnTo>
                    <a:pt x="160" y="28"/>
                  </a:lnTo>
                  <a:lnTo>
                    <a:pt x="173" y="37"/>
                  </a:lnTo>
                  <a:lnTo>
                    <a:pt x="184" y="47"/>
                  </a:lnTo>
                  <a:lnTo>
                    <a:pt x="196" y="59"/>
                  </a:lnTo>
                  <a:lnTo>
                    <a:pt x="206" y="72"/>
                  </a:lnTo>
                  <a:lnTo>
                    <a:pt x="216" y="84"/>
                  </a:lnTo>
                  <a:lnTo>
                    <a:pt x="225" y="97"/>
                  </a:lnTo>
                  <a:lnTo>
                    <a:pt x="23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4" name="Freeform 60"/>
            <p:cNvSpPr>
              <a:spLocks/>
            </p:cNvSpPr>
            <p:nvPr/>
          </p:nvSpPr>
          <p:spPr bwMode="auto">
            <a:xfrm>
              <a:off x="2585" y="2651"/>
              <a:ext cx="321" cy="350"/>
            </a:xfrm>
            <a:custGeom>
              <a:avLst/>
              <a:gdLst>
                <a:gd name="T0" fmla="*/ 321 w 641"/>
                <a:gd name="T1" fmla="*/ 2 h 699"/>
                <a:gd name="T2" fmla="*/ 321 w 641"/>
                <a:gd name="T3" fmla="*/ 54 h 699"/>
                <a:gd name="T4" fmla="*/ 321 w 641"/>
                <a:gd name="T5" fmla="*/ 167 h 699"/>
                <a:gd name="T6" fmla="*/ 319 w 641"/>
                <a:gd name="T7" fmla="*/ 282 h 699"/>
                <a:gd name="T8" fmla="*/ 315 w 641"/>
                <a:gd name="T9" fmla="*/ 334 h 699"/>
                <a:gd name="T10" fmla="*/ 312 w 641"/>
                <a:gd name="T11" fmla="*/ 334 h 699"/>
                <a:gd name="T12" fmla="*/ 304 w 641"/>
                <a:gd name="T13" fmla="*/ 335 h 699"/>
                <a:gd name="T14" fmla="*/ 292 w 641"/>
                <a:gd name="T15" fmla="*/ 336 h 699"/>
                <a:gd name="T16" fmla="*/ 275 w 641"/>
                <a:gd name="T17" fmla="*/ 337 h 699"/>
                <a:gd name="T18" fmla="*/ 256 w 641"/>
                <a:gd name="T19" fmla="*/ 338 h 699"/>
                <a:gd name="T20" fmla="*/ 233 w 641"/>
                <a:gd name="T21" fmla="*/ 339 h 699"/>
                <a:gd name="T22" fmla="*/ 210 w 641"/>
                <a:gd name="T23" fmla="*/ 341 h 699"/>
                <a:gd name="T24" fmla="*/ 184 w 641"/>
                <a:gd name="T25" fmla="*/ 342 h 699"/>
                <a:gd name="T26" fmla="*/ 159 w 641"/>
                <a:gd name="T27" fmla="*/ 344 h 699"/>
                <a:gd name="T28" fmla="*/ 133 w 641"/>
                <a:gd name="T29" fmla="*/ 345 h 699"/>
                <a:gd name="T30" fmla="*/ 108 w 641"/>
                <a:gd name="T31" fmla="*/ 347 h 699"/>
                <a:gd name="T32" fmla="*/ 85 w 641"/>
                <a:gd name="T33" fmla="*/ 348 h 699"/>
                <a:gd name="T34" fmla="*/ 64 w 641"/>
                <a:gd name="T35" fmla="*/ 349 h 699"/>
                <a:gd name="T36" fmla="*/ 44 w 641"/>
                <a:gd name="T37" fmla="*/ 349 h 699"/>
                <a:gd name="T38" fmla="*/ 29 w 641"/>
                <a:gd name="T39" fmla="*/ 350 h 699"/>
                <a:gd name="T40" fmla="*/ 17 w 641"/>
                <a:gd name="T41" fmla="*/ 350 h 699"/>
                <a:gd name="T42" fmla="*/ 0 w 641"/>
                <a:gd name="T43" fmla="*/ 0 h 699"/>
                <a:gd name="T44" fmla="*/ 321 w 641"/>
                <a:gd name="T45" fmla="*/ 2 h 69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41" h="699">
                  <a:moveTo>
                    <a:pt x="641" y="3"/>
                  </a:moveTo>
                  <a:lnTo>
                    <a:pt x="641" y="107"/>
                  </a:lnTo>
                  <a:lnTo>
                    <a:pt x="641" y="334"/>
                  </a:lnTo>
                  <a:lnTo>
                    <a:pt x="638" y="563"/>
                  </a:lnTo>
                  <a:lnTo>
                    <a:pt x="629" y="668"/>
                  </a:lnTo>
                  <a:lnTo>
                    <a:pt x="623" y="668"/>
                  </a:lnTo>
                  <a:lnTo>
                    <a:pt x="607" y="669"/>
                  </a:lnTo>
                  <a:lnTo>
                    <a:pt x="583" y="672"/>
                  </a:lnTo>
                  <a:lnTo>
                    <a:pt x="549" y="673"/>
                  </a:lnTo>
                  <a:lnTo>
                    <a:pt x="511" y="676"/>
                  </a:lnTo>
                  <a:lnTo>
                    <a:pt x="466" y="678"/>
                  </a:lnTo>
                  <a:lnTo>
                    <a:pt x="419" y="682"/>
                  </a:lnTo>
                  <a:lnTo>
                    <a:pt x="368" y="684"/>
                  </a:lnTo>
                  <a:lnTo>
                    <a:pt x="318" y="688"/>
                  </a:lnTo>
                  <a:lnTo>
                    <a:pt x="266" y="690"/>
                  </a:lnTo>
                  <a:lnTo>
                    <a:pt x="216" y="693"/>
                  </a:lnTo>
                  <a:lnTo>
                    <a:pt x="169" y="696"/>
                  </a:lnTo>
                  <a:lnTo>
                    <a:pt x="127" y="697"/>
                  </a:lnTo>
                  <a:lnTo>
                    <a:pt x="88" y="698"/>
                  </a:lnTo>
                  <a:lnTo>
                    <a:pt x="57" y="699"/>
                  </a:lnTo>
                  <a:lnTo>
                    <a:pt x="34" y="699"/>
                  </a:lnTo>
                  <a:lnTo>
                    <a:pt x="0" y="0"/>
                  </a:lnTo>
                  <a:lnTo>
                    <a:pt x="64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5" name="Freeform 61"/>
            <p:cNvSpPr>
              <a:spLocks/>
            </p:cNvSpPr>
            <p:nvPr/>
          </p:nvSpPr>
          <p:spPr bwMode="auto">
            <a:xfrm>
              <a:off x="3295" y="2647"/>
              <a:ext cx="117" cy="218"/>
            </a:xfrm>
            <a:custGeom>
              <a:avLst/>
              <a:gdLst>
                <a:gd name="T0" fmla="*/ 69 w 233"/>
                <a:gd name="T1" fmla="*/ 90 h 434"/>
                <a:gd name="T2" fmla="*/ 61 w 233"/>
                <a:gd name="T3" fmla="*/ 114 h 434"/>
                <a:gd name="T4" fmla="*/ 46 w 233"/>
                <a:gd name="T5" fmla="*/ 134 h 434"/>
                <a:gd name="T6" fmla="*/ 37 w 233"/>
                <a:gd name="T7" fmla="*/ 138 h 434"/>
                <a:gd name="T8" fmla="*/ 26 w 233"/>
                <a:gd name="T9" fmla="*/ 138 h 434"/>
                <a:gd name="T10" fmla="*/ 18 w 233"/>
                <a:gd name="T11" fmla="*/ 140 h 434"/>
                <a:gd name="T12" fmla="*/ 26 w 233"/>
                <a:gd name="T13" fmla="*/ 146 h 434"/>
                <a:gd name="T14" fmla="*/ 36 w 233"/>
                <a:gd name="T15" fmla="*/ 150 h 434"/>
                <a:gd name="T16" fmla="*/ 49 w 233"/>
                <a:gd name="T17" fmla="*/ 149 h 434"/>
                <a:gd name="T18" fmla="*/ 64 w 233"/>
                <a:gd name="T19" fmla="*/ 148 h 434"/>
                <a:gd name="T20" fmla="*/ 73 w 233"/>
                <a:gd name="T21" fmla="*/ 151 h 434"/>
                <a:gd name="T22" fmla="*/ 70 w 233"/>
                <a:gd name="T23" fmla="*/ 172 h 434"/>
                <a:gd name="T24" fmla="*/ 56 w 233"/>
                <a:gd name="T25" fmla="*/ 190 h 434"/>
                <a:gd name="T26" fmla="*/ 50 w 233"/>
                <a:gd name="T27" fmla="*/ 201 h 434"/>
                <a:gd name="T28" fmla="*/ 65 w 233"/>
                <a:gd name="T29" fmla="*/ 201 h 434"/>
                <a:gd name="T30" fmla="*/ 79 w 233"/>
                <a:gd name="T31" fmla="*/ 195 h 434"/>
                <a:gd name="T32" fmla="*/ 90 w 233"/>
                <a:gd name="T33" fmla="*/ 187 h 434"/>
                <a:gd name="T34" fmla="*/ 100 w 233"/>
                <a:gd name="T35" fmla="*/ 175 h 434"/>
                <a:gd name="T36" fmla="*/ 112 w 233"/>
                <a:gd name="T37" fmla="*/ 165 h 434"/>
                <a:gd name="T38" fmla="*/ 117 w 233"/>
                <a:gd name="T39" fmla="*/ 180 h 434"/>
                <a:gd name="T40" fmla="*/ 104 w 233"/>
                <a:gd name="T41" fmla="*/ 199 h 434"/>
                <a:gd name="T42" fmla="*/ 81 w 233"/>
                <a:gd name="T43" fmla="*/ 212 h 434"/>
                <a:gd name="T44" fmla="*/ 55 w 233"/>
                <a:gd name="T45" fmla="*/ 218 h 434"/>
                <a:gd name="T46" fmla="*/ 43 w 233"/>
                <a:gd name="T47" fmla="*/ 213 h 434"/>
                <a:gd name="T48" fmla="*/ 30 w 233"/>
                <a:gd name="T49" fmla="*/ 206 h 434"/>
                <a:gd name="T50" fmla="*/ 24 w 233"/>
                <a:gd name="T51" fmla="*/ 197 h 434"/>
                <a:gd name="T52" fmla="*/ 31 w 233"/>
                <a:gd name="T53" fmla="*/ 194 h 434"/>
                <a:gd name="T54" fmla="*/ 39 w 233"/>
                <a:gd name="T55" fmla="*/ 193 h 434"/>
                <a:gd name="T56" fmla="*/ 52 w 233"/>
                <a:gd name="T57" fmla="*/ 180 h 434"/>
                <a:gd name="T58" fmla="*/ 52 w 233"/>
                <a:gd name="T59" fmla="*/ 168 h 434"/>
                <a:gd name="T60" fmla="*/ 34 w 233"/>
                <a:gd name="T61" fmla="*/ 165 h 434"/>
                <a:gd name="T62" fmla="*/ 17 w 233"/>
                <a:gd name="T63" fmla="*/ 156 h 434"/>
                <a:gd name="T64" fmla="*/ 1 w 233"/>
                <a:gd name="T65" fmla="*/ 131 h 434"/>
                <a:gd name="T66" fmla="*/ 7 w 233"/>
                <a:gd name="T67" fmla="*/ 110 h 434"/>
                <a:gd name="T68" fmla="*/ 11 w 233"/>
                <a:gd name="T69" fmla="*/ 120 h 434"/>
                <a:gd name="T70" fmla="*/ 17 w 233"/>
                <a:gd name="T71" fmla="*/ 129 h 434"/>
                <a:gd name="T72" fmla="*/ 27 w 233"/>
                <a:gd name="T73" fmla="*/ 129 h 434"/>
                <a:gd name="T74" fmla="*/ 34 w 233"/>
                <a:gd name="T75" fmla="*/ 129 h 434"/>
                <a:gd name="T76" fmla="*/ 41 w 233"/>
                <a:gd name="T77" fmla="*/ 125 h 434"/>
                <a:gd name="T78" fmla="*/ 44 w 233"/>
                <a:gd name="T79" fmla="*/ 75 h 434"/>
                <a:gd name="T80" fmla="*/ 33 w 233"/>
                <a:gd name="T81" fmla="*/ 26 h 434"/>
                <a:gd name="T82" fmla="*/ 59 w 233"/>
                <a:gd name="T83" fmla="*/ 8 h 434"/>
                <a:gd name="T84" fmla="*/ 67 w 233"/>
                <a:gd name="T85" fmla="*/ 74 h 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33" h="434">
                  <a:moveTo>
                    <a:pt x="133" y="147"/>
                  </a:moveTo>
                  <a:lnTo>
                    <a:pt x="137" y="164"/>
                  </a:lnTo>
                  <a:lnTo>
                    <a:pt x="137" y="180"/>
                  </a:lnTo>
                  <a:lnTo>
                    <a:pt x="135" y="196"/>
                  </a:lnTo>
                  <a:lnTo>
                    <a:pt x="130" y="211"/>
                  </a:lnTo>
                  <a:lnTo>
                    <a:pt x="122" y="226"/>
                  </a:lnTo>
                  <a:lnTo>
                    <a:pt x="114" y="240"/>
                  </a:lnTo>
                  <a:lnTo>
                    <a:pt x="104" y="253"/>
                  </a:lnTo>
                  <a:lnTo>
                    <a:pt x="92" y="266"/>
                  </a:lnTo>
                  <a:lnTo>
                    <a:pt x="86" y="270"/>
                  </a:lnTo>
                  <a:lnTo>
                    <a:pt x="79" y="272"/>
                  </a:lnTo>
                  <a:lnTo>
                    <a:pt x="74" y="274"/>
                  </a:lnTo>
                  <a:lnTo>
                    <a:pt x="67" y="275"/>
                  </a:lnTo>
                  <a:lnTo>
                    <a:pt x="60" y="275"/>
                  </a:lnTo>
                  <a:lnTo>
                    <a:pt x="52" y="275"/>
                  </a:lnTo>
                  <a:lnTo>
                    <a:pt x="41" y="275"/>
                  </a:lnTo>
                  <a:lnTo>
                    <a:pt x="31" y="273"/>
                  </a:lnTo>
                  <a:lnTo>
                    <a:pt x="36" y="279"/>
                  </a:lnTo>
                  <a:lnTo>
                    <a:pt x="40" y="283"/>
                  </a:lnTo>
                  <a:lnTo>
                    <a:pt x="46" y="288"/>
                  </a:lnTo>
                  <a:lnTo>
                    <a:pt x="52" y="291"/>
                  </a:lnTo>
                  <a:lnTo>
                    <a:pt x="59" y="295"/>
                  </a:lnTo>
                  <a:lnTo>
                    <a:pt x="66" y="297"/>
                  </a:lnTo>
                  <a:lnTo>
                    <a:pt x="72" y="298"/>
                  </a:lnTo>
                  <a:lnTo>
                    <a:pt x="79" y="300"/>
                  </a:lnTo>
                  <a:lnTo>
                    <a:pt x="87" y="298"/>
                  </a:lnTo>
                  <a:lnTo>
                    <a:pt x="97" y="296"/>
                  </a:lnTo>
                  <a:lnTo>
                    <a:pt x="107" y="295"/>
                  </a:lnTo>
                  <a:lnTo>
                    <a:pt x="117" y="295"/>
                  </a:lnTo>
                  <a:lnTo>
                    <a:pt x="128" y="295"/>
                  </a:lnTo>
                  <a:lnTo>
                    <a:pt x="136" y="295"/>
                  </a:lnTo>
                  <a:lnTo>
                    <a:pt x="143" y="297"/>
                  </a:lnTo>
                  <a:lnTo>
                    <a:pt x="146" y="300"/>
                  </a:lnTo>
                  <a:lnTo>
                    <a:pt x="146" y="316"/>
                  </a:lnTo>
                  <a:lnTo>
                    <a:pt x="144" y="329"/>
                  </a:lnTo>
                  <a:lnTo>
                    <a:pt x="139" y="343"/>
                  </a:lnTo>
                  <a:lnTo>
                    <a:pt x="131" y="356"/>
                  </a:lnTo>
                  <a:lnTo>
                    <a:pt x="122" y="369"/>
                  </a:lnTo>
                  <a:lnTo>
                    <a:pt x="112" y="379"/>
                  </a:lnTo>
                  <a:lnTo>
                    <a:pt x="101" y="388"/>
                  </a:lnTo>
                  <a:lnTo>
                    <a:pt x="90" y="396"/>
                  </a:lnTo>
                  <a:lnTo>
                    <a:pt x="99" y="400"/>
                  </a:lnTo>
                  <a:lnTo>
                    <a:pt x="109" y="401"/>
                  </a:lnTo>
                  <a:lnTo>
                    <a:pt x="120" y="401"/>
                  </a:lnTo>
                  <a:lnTo>
                    <a:pt x="129" y="400"/>
                  </a:lnTo>
                  <a:lnTo>
                    <a:pt x="139" y="397"/>
                  </a:lnTo>
                  <a:lnTo>
                    <a:pt x="148" y="394"/>
                  </a:lnTo>
                  <a:lnTo>
                    <a:pt x="158" y="389"/>
                  </a:lnTo>
                  <a:lnTo>
                    <a:pt x="166" y="385"/>
                  </a:lnTo>
                  <a:lnTo>
                    <a:pt x="174" y="379"/>
                  </a:lnTo>
                  <a:lnTo>
                    <a:pt x="180" y="372"/>
                  </a:lnTo>
                  <a:lnTo>
                    <a:pt x="186" y="364"/>
                  </a:lnTo>
                  <a:lnTo>
                    <a:pt x="192" y="356"/>
                  </a:lnTo>
                  <a:lnTo>
                    <a:pt x="199" y="348"/>
                  </a:lnTo>
                  <a:lnTo>
                    <a:pt x="206" y="340"/>
                  </a:lnTo>
                  <a:lnTo>
                    <a:pt x="214" y="334"/>
                  </a:lnTo>
                  <a:lnTo>
                    <a:pt x="224" y="329"/>
                  </a:lnTo>
                  <a:lnTo>
                    <a:pt x="229" y="339"/>
                  </a:lnTo>
                  <a:lnTo>
                    <a:pt x="233" y="349"/>
                  </a:lnTo>
                  <a:lnTo>
                    <a:pt x="233" y="358"/>
                  </a:lnTo>
                  <a:lnTo>
                    <a:pt x="230" y="369"/>
                  </a:lnTo>
                  <a:lnTo>
                    <a:pt x="220" y="385"/>
                  </a:lnTo>
                  <a:lnTo>
                    <a:pt x="207" y="397"/>
                  </a:lnTo>
                  <a:lnTo>
                    <a:pt x="193" y="408"/>
                  </a:lnTo>
                  <a:lnTo>
                    <a:pt x="178" y="416"/>
                  </a:lnTo>
                  <a:lnTo>
                    <a:pt x="161" y="423"/>
                  </a:lnTo>
                  <a:lnTo>
                    <a:pt x="144" y="427"/>
                  </a:lnTo>
                  <a:lnTo>
                    <a:pt x="127" y="431"/>
                  </a:lnTo>
                  <a:lnTo>
                    <a:pt x="109" y="434"/>
                  </a:lnTo>
                  <a:lnTo>
                    <a:pt x="101" y="431"/>
                  </a:lnTo>
                  <a:lnTo>
                    <a:pt x="93" y="427"/>
                  </a:lnTo>
                  <a:lnTo>
                    <a:pt x="85" y="424"/>
                  </a:lnTo>
                  <a:lnTo>
                    <a:pt x="76" y="420"/>
                  </a:lnTo>
                  <a:lnTo>
                    <a:pt x="68" y="417"/>
                  </a:lnTo>
                  <a:lnTo>
                    <a:pt x="60" y="411"/>
                  </a:lnTo>
                  <a:lnTo>
                    <a:pt x="53" y="406"/>
                  </a:lnTo>
                  <a:lnTo>
                    <a:pt x="46" y="397"/>
                  </a:lnTo>
                  <a:lnTo>
                    <a:pt x="48" y="393"/>
                  </a:lnTo>
                  <a:lnTo>
                    <a:pt x="52" y="391"/>
                  </a:lnTo>
                  <a:lnTo>
                    <a:pt x="56" y="388"/>
                  </a:lnTo>
                  <a:lnTo>
                    <a:pt x="61" y="387"/>
                  </a:lnTo>
                  <a:lnTo>
                    <a:pt x="67" y="386"/>
                  </a:lnTo>
                  <a:lnTo>
                    <a:pt x="72" y="385"/>
                  </a:lnTo>
                  <a:lnTo>
                    <a:pt x="77" y="384"/>
                  </a:lnTo>
                  <a:lnTo>
                    <a:pt x="82" y="381"/>
                  </a:lnTo>
                  <a:lnTo>
                    <a:pt x="93" y="370"/>
                  </a:lnTo>
                  <a:lnTo>
                    <a:pt x="104" y="358"/>
                  </a:lnTo>
                  <a:lnTo>
                    <a:pt x="112" y="346"/>
                  </a:lnTo>
                  <a:lnTo>
                    <a:pt x="115" y="332"/>
                  </a:lnTo>
                  <a:lnTo>
                    <a:pt x="104" y="335"/>
                  </a:lnTo>
                  <a:lnTo>
                    <a:pt x="91" y="335"/>
                  </a:lnTo>
                  <a:lnTo>
                    <a:pt x="79" y="334"/>
                  </a:lnTo>
                  <a:lnTo>
                    <a:pt x="68" y="329"/>
                  </a:lnTo>
                  <a:lnTo>
                    <a:pt x="56" y="325"/>
                  </a:lnTo>
                  <a:lnTo>
                    <a:pt x="45" y="318"/>
                  </a:lnTo>
                  <a:lnTo>
                    <a:pt x="34" y="310"/>
                  </a:lnTo>
                  <a:lnTo>
                    <a:pt x="24" y="301"/>
                  </a:lnTo>
                  <a:lnTo>
                    <a:pt x="10" y="282"/>
                  </a:lnTo>
                  <a:lnTo>
                    <a:pt x="2" y="260"/>
                  </a:lnTo>
                  <a:lnTo>
                    <a:pt x="0" y="237"/>
                  </a:lnTo>
                  <a:lnTo>
                    <a:pt x="6" y="215"/>
                  </a:lnTo>
                  <a:lnTo>
                    <a:pt x="13" y="218"/>
                  </a:lnTo>
                  <a:lnTo>
                    <a:pt x="16" y="223"/>
                  </a:lnTo>
                  <a:lnTo>
                    <a:pt x="18" y="230"/>
                  </a:lnTo>
                  <a:lnTo>
                    <a:pt x="21" y="238"/>
                  </a:lnTo>
                  <a:lnTo>
                    <a:pt x="23" y="245"/>
                  </a:lnTo>
                  <a:lnTo>
                    <a:pt x="28" y="252"/>
                  </a:lnTo>
                  <a:lnTo>
                    <a:pt x="33" y="256"/>
                  </a:lnTo>
                  <a:lnTo>
                    <a:pt x="44" y="257"/>
                  </a:lnTo>
                  <a:lnTo>
                    <a:pt x="48" y="257"/>
                  </a:lnTo>
                  <a:lnTo>
                    <a:pt x="53" y="257"/>
                  </a:lnTo>
                  <a:lnTo>
                    <a:pt x="57" y="257"/>
                  </a:lnTo>
                  <a:lnTo>
                    <a:pt x="63" y="257"/>
                  </a:lnTo>
                  <a:lnTo>
                    <a:pt x="68" y="256"/>
                  </a:lnTo>
                  <a:lnTo>
                    <a:pt x="74" y="253"/>
                  </a:lnTo>
                  <a:lnTo>
                    <a:pt x="78" y="251"/>
                  </a:lnTo>
                  <a:lnTo>
                    <a:pt x="82" y="248"/>
                  </a:lnTo>
                  <a:lnTo>
                    <a:pt x="97" y="215"/>
                  </a:lnTo>
                  <a:lnTo>
                    <a:pt x="97" y="182"/>
                  </a:lnTo>
                  <a:lnTo>
                    <a:pt x="87" y="149"/>
                  </a:lnTo>
                  <a:lnTo>
                    <a:pt x="75" y="114"/>
                  </a:lnTo>
                  <a:lnTo>
                    <a:pt x="66" y="82"/>
                  </a:lnTo>
                  <a:lnTo>
                    <a:pt x="66" y="51"/>
                  </a:lnTo>
                  <a:lnTo>
                    <a:pt x="79" y="23"/>
                  </a:lnTo>
                  <a:lnTo>
                    <a:pt x="115" y="0"/>
                  </a:lnTo>
                  <a:lnTo>
                    <a:pt x="117" y="16"/>
                  </a:lnTo>
                  <a:lnTo>
                    <a:pt x="122" y="56"/>
                  </a:lnTo>
                  <a:lnTo>
                    <a:pt x="128" y="105"/>
                  </a:lnTo>
                  <a:lnTo>
                    <a:pt x="133" y="1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6" name="Freeform 62"/>
            <p:cNvSpPr>
              <a:spLocks/>
            </p:cNvSpPr>
            <p:nvPr/>
          </p:nvSpPr>
          <p:spPr bwMode="auto">
            <a:xfrm>
              <a:off x="2603" y="2661"/>
              <a:ext cx="289" cy="328"/>
            </a:xfrm>
            <a:custGeom>
              <a:avLst/>
              <a:gdLst>
                <a:gd name="T0" fmla="*/ 284 w 578"/>
                <a:gd name="T1" fmla="*/ 312 h 654"/>
                <a:gd name="T2" fmla="*/ 273 w 578"/>
                <a:gd name="T3" fmla="*/ 313 h 654"/>
                <a:gd name="T4" fmla="*/ 259 w 578"/>
                <a:gd name="T5" fmla="*/ 313 h 654"/>
                <a:gd name="T6" fmla="*/ 241 w 578"/>
                <a:gd name="T7" fmla="*/ 315 h 654"/>
                <a:gd name="T8" fmla="*/ 221 w 578"/>
                <a:gd name="T9" fmla="*/ 316 h 654"/>
                <a:gd name="T10" fmla="*/ 199 w 578"/>
                <a:gd name="T11" fmla="*/ 317 h 654"/>
                <a:gd name="T12" fmla="*/ 176 w 578"/>
                <a:gd name="T13" fmla="*/ 319 h 654"/>
                <a:gd name="T14" fmla="*/ 153 w 578"/>
                <a:gd name="T15" fmla="*/ 320 h 654"/>
                <a:gd name="T16" fmla="*/ 129 w 578"/>
                <a:gd name="T17" fmla="*/ 321 h 654"/>
                <a:gd name="T18" fmla="*/ 107 w 578"/>
                <a:gd name="T19" fmla="*/ 323 h 654"/>
                <a:gd name="T20" fmla="*/ 85 w 578"/>
                <a:gd name="T21" fmla="*/ 324 h 654"/>
                <a:gd name="T22" fmla="*/ 65 w 578"/>
                <a:gd name="T23" fmla="*/ 325 h 654"/>
                <a:gd name="T24" fmla="*/ 47 w 578"/>
                <a:gd name="T25" fmla="*/ 326 h 654"/>
                <a:gd name="T26" fmla="*/ 32 w 578"/>
                <a:gd name="T27" fmla="*/ 327 h 654"/>
                <a:gd name="T28" fmla="*/ 21 w 578"/>
                <a:gd name="T29" fmla="*/ 327 h 654"/>
                <a:gd name="T30" fmla="*/ 14 w 578"/>
                <a:gd name="T31" fmla="*/ 328 h 654"/>
                <a:gd name="T32" fmla="*/ 12 w 578"/>
                <a:gd name="T33" fmla="*/ 328 h 654"/>
                <a:gd name="T34" fmla="*/ 0 w 578"/>
                <a:gd name="T35" fmla="*/ 0 h 654"/>
                <a:gd name="T36" fmla="*/ 289 w 578"/>
                <a:gd name="T37" fmla="*/ 4 h 654"/>
                <a:gd name="T38" fmla="*/ 284 w 578"/>
                <a:gd name="T39" fmla="*/ 312 h 6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78" h="654">
                  <a:moveTo>
                    <a:pt x="568" y="622"/>
                  </a:moveTo>
                  <a:lnTo>
                    <a:pt x="545" y="624"/>
                  </a:lnTo>
                  <a:lnTo>
                    <a:pt x="517" y="625"/>
                  </a:lnTo>
                  <a:lnTo>
                    <a:pt x="481" y="629"/>
                  </a:lnTo>
                  <a:lnTo>
                    <a:pt x="441" y="631"/>
                  </a:lnTo>
                  <a:lnTo>
                    <a:pt x="398" y="633"/>
                  </a:lnTo>
                  <a:lnTo>
                    <a:pt x="352" y="636"/>
                  </a:lnTo>
                  <a:lnTo>
                    <a:pt x="305" y="639"/>
                  </a:lnTo>
                  <a:lnTo>
                    <a:pt x="258" y="641"/>
                  </a:lnTo>
                  <a:lnTo>
                    <a:pt x="213" y="644"/>
                  </a:lnTo>
                  <a:lnTo>
                    <a:pt x="169" y="646"/>
                  </a:lnTo>
                  <a:lnTo>
                    <a:pt x="129" y="648"/>
                  </a:lnTo>
                  <a:lnTo>
                    <a:pt x="94" y="651"/>
                  </a:lnTo>
                  <a:lnTo>
                    <a:pt x="64" y="652"/>
                  </a:lnTo>
                  <a:lnTo>
                    <a:pt x="42" y="653"/>
                  </a:lnTo>
                  <a:lnTo>
                    <a:pt x="27" y="654"/>
                  </a:lnTo>
                  <a:lnTo>
                    <a:pt x="23" y="654"/>
                  </a:lnTo>
                  <a:lnTo>
                    <a:pt x="0" y="0"/>
                  </a:lnTo>
                  <a:lnTo>
                    <a:pt x="578" y="8"/>
                  </a:lnTo>
                  <a:lnTo>
                    <a:pt x="568" y="622"/>
                  </a:lnTo>
                  <a:close/>
                </a:path>
              </a:pathLst>
            </a:custGeom>
            <a:solidFill>
              <a:srgbClr val="26A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7" name="Freeform 63"/>
            <p:cNvSpPr>
              <a:spLocks/>
            </p:cNvSpPr>
            <p:nvPr/>
          </p:nvSpPr>
          <p:spPr bwMode="auto">
            <a:xfrm>
              <a:off x="2561" y="3027"/>
              <a:ext cx="378" cy="112"/>
            </a:xfrm>
            <a:custGeom>
              <a:avLst/>
              <a:gdLst>
                <a:gd name="T0" fmla="*/ 377 w 756"/>
                <a:gd name="T1" fmla="*/ 3 h 226"/>
                <a:gd name="T2" fmla="*/ 371 w 756"/>
                <a:gd name="T3" fmla="*/ 7 h 226"/>
                <a:gd name="T4" fmla="*/ 358 w 756"/>
                <a:gd name="T5" fmla="*/ 13 h 226"/>
                <a:gd name="T6" fmla="*/ 341 w 756"/>
                <a:gd name="T7" fmla="*/ 21 h 226"/>
                <a:gd name="T8" fmla="*/ 322 w 756"/>
                <a:gd name="T9" fmla="*/ 29 h 226"/>
                <a:gd name="T10" fmla="*/ 301 w 756"/>
                <a:gd name="T11" fmla="*/ 37 h 226"/>
                <a:gd name="T12" fmla="*/ 280 w 756"/>
                <a:gd name="T13" fmla="*/ 43 h 226"/>
                <a:gd name="T14" fmla="*/ 260 w 756"/>
                <a:gd name="T15" fmla="*/ 46 h 226"/>
                <a:gd name="T16" fmla="*/ 243 w 756"/>
                <a:gd name="T17" fmla="*/ 63 h 226"/>
                <a:gd name="T18" fmla="*/ 238 w 756"/>
                <a:gd name="T19" fmla="*/ 104 h 226"/>
                <a:gd name="T20" fmla="*/ 229 w 756"/>
                <a:gd name="T21" fmla="*/ 102 h 226"/>
                <a:gd name="T22" fmla="*/ 227 w 756"/>
                <a:gd name="T23" fmla="*/ 75 h 226"/>
                <a:gd name="T24" fmla="*/ 230 w 756"/>
                <a:gd name="T25" fmla="*/ 57 h 226"/>
                <a:gd name="T26" fmla="*/ 234 w 756"/>
                <a:gd name="T27" fmla="*/ 50 h 226"/>
                <a:gd name="T28" fmla="*/ 238 w 756"/>
                <a:gd name="T29" fmla="*/ 45 h 226"/>
                <a:gd name="T30" fmla="*/ 244 w 756"/>
                <a:gd name="T31" fmla="*/ 40 h 226"/>
                <a:gd name="T32" fmla="*/ 253 w 756"/>
                <a:gd name="T33" fmla="*/ 38 h 226"/>
                <a:gd name="T34" fmla="*/ 271 w 756"/>
                <a:gd name="T35" fmla="*/ 34 h 226"/>
                <a:gd name="T36" fmla="*/ 295 w 756"/>
                <a:gd name="T37" fmla="*/ 27 h 226"/>
                <a:gd name="T38" fmla="*/ 318 w 756"/>
                <a:gd name="T39" fmla="*/ 19 h 226"/>
                <a:gd name="T40" fmla="*/ 318 w 756"/>
                <a:gd name="T41" fmla="*/ 16 h 226"/>
                <a:gd name="T42" fmla="*/ 287 w 756"/>
                <a:gd name="T43" fmla="*/ 17 h 226"/>
                <a:gd name="T44" fmla="*/ 242 w 756"/>
                <a:gd name="T45" fmla="*/ 20 h 226"/>
                <a:gd name="T46" fmla="*/ 188 w 756"/>
                <a:gd name="T47" fmla="*/ 23 h 226"/>
                <a:gd name="T48" fmla="*/ 132 w 756"/>
                <a:gd name="T49" fmla="*/ 28 h 226"/>
                <a:gd name="T50" fmla="*/ 80 w 756"/>
                <a:gd name="T51" fmla="*/ 32 h 226"/>
                <a:gd name="T52" fmla="*/ 36 w 756"/>
                <a:gd name="T53" fmla="*/ 35 h 226"/>
                <a:gd name="T54" fmla="*/ 7 w 756"/>
                <a:gd name="T55" fmla="*/ 37 h 226"/>
                <a:gd name="T56" fmla="*/ 1 w 756"/>
                <a:gd name="T57" fmla="*/ 34 h 226"/>
                <a:gd name="T58" fmla="*/ 3 w 756"/>
                <a:gd name="T59" fmla="*/ 29 h 226"/>
                <a:gd name="T60" fmla="*/ 7 w 756"/>
                <a:gd name="T61" fmla="*/ 25 h 226"/>
                <a:gd name="T62" fmla="*/ 18 w 756"/>
                <a:gd name="T63" fmla="*/ 25 h 226"/>
                <a:gd name="T64" fmla="*/ 36 w 756"/>
                <a:gd name="T65" fmla="*/ 23 h 226"/>
                <a:gd name="T66" fmla="*/ 57 w 756"/>
                <a:gd name="T67" fmla="*/ 21 h 226"/>
                <a:gd name="T68" fmla="*/ 84 w 756"/>
                <a:gd name="T69" fmla="*/ 18 h 226"/>
                <a:gd name="T70" fmla="*/ 113 w 756"/>
                <a:gd name="T71" fmla="*/ 15 h 226"/>
                <a:gd name="T72" fmla="*/ 144 w 756"/>
                <a:gd name="T73" fmla="*/ 13 h 226"/>
                <a:gd name="T74" fmla="*/ 177 w 756"/>
                <a:gd name="T75" fmla="*/ 10 h 226"/>
                <a:gd name="T76" fmla="*/ 210 w 756"/>
                <a:gd name="T77" fmla="*/ 7 h 226"/>
                <a:gd name="T78" fmla="*/ 243 w 756"/>
                <a:gd name="T79" fmla="*/ 5 h 226"/>
                <a:gd name="T80" fmla="*/ 274 w 756"/>
                <a:gd name="T81" fmla="*/ 3 h 226"/>
                <a:gd name="T82" fmla="*/ 303 w 756"/>
                <a:gd name="T83" fmla="*/ 2 h 226"/>
                <a:gd name="T84" fmla="*/ 328 w 756"/>
                <a:gd name="T85" fmla="*/ 0 h 226"/>
                <a:gd name="T86" fmla="*/ 349 w 756"/>
                <a:gd name="T87" fmla="*/ 0 h 226"/>
                <a:gd name="T88" fmla="*/ 366 w 756"/>
                <a:gd name="T89" fmla="*/ 0 h 226"/>
                <a:gd name="T90" fmla="*/ 376 w 756"/>
                <a:gd name="T91" fmla="*/ 2 h 22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56" h="226">
                  <a:moveTo>
                    <a:pt x="756" y="6"/>
                  </a:moveTo>
                  <a:lnTo>
                    <a:pt x="754" y="7"/>
                  </a:lnTo>
                  <a:lnTo>
                    <a:pt x="749" y="9"/>
                  </a:lnTo>
                  <a:lnTo>
                    <a:pt x="741" y="14"/>
                  </a:lnTo>
                  <a:lnTo>
                    <a:pt x="729" y="20"/>
                  </a:lnTo>
                  <a:lnTo>
                    <a:pt x="716" y="27"/>
                  </a:lnTo>
                  <a:lnTo>
                    <a:pt x="700" y="35"/>
                  </a:lnTo>
                  <a:lnTo>
                    <a:pt x="682" y="43"/>
                  </a:lnTo>
                  <a:lnTo>
                    <a:pt x="664" y="51"/>
                  </a:lnTo>
                  <a:lnTo>
                    <a:pt x="643" y="59"/>
                  </a:lnTo>
                  <a:lnTo>
                    <a:pt x="622" y="67"/>
                  </a:lnTo>
                  <a:lnTo>
                    <a:pt x="602" y="74"/>
                  </a:lnTo>
                  <a:lnTo>
                    <a:pt x="580" y="81"/>
                  </a:lnTo>
                  <a:lnTo>
                    <a:pt x="559" y="86"/>
                  </a:lnTo>
                  <a:lnTo>
                    <a:pt x="538" y="90"/>
                  </a:lnTo>
                  <a:lnTo>
                    <a:pt x="519" y="92"/>
                  </a:lnTo>
                  <a:lnTo>
                    <a:pt x="500" y="92"/>
                  </a:lnTo>
                  <a:lnTo>
                    <a:pt x="486" y="128"/>
                  </a:lnTo>
                  <a:lnTo>
                    <a:pt x="478" y="173"/>
                  </a:lnTo>
                  <a:lnTo>
                    <a:pt x="475" y="210"/>
                  </a:lnTo>
                  <a:lnTo>
                    <a:pt x="475" y="226"/>
                  </a:lnTo>
                  <a:lnTo>
                    <a:pt x="458" y="206"/>
                  </a:lnTo>
                  <a:lnTo>
                    <a:pt x="452" y="180"/>
                  </a:lnTo>
                  <a:lnTo>
                    <a:pt x="453" y="151"/>
                  </a:lnTo>
                  <a:lnTo>
                    <a:pt x="458" y="123"/>
                  </a:lnTo>
                  <a:lnTo>
                    <a:pt x="460" y="116"/>
                  </a:lnTo>
                  <a:lnTo>
                    <a:pt x="463" y="108"/>
                  </a:lnTo>
                  <a:lnTo>
                    <a:pt x="467" y="101"/>
                  </a:lnTo>
                  <a:lnTo>
                    <a:pt x="470" y="96"/>
                  </a:lnTo>
                  <a:lnTo>
                    <a:pt x="476" y="90"/>
                  </a:lnTo>
                  <a:lnTo>
                    <a:pt x="482" y="84"/>
                  </a:lnTo>
                  <a:lnTo>
                    <a:pt x="488" y="81"/>
                  </a:lnTo>
                  <a:lnTo>
                    <a:pt x="496" y="77"/>
                  </a:lnTo>
                  <a:lnTo>
                    <a:pt x="505" y="77"/>
                  </a:lnTo>
                  <a:lnTo>
                    <a:pt x="520" y="75"/>
                  </a:lnTo>
                  <a:lnTo>
                    <a:pt x="541" y="69"/>
                  </a:lnTo>
                  <a:lnTo>
                    <a:pt x="565" y="62"/>
                  </a:lnTo>
                  <a:lnTo>
                    <a:pt x="590" y="54"/>
                  </a:lnTo>
                  <a:lnTo>
                    <a:pt x="614" y="46"/>
                  </a:lnTo>
                  <a:lnTo>
                    <a:pt x="636" y="38"/>
                  </a:lnTo>
                  <a:lnTo>
                    <a:pt x="653" y="33"/>
                  </a:lnTo>
                  <a:lnTo>
                    <a:pt x="636" y="32"/>
                  </a:lnTo>
                  <a:lnTo>
                    <a:pt x="609" y="33"/>
                  </a:lnTo>
                  <a:lnTo>
                    <a:pt x="574" y="35"/>
                  </a:lnTo>
                  <a:lnTo>
                    <a:pt x="531" y="37"/>
                  </a:lnTo>
                  <a:lnTo>
                    <a:pt x="483" y="40"/>
                  </a:lnTo>
                  <a:lnTo>
                    <a:pt x="431" y="44"/>
                  </a:lnTo>
                  <a:lnTo>
                    <a:pt x="376" y="47"/>
                  </a:lnTo>
                  <a:lnTo>
                    <a:pt x="321" y="52"/>
                  </a:lnTo>
                  <a:lnTo>
                    <a:pt x="264" y="57"/>
                  </a:lnTo>
                  <a:lnTo>
                    <a:pt x="210" y="60"/>
                  </a:lnTo>
                  <a:lnTo>
                    <a:pt x="159" y="65"/>
                  </a:lnTo>
                  <a:lnTo>
                    <a:pt x="113" y="68"/>
                  </a:lnTo>
                  <a:lnTo>
                    <a:pt x="72" y="71"/>
                  </a:lnTo>
                  <a:lnTo>
                    <a:pt x="40" y="73"/>
                  </a:lnTo>
                  <a:lnTo>
                    <a:pt x="14" y="75"/>
                  </a:lnTo>
                  <a:lnTo>
                    <a:pt x="0" y="75"/>
                  </a:lnTo>
                  <a:lnTo>
                    <a:pt x="2" y="69"/>
                  </a:lnTo>
                  <a:lnTo>
                    <a:pt x="4" y="63"/>
                  </a:lnTo>
                  <a:lnTo>
                    <a:pt x="6" y="59"/>
                  </a:lnTo>
                  <a:lnTo>
                    <a:pt x="7" y="52"/>
                  </a:lnTo>
                  <a:lnTo>
                    <a:pt x="13" y="51"/>
                  </a:lnTo>
                  <a:lnTo>
                    <a:pt x="23" y="51"/>
                  </a:lnTo>
                  <a:lnTo>
                    <a:pt x="36" y="50"/>
                  </a:lnTo>
                  <a:lnTo>
                    <a:pt x="52" y="47"/>
                  </a:lnTo>
                  <a:lnTo>
                    <a:pt x="71" y="46"/>
                  </a:lnTo>
                  <a:lnTo>
                    <a:pt x="91" y="44"/>
                  </a:lnTo>
                  <a:lnTo>
                    <a:pt x="114" y="42"/>
                  </a:lnTo>
                  <a:lnTo>
                    <a:pt x="140" y="39"/>
                  </a:lnTo>
                  <a:lnTo>
                    <a:pt x="167" y="37"/>
                  </a:lnTo>
                  <a:lnTo>
                    <a:pt x="195" y="35"/>
                  </a:lnTo>
                  <a:lnTo>
                    <a:pt x="225" y="31"/>
                  </a:lnTo>
                  <a:lnTo>
                    <a:pt x="256" y="29"/>
                  </a:lnTo>
                  <a:lnTo>
                    <a:pt x="288" y="27"/>
                  </a:lnTo>
                  <a:lnTo>
                    <a:pt x="321" y="23"/>
                  </a:lnTo>
                  <a:lnTo>
                    <a:pt x="354" y="21"/>
                  </a:lnTo>
                  <a:lnTo>
                    <a:pt x="387" y="18"/>
                  </a:lnTo>
                  <a:lnTo>
                    <a:pt x="420" y="15"/>
                  </a:lnTo>
                  <a:lnTo>
                    <a:pt x="453" y="13"/>
                  </a:lnTo>
                  <a:lnTo>
                    <a:pt x="485" y="10"/>
                  </a:lnTo>
                  <a:lnTo>
                    <a:pt x="516" y="8"/>
                  </a:lnTo>
                  <a:lnTo>
                    <a:pt x="548" y="7"/>
                  </a:lnTo>
                  <a:lnTo>
                    <a:pt x="576" y="5"/>
                  </a:lnTo>
                  <a:lnTo>
                    <a:pt x="605" y="4"/>
                  </a:lnTo>
                  <a:lnTo>
                    <a:pt x="632" y="2"/>
                  </a:lnTo>
                  <a:lnTo>
                    <a:pt x="656" y="1"/>
                  </a:lnTo>
                  <a:lnTo>
                    <a:pt x="678" y="1"/>
                  </a:lnTo>
                  <a:lnTo>
                    <a:pt x="698" y="0"/>
                  </a:lnTo>
                  <a:lnTo>
                    <a:pt x="716" y="1"/>
                  </a:lnTo>
                  <a:lnTo>
                    <a:pt x="731" y="1"/>
                  </a:lnTo>
                  <a:lnTo>
                    <a:pt x="742" y="2"/>
                  </a:lnTo>
                  <a:lnTo>
                    <a:pt x="751" y="4"/>
                  </a:lnTo>
                  <a:lnTo>
                    <a:pt x="75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8" name="Freeform 64"/>
            <p:cNvSpPr>
              <a:spLocks/>
            </p:cNvSpPr>
            <p:nvPr/>
          </p:nvSpPr>
          <p:spPr bwMode="auto">
            <a:xfrm>
              <a:off x="2437" y="3085"/>
              <a:ext cx="496" cy="113"/>
            </a:xfrm>
            <a:custGeom>
              <a:avLst/>
              <a:gdLst>
                <a:gd name="T0" fmla="*/ 145 w 991"/>
                <a:gd name="T1" fmla="*/ 111 h 225"/>
                <a:gd name="T2" fmla="*/ 118 w 991"/>
                <a:gd name="T3" fmla="*/ 105 h 225"/>
                <a:gd name="T4" fmla="*/ 78 w 991"/>
                <a:gd name="T5" fmla="*/ 95 h 225"/>
                <a:gd name="T6" fmla="*/ 38 w 991"/>
                <a:gd name="T7" fmla="*/ 85 h 225"/>
                <a:gd name="T8" fmla="*/ 9 w 991"/>
                <a:gd name="T9" fmla="*/ 76 h 225"/>
                <a:gd name="T10" fmla="*/ 1 w 991"/>
                <a:gd name="T11" fmla="*/ 70 h 225"/>
                <a:gd name="T12" fmla="*/ 7 w 991"/>
                <a:gd name="T13" fmla="*/ 64 h 225"/>
                <a:gd name="T14" fmla="*/ 168 w 991"/>
                <a:gd name="T15" fmla="*/ 35 h 225"/>
                <a:gd name="T16" fmla="*/ 164 w 991"/>
                <a:gd name="T17" fmla="*/ 12 h 225"/>
                <a:gd name="T18" fmla="*/ 153 w 991"/>
                <a:gd name="T19" fmla="*/ 13 h 225"/>
                <a:gd name="T20" fmla="*/ 129 w 991"/>
                <a:gd name="T21" fmla="*/ 16 h 225"/>
                <a:gd name="T22" fmla="*/ 98 w 991"/>
                <a:gd name="T23" fmla="*/ 18 h 225"/>
                <a:gd name="T24" fmla="*/ 70 w 991"/>
                <a:gd name="T25" fmla="*/ 21 h 225"/>
                <a:gd name="T26" fmla="*/ 52 w 991"/>
                <a:gd name="T27" fmla="*/ 23 h 225"/>
                <a:gd name="T28" fmla="*/ 49 w 991"/>
                <a:gd name="T29" fmla="*/ 20 h 225"/>
                <a:gd name="T30" fmla="*/ 57 w 991"/>
                <a:gd name="T31" fmla="*/ 16 h 225"/>
                <a:gd name="T32" fmla="*/ 80 w 991"/>
                <a:gd name="T33" fmla="*/ 12 h 225"/>
                <a:gd name="T34" fmla="*/ 103 w 991"/>
                <a:gd name="T35" fmla="*/ 9 h 225"/>
                <a:gd name="T36" fmla="*/ 126 w 991"/>
                <a:gd name="T37" fmla="*/ 6 h 225"/>
                <a:gd name="T38" fmla="*/ 149 w 991"/>
                <a:gd name="T39" fmla="*/ 3 h 225"/>
                <a:gd name="T40" fmla="*/ 172 w 991"/>
                <a:gd name="T41" fmla="*/ 0 h 225"/>
                <a:gd name="T42" fmla="*/ 183 w 991"/>
                <a:gd name="T43" fmla="*/ 23 h 225"/>
                <a:gd name="T44" fmla="*/ 184 w 991"/>
                <a:gd name="T45" fmla="*/ 48 h 225"/>
                <a:gd name="T46" fmla="*/ 164 w 991"/>
                <a:gd name="T47" fmla="*/ 66 h 225"/>
                <a:gd name="T48" fmla="*/ 146 w 991"/>
                <a:gd name="T49" fmla="*/ 58 h 225"/>
                <a:gd name="T50" fmla="*/ 123 w 991"/>
                <a:gd name="T51" fmla="*/ 60 h 225"/>
                <a:gd name="T52" fmla="*/ 99 w 991"/>
                <a:gd name="T53" fmla="*/ 63 h 225"/>
                <a:gd name="T54" fmla="*/ 76 w 991"/>
                <a:gd name="T55" fmla="*/ 67 h 225"/>
                <a:gd name="T56" fmla="*/ 53 w 991"/>
                <a:gd name="T57" fmla="*/ 71 h 225"/>
                <a:gd name="T58" fmla="*/ 45 w 991"/>
                <a:gd name="T59" fmla="*/ 75 h 225"/>
                <a:gd name="T60" fmla="*/ 67 w 991"/>
                <a:gd name="T61" fmla="*/ 80 h 225"/>
                <a:gd name="T62" fmla="*/ 88 w 991"/>
                <a:gd name="T63" fmla="*/ 85 h 225"/>
                <a:gd name="T64" fmla="*/ 110 w 991"/>
                <a:gd name="T65" fmla="*/ 90 h 225"/>
                <a:gd name="T66" fmla="*/ 132 w 991"/>
                <a:gd name="T67" fmla="*/ 95 h 225"/>
                <a:gd name="T68" fmla="*/ 154 w 991"/>
                <a:gd name="T69" fmla="*/ 100 h 225"/>
                <a:gd name="T70" fmla="*/ 176 w 991"/>
                <a:gd name="T71" fmla="*/ 96 h 225"/>
                <a:gd name="T72" fmla="*/ 232 w 991"/>
                <a:gd name="T73" fmla="*/ 88 h 225"/>
                <a:gd name="T74" fmla="*/ 305 w 991"/>
                <a:gd name="T75" fmla="*/ 76 h 225"/>
                <a:gd name="T76" fmla="*/ 378 w 991"/>
                <a:gd name="T77" fmla="*/ 65 h 225"/>
                <a:gd name="T78" fmla="*/ 434 w 991"/>
                <a:gd name="T79" fmla="*/ 55 h 225"/>
                <a:gd name="T80" fmla="*/ 372 w 991"/>
                <a:gd name="T81" fmla="*/ 42 h 225"/>
                <a:gd name="T82" fmla="*/ 376 w 991"/>
                <a:gd name="T83" fmla="*/ 34 h 2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991" h="225">
                  <a:moveTo>
                    <a:pt x="301" y="225"/>
                  </a:moveTo>
                  <a:lnTo>
                    <a:pt x="298" y="224"/>
                  </a:lnTo>
                  <a:lnTo>
                    <a:pt x="289" y="222"/>
                  </a:lnTo>
                  <a:lnTo>
                    <a:pt x="275" y="218"/>
                  </a:lnTo>
                  <a:lnTo>
                    <a:pt x="256" y="215"/>
                  </a:lnTo>
                  <a:lnTo>
                    <a:pt x="235" y="209"/>
                  </a:lnTo>
                  <a:lnTo>
                    <a:pt x="209" y="204"/>
                  </a:lnTo>
                  <a:lnTo>
                    <a:pt x="183" y="197"/>
                  </a:lnTo>
                  <a:lnTo>
                    <a:pt x="156" y="190"/>
                  </a:lnTo>
                  <a:lnTo>
                    <a:pt x="129" y="183"/>
                  </a:lnTo>
                  <a:lnTo>
                    <a:pt x="101" y="176"/>
                  </a:lnTo>
                  <a:lnTo>
                    <a:pt x="76" y="169"/>
                  </a:lnTo>
                  <a:lnTo>
                    <a:pt x="53" y="162"/>
                  </a:lnTo>
                  <a:lnTo>
                    <a:pt x="33" y="156"/>
                  </a:lnTo>
                  <a:lnTo>
                    <a:pt x="17" y="151"/>
                  </a:lnTo>
                  <a:lnTo>
                    <a:pt x="5" y="147"/>
                  </a:lnTo>
                  <a:lnTo>
                    <a:pt x="0" y="144"/>
                  </a:lnTo>
                  <a:lnTo>
                    <a:pt x="2" y="139"/>
                  </a:lnTo>
                  <a:lnTo>
                    <a:pt x="5" y="136"/>
                  </a:lnTo>
                  <a:lnTo>
                    <a:pt x="10" y="132"/>
                  </a:lnTo>
                  <a:lnTo>
                    <a:pt x="13" y="127"/>
                  </a:lnTo>
                  <a:lnTo>
                    <a:pt x="330" y="85"/>
                  </a:lnTo>
                  <a:lnTo>
                    <a:pt x="333" y="85"/>
                  </a:lnTo>
                  <a:lnTo>
                    <a:pt x="335" y="70"/>
                  </a:lnTo>
                  <a:lnTo>
                    <a:pt x="336" y="54"/>
                  </a:lnTo>
                  <a:lnTo>
                    <a:pt x="334" y="38"/>
                  </a:lnTo>
                  <a:lnTo>
                    <a:pt x="327" y="24"/>
                  </a:lnTo>
                  <a:lnTo>
                    <a:pt x="324" y="24"/>
                  </a:lnTo>
                  <a:lnTo>
                    <a:pt x="318" y="25"/>
                  </a:lnTo>
                  <a:lnTo>
                    <a:pt x="306" y="26"/>
                  </a:lnTo>
                  <a:lnTo>
                    <a:pt x="292" y="27"/>
                  </a:lnTo>
                  <a:lnTo>
                    <a:pt x="276" y="28"/>
                  </a:lnTo>
                  <a:lnTo>
                    <a:pt x="258" y="31"/>
                  </a:lnTo>
                  <a:lnTo>
                    <a:pt x="237" y="33"/>
                  </a:lnTo>
                  <a:lnTo>
                    <a:pt x="216" y="34"/>
                  </a:lnTo>
                  <a:lnTo>
                    <a:pt x="195" y="36"/>
                  </a:lnTo>
                  <a:lnTo>
                    <a:pt x="175" y="39"/>
                  </a:lnTo>
                  <a:lnTo>
                    <a:pt x="156" y="41"/>
                  </a:lnTo>
                  <a:lnTo>
                    <a:pt x="139" y="42"/>
                  </a:lnTo>
                  <a:lnTo>
                    <a:pt x="124" y="43"/>
                  </a:lnTo>
                  <a:lnTo>
                    <a:pt x="111" y="45"/>
                  </a:lnTo>
                  <a:lnTo>
                    <a:pt x="103" y="46"/>
                  </a:lnTo>
                  <a:lnTo>
                    <a:pt x="100" y="46"/>
                  </a:lnTo>
                  <a:lnTo>
                    <a:pt x="98" y="43"/>
                  </a:lnTo>
                  <a:lnTo>
                    <a:pt x="98" y="40"/>
                  </a:lnTo>
                  <a:lnTo>
                    <a:pt x="98" y="36"/>
                  </a:lnTo>
                  <a:lnTo>
                    <a:pt x="98" y="33"/>
                  </a:lnTo>
                  <a:lnTo>
                    <a:pt x="113" y="31"/>
                  </a:lnTo>
                  <a:lnTo>
                    <a:pt x="128" y="27"/>
                  </a:lnTo>
                  <a:lnTo>
                    <a:pt x="144" y="25"/>
                  </a:lnTo>
                  <a:lnTo>
                    <a:pt x="159" y="24"/>
                  </a:lnTo>
                  <a:lnTo>
                    <a:pt x="174" y="21"/>
                  </a:lnTo>
                  <a:lnTo>
                    <a:pt x="189" y="19"/>
                  </a:lnTo>
                  <a:lnTo>
                    <a:pt x="205" y="17"/>
                  </a:lnTo>
                  <a:lnTo>
                    <a:pt x="220" y="16"/>
                  </a:lnTo>
                  <a:lnTo>
                    <a:pt x="235" y="13"/>
                  </a:lnTo>
                  <a:lnTo>
                    <a:pt x="251" y="12"/>
                  </a:lnTo>
                  <a:lnTo>
                    <a:pt x="266" y="10"/>
                  </a:lnTo>
                  <a:lnTo>
                    <a:pt x="282" y="8"/>
                  </a:lnTo>
                  <a:lnTo>
                    <a:pt x="297" y="6"/>
                  </a:lnTo>
                  <a:lnTo>
                    <a:pt x="312" y="4"/>
                  </a:lnTo>
                  <a:lnTo>
                    <a:pt x="328" y="2"/>
                  </a:lnTo>
                  <a:lnTo>
                    <a:pt x="343" y="0"/>
                  </a:lnTo>
                  <a:lnTo>
                    <a:pt x="353" y="13"/>
                  </a:lnTo>
                  <a:lnTo>
                    <a:pt x="360" y="28"/>
                  </a:lnTo>
                  <a:lnTo>
                    <a:pt x="365" y="46"/>
                  </a:lnTo>
                  <a:lnTo>
                    <a:pt x="368" y="62"/>
                  </a:lnTo>
                  <a:lnTo>
                    <a:pt x="372" y="79"/>
                  </a:lnTo>
                  <a:lnTo>
                    <a:pt x="368" y="96"/>
                  </a:lnTo>
                  <a:lnTo>
                    <a:pt x="360" y="112"/>
                  </a:lnTo>
                  <a:lnTo>
                    <a:pt x="352" y="127"/>
                  </a:lnTo>
                  <a:lnTo>
                    <a:pt x="327" y="131"/>
                  </a:lnTo>
                  <a:lnTo>
                    <a:pt x="324" y="112"/>
                  </a:lnTo>
                  <a:lnTo>
                    <a:pt x="308" y="114"/>
                  </a:lnTo>
                  <a:lnTo>
                    <a:pt x="292" y="115"/>
                  </a:lnTo>
                  <a:lnTo>
                    <a:pt x="276" y="116"/>
                  </a:lnTo>
                  <a:lnTo>
                    <a:pt x="261" y="118"/>
                  </a:lnTo>
                  <a:lnTo>
                    <a:pt x="245" y="119"/>
                  </a:lnTo>
                  <a:lnTo>
                    <a:pt x="229" y="122"/>
                  </a:lnTo>
                  <a:lnTo>
                    <a:pt x="214" y="124"/>
                  </a:lnTo>
                  <a:lnTo>
                    <a:pt x="198" y="126"/>
                  </a:lnTo>
                  <a:lnTo>
                    <a:pt x="183" y="129"/>
                  </a:lnTo>
                  <a:lnTo>
                    <a:pt x="168" y="131"/>
                  </a:lnTo>
                  <a:lnTo>
                    <a:pt x="152" y="134"/>
                  </a:lnTo>
                  <a:lnTo>
                    <a:pt x="137" y="137"/>
                  </a:lnTo>
                  <a:lnTo>
                    <a:pt x="121" y="139"/>
                  </a:lnTo>
                  <a:lnTo>
                    <a:pt x="106" y="141"/>
                  </a:lnTo>
                  <a:lnTo>
                    <a:pt x="89" y="144"/>
                  </a:lnTo>
                  <a:lnTo>
                    <a:pt x="75" y="146"/>
                  </a:lnTo>
                  <a:lnTo>
                    <a:pt x="89" y="149"/>
                  </a:lnTo>
                  <a:lnTo>
                    <a:pt x="103" y="153"/>
                  </a:lnTo>
                  <a:lnTo>
                    <a:pt x="118" y="155"/>
                  </a:lnTo>
                  <a:lnTo>
                    <a:pt x="133" y="159"/>
                  </a:lnTo>
                  <a:lnTo>
                    <a:pt x="147" y="162"/>
                  </a:lnTo>
                  <a:lnTo>
                    <a:pt x="162" y="167"/>
                  </a:lnTo>
                  <a:lnTo>
                    <a:pt x="176" y="170"/>
                  </a:lnTo>
                  <a:lnTo>
                    <a:pt x="191" y="174"/>
                  </a:lnTo>
                  <a:lnTo>
                    <a:pt x="205" y="177"/>
                  </a:lnTo>
                  <a:lnTo>
                    <a:pt x="220" y="180"/>
                  </a:lnTo>
                  <a:lnTo>
                    <a:pt x="233" y="184"/>
                  </a:lnTo>
                  <a:lnTo>
                    <a:pt x="248" y="187"/>
                  </a:lnTo>
                  <a:lnTo>
                    <a:pt x="263" y="190"/>
                  </a:lnTo>
                  <a:lnTo>
                    <a:pt x="277" y="193"/>
                  </a:lnTo>
                  <a:lnTo>
                    <a:pt x="292" y="197"/>
                  </a:lnTo>
                  <a:lnTo>
                    <a:pt x="307" y="199"/>
                  </a:lnTo>
                  <a:lnTo>
                    <a:pt x="313" y="198"/>
                  </a:lnTo>
                  <a:lnTo>
                    <a:pt x="328" y="195"/>
                  </a:lnTo>
                  <a:lnTo>
                    <a:pt x="352" y="192"/>
                  </a:lnTo>
                  <a:lnTo>
                    <a:pt x="383" y="187"/>
                  </a:lnTo>
                  <a:lnTo>
                    <a:pt x="421" y="182"/>
                  </a:lnTo>
                  <a:lnTo>
                    <a:pt x="464" y="175"/>
                  </a:lnTo>
                  <a:lnTo>
                    <a:pt x="511" y="168"/>
                  </a:lnTo>
                  <a:lnTo>
                    <a:pt x="559" y="160"/>
                  </a:lnTo>
                  <a:lnTo>
                    <a:pt x="610" y="152"/>
                  </a:lnTo>
                  <a:lnTo>
                    <a:pt x="660" y="145"/>
                  </a:lnTo>
                  <a:lnTo>
                    <a:pt x="709" y="137"/>
                  </a:lnTo>
                  <a:lnTo>
                    <a:pt x="755" y="129"/>
                  </a:lnTo>
                  <a:lnTo>
                    <a:pt x="799" y="122"/>
                  </a:lnTo>
                  <a:lnTo>
                    <a:pt x="836" y="116"/>
                  </a:lnTo>
                  <a:lnTo>
                    <a:pt x="868" y="110"/>
                  </a:lnTo>
                  <a:lnTo>
                    <a:pt x="892" y="106"/>
                  </a:lnTo>
                  <a:lnTo>
                    <a:pt x="744" y="87"/>
                  </a:lnTo>
                  <a:lnTo>
                    <a:pt x="743" y="84"/>
                  </a:lnTo>
                  <a:lnTo>
                    <a:pt x="745" y="78"/>
                  </a:lnTo>
                  <a:lnTo>
                    <a:pt x="748" y="72"/>
                  </a:lnTo>
                  <a:lnTo>
                    <a:pt x="752" y="68"/>
                  </a:lnTo>
                  <a:lnTo>
                    <a:pt x="991" y="106"/>
                  </a:lnTo>
                  <a:lnTo>
                    <a:pt x="301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9" name="Freeform 65"/>
            <p:cNvSpPr>
              <a:spLocks/>
            </p:cNvSpPr>
            <p:nvPr/>
          </p:nvSpPr>
          <p:spPr bwMode="auto">
            <a:xfrm>
              <a:off x="2794" y="3197"/>
              <a:ext cx="25" cy="63"/>
            </a:xfrm>
            <a:custGeom>
              <a:avLst/>
              <a:gdLst>
                <a:gd name="T0" fmla="*/ 8 w 50"/>
                <a:gd name="T1" fmla="*/ 1 h 126"/>
                <a:gd name="T2" fmla="*/ 10 w 50"/>
                <a:gd name="T3" fmla="*/ 8 h 126"/>
                <a:gd name="T4" fmla="*/ 13 w 50"/>
                <a:gd name="T5" fmla="*/ 16 h 126"/>
                <a:gd name="T6" fmla="*/ 16 w 50"/>
                <a:gd name="T7" fmla="*/ 23 h 126"/>
                <a:gd name="T8" fmla="*/ 19 w 50"/>
                <a:gd name="T9" fmla="*/ 30 h 126"/>
                <a:gd name="T10" fmla="*/ 21 w 50"/>
                <a:gd name="T11" fmla="*/ 37 h 126"/>
                <a:gd name="T12" fmla="*/ 23 w 50"/>
                <a:gd name="T13" fmla="*/ 45 h 126"/>
                <a:gd name="T14" fmla="*/ 24 w 50"/>
                <a:gd name="T15" fmla="*/ 52 h 126"/>
                <a:gd name="T16" fmla="*/ 25 w 50"/>
                <a:gd name="T17" fmla="*/ 60 h 126"/>
                <a:gd name="T18" fmla="*/ 19 w 50"/>
                <a:gd name="T19" fmla="*/ 63 h 126"/>
                <a:gd name="T20" fmla="*/ 16 w 50"/>
                <a:gd name="T21" fmla="*/ 56 h 126"/>
                <a:gd name="T22" fmla="*/ 15 w 50"/>
                <a:gd name="T23" fmla="*/ 48 h 126"/>
                <a:gd name="T24" fmla="*/ 13 w 50"/>
                <a:gd name="T25" fmla="*/ 41 h 126"/>
                <a:gd name="T26" fmla="*/ 11 w 50"/>
                <a:gd name="T27" fmla="*/ 33 h 126"/>
                <a:gd name="T28" fmla="*/ 0 w 50"/>
                <a:gd name="T29" fmla="*/ 4 h 126"/>
                <a:gd name="T30" fmla="*/ 1 w 50"/>
                <a:gd name="T31" fmla="*/ 2 h 126"/>
                <a:gd name="T32" fmla="*/ 3 w 50"/>
                <a:gd name="T33" fmla="*/ 1 h 126"/>
                <a:gd name="T34" fmla="*/ 5 w 50"/>
                <a:gd name="T35" fmla="*/ 0 h 126"/>
                <a:gd name="T36" fmla="*/ 8 w 50"/>
                <a:gd name="T37" fmla="*/ 1 h 1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0" h="126">
                  <a:moveTo>
                    <a:pt x="15" y="2"/>
                  </a:moveTo>
                  <a:lnTo>
                    <a:pt x="20" y="16"/>
                  </a:lnTo>
                  <a:lnTo>
                    <a:pt x="26" y="31"/>
                  </a:lnTo>
                  <a:lnTo>
                    <a:pt x="31" y="45"/>
                  </a:lnTo>
                  <a:lnTo>
                    <a:pt x="37" y="59"/>
                  </a:lnTo>
                  <a:lnTo>
                    <a:pt x="41" y="74"/>
                  </a:lnTo>
                  <a:lnTo>
                    <a:pt x="45" y="89"/>
                  </a:lnTo>
                  <a:lnTo>
                    <a:pt x="48" y="104"/>
                  </a:lnTo>
                  <a:lnTo>
                    <a:pt x="50" y="120"/>
                  </a:lnTo>
                  <a:lnTo>
                    <a:pt x="38" y="126"/>
                  </a:lnTo>
                  <a:lnTo>
                    <a:pt x="31" y="112"/>
                  </a:lnTo>
                  <a:lnTo>
                    <a:pt x="29" y="96"/>
                  </a:lnTo>
                  <a:lnTo>
                    <a:pt x="26" y="81"/>
                  </a:lnTo>
                  <a:lnTo>
                    <a:pt x="22" y="66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20" name="Freeform 66"/>
            <p:cNvSpPr>
              <a:spLocks/>
            </p:cNvSpPr>
            <p:nvPr/>
          </p:nvSpPr>
          <p:spPr bwMode="auto">
            <a:xfrm>
              <a:off x="2772" y="3198"/>
              <a:ext cx="28" cy="55"/>
            </a:xfrm>
            <a:custGeom>
              <a:avLst/>
              <a:gdLst>
                <a:gd name="T0" fmla="*/ 7 w 56"/>
                <a:gd name="T1" fmla="*/ 0 h 111"/>
                <a:gd name="T2" fmla="*/ 10 w 56"/>
                <a:gd name="T3" fmla="*/ 6 h 111"/>
                <a:gd name="T4" fmla="*/ 13 w 56"/>
                <a:gd name="T5" fmla="*/ 13 h 111"/>
                <a:gd name="T6" fmla="*/ 17 w 56"/>
                <a:gd name="T7" fmla="*/ 19 h 111"/>
                <a:gd name="T8" fmla="*/ 20 w 56"/>
                <a:gd name="T9" fmla="*/ 25 h 111"/>
                <a:gd name="T10" fmla="*/ 23 w 56"/>
                <a:gd name="T11" fmla="*/ 32 h 111"/>
                <a:gd name="T12" fmla="*/ 25 w 56"/>
                <a:gd name="T13" fmla="*/ 39 h 111"/>
                <a:gd name="T14" fmla="*/ 27 w 56"/>
                <a:gd name="T15" fmla="*/ 45 h 111"/>
                <a:gd name="T16" fmla="*/ 28 w 56"/>
                <a:gd name="T17" fmla="*/ 52 h 111"/>
                <a:gd name="T18" fmla="*/ 27 w 56"/>
                <a:gd name="T19" fmla="*/ 53 h 111"/>
                <a:gd name="T20" fmla="*/ 26 w 56"/>
                <a:gd name="T21" fmla="*/ 54 h 111"/>
                <a:gd name="T22" fmla="*/ 24 w 56"/>
                <a:gd name="T23" fmla="*/ 55 h 111"/>
                <a:gd name="T24" fmla="*/ 22 w 56"/>
                <a:gd name="T25" fmla="*/ 55 h 111"/>
                <a:gd name="T26" fmla="*/ 19 w 56"/>
                <a:gd name="T27" fmla="*/ 49 h 111"/>
                <a:gd name="T28" fmla="*/ 17 w 56"/>
                <a:gd name="T29" fmla="*/ 43 h 111"/>
                <a:gd name="T30" fmla="*/ 15 w 56"/>
                <a:gd name="T31" fmla="*/ 36 h 111"/>
                <a:gd name="T32" fmla="*/ 13 w 56"/>
                <a:gd name="T33" fmla="*/ 29 h 111"/>
                <a:gd name="T34" fmla="*/ 11 w 56"/>
                <a:gd name="T35" fmla="*/ 22 h 111"/>
                <a:gd name="T36" fmla="*/ 9 w 56"/>
                <a:gd name="T37" fmla="*/ 16 h 111"/>
                <a:gd name="T38" fmla="*/ 5 w 56"/>
                <a:gd name="T39" fmla="*/ 10 h 111"/>
                <a:gd name="T40" fmla="*/ 0 w 56"/>
                <a:gd name="T41" fmla="*/ 5 h 111"/>
                <a:gd name="T42" fmla="*/ 1 w 56"/>
                <a:gd name="T43" fmla="*/ 3 h 111"/>
                <a:gd name="T44" fmla="*/ 3 w 56"/>
                <a:gd name="T45" fmla="*/ 2 h 111"/>
                <a:gd name="T46" fmla="*/ 4 w 56"/>
                <a:gd name="T47" fmla="*/ 0 h 111"/>
                <a:gd name="T48" fmla="*/ 7 w 56"/>
                <a:gd name="T49" fmla="*/ 0 h 1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" h="111">
                  <a:moveTo>
                    <a:pt x="13" y="0"/>
                  </a:moveTo>
                  <a:lnTo>
                    <a:pt x="20" y="13"/>
                  </a:lnTo>
                  <a:lnTo>
                    <a:pt x="26" y="26"/>
                  </a:lnTo>
                  <a:lnTo>
                    <a:pt x="33" y="38"/>
                  </a:lnTo>
                  <a:lnTo>
                    <a:pt x="39" y="51"/>
                  </a:lnTo>
                  <a:lnTo>
                    <a:pt x="45" y="64"/>
                  </a:lnTo>
                  <a:lnTo>
                    <a:pt x="49" y="78"/>
                  </a:lnTo>
                  <a:lnTo>
                    <a:pt x="54" y="91"/>
                  </a:lnTo>
                  <a:lnTo>
                    <a:pt x="56" y="105"/>
                  </a:lnTo>
                  <a:lnTo>
                    <a:pt x="53" y="106"/>
                  </a:lnTo>
                  <a:lnTo>
                    <a:pt x="51" y="109"/>
                  </a:lnTo>
                  <a:lnTo>
                    <a:pt x="47" y="111"/>
                  </a:lnTo>
                  <a:lnTo>
                    <a:pt x="44" y="111"/>
                  </a:lnTo>
                  <a:lnTo>
                    <a:pt x="38" y="98"/>
                  </a:lnTo>
                  <a:lnTo>
                    <a:pt x="33" y="86"/>
                  </a:lnTo>
                  <a:lnTo>
                    <a:pt x="30" y="72"/>
                  </a:lnTo>
                  <a:lnTo>
                    <a:pt x="26" y="59"/>
                  </a:lnTo>
                  <a:lnTo>
                    <a:pt x="22" y="45"/>
                  </a:lnTo>
                  <a:lnTo>
                    <a:pt x="17" y="33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5" y="4"/>
                  </a:lnTo>
                  <a:lnTo>
                    <a:pt x="8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21" name="Freeform 67"/>
            <p:cNvSpPr>
              <a:spLocks/>
            </p:cNvSpPr>
            <p:nvPr/>
          </p:nvSpPr>
          <p:spPr bwMode="auto">
            <a:xfrm>
              <a:off x="2749" y="3203"/>
              <a:ext cx="33" cy="55"/>
            </a:xfrm>
            <a:custGeom>
              <a:avLst/>
              <a:gdLst>
                <a:gd name="T0" fmla="*/ 7 w 66"/>
                <a:gd name="T1" fmla="*/ 0 h 109"/>
                <a:gd name="T2" fmla="*/ 12 w 66"/>
                <a:gd name="T3" fmla="*/ 6 h 109"/>
                <a:gd name="T4" fmla="*/ 17 w 66"/>
                <a:gd name="T5" fmla="*/ 12 h 109"/>
                <a:gd name="T6" fmla="*/ 22 w 66"/>
                <a:gd name="T7" fmla="*/ 18 h 109"/>
                <a:gd name="T8" fmla="*/ 27 w 66"/>
                <a:gd name="T9" fmla="*/ 24 h 109"/>
                <a:gd name="T10" fmla="*/ 30 w 66"/>
                <a:gd name="T11" fmla="*/ 31 h 109"/>
                <a:gd name="T12" fmla="*/ 32 w 66"/>
                <a:gd name="T13" fmla="*/ 39 h 109"/>
                <a:gd name="T14" fmla="*/ 33 w 66"/>
                <a:gd name="T15" fmla="*/ 46 h 109"/>
                <a:gd name="T16" fmla="*/ 33 w 66"/>
                <a:gd name="T17" fmla="*/ 54 h 109"/>
                <a:gd name="T18" fmla="*/ 32 w 66"/>
                <a:gd name="T19" fmla="*/ 54 h 109"/>
                <a:gd name="T20" fmla="*/ 30 w 66"/>
                <a:gd name="T21" fmla="*/ 55 h 109"/>
                <a:gd name="T22" fmla="*/ 28 w 66"/>
                <a:gd name="T23" fmla="*/ 55 h 109"/>
                <a:gd name="T24" fmla="*/ 27 w 66"/>
                <a:gd name="T25" fmla="*/ 55 h 109"/>
                <a:gd name="T26" fmla="*/ 24 w 66"/>
                <a:gd name="T27" fmla="*/ 48 h 109"/>
                <a:gd name="T28" fmla="*/ 22 w 66"/>
                <a:gd name="T29" fmla="*/ 41 h 109"/>
                <a:gd name="T30" fmla="*/ 20 w 66"/>
                <a:gd name="T31" fmla="*/ 34 h 109"/>
                <a:gd name="T32" fmla="*/ 17 w 66"/>
                <a:gd name="T33" fmla="*/ 27 h 109"/>
                <a:gd name="T34" fmla="*/ 15 w 66"/>
                <a:gd name="T35" fmla="*/ 20 h 109"/>
                <a:gd name="T36" fmla="*/ 11 w 66"/>
                <a:gd name="T37" fmla="*/ 14 h 109"/>
                <a:gd name="T38" fmla="*/ 7 w 66"/>
                <a:gd name="T39" fmla="*/ 9 h 109"/>
                <a:gd name="T40" fmla="*/ 0 w 66"/>
                <a:gd name="T41" fmla="*/ 4 h 109"/>
                <a:gd name="T42" fmla="*/ 0 w 66"/>
                <a:gd name="T43" fmla="*/ 0 h 109"/>
                <a:gd name="T44" fmla="*/ 7 w 66"/>
                <a:gd name="T45" fmla="*/ 0 h 10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6" h="109">
                  <a:moveTo>
                    <a:pt x="13" y="0"/>
                  </a:moveTo>
                  <a:lnTo>
                    <a:pt x="24" y="11"/>
                  </a:lnTo>
                  <a:lnTo>
                    <a:pt x="34" y="23"/>
                  </a:lnTo>
                  <a:lnTo>
                    <a:pt x="44" y="35"/>
                  </a:lnTo>
                  <a:lnTo>
                    <a:pt x="53" y="48"/>
                  </a:lnTo>
                  <a:lnTo>
                    <a:pt x="59" y="62"/>
                  </a:lnTo>
                  <a:lnTo>
                    <a:pt x="63" y="77"/>
                  </a:lnTo>
                  <a:lnTo>
                    <a:pt x="66" y="92"/>
                  </a:lnTo>
                  <a:lnTo>
                    <a:pt x="66" y="107"/>
                  </a:lnTo>
                  <a:lnTo>
                    <a:pt x="63" y="108"/>
                  </a:lnTo>
                  <a:lnTo>
                    <a:pt x="60" y="109"/>
                  </a:lnTo>
                  <a:lnTo>
                    <a:pt x="56" y="109"/>
                  </a:lnTo>
                  <a:lnTo>
                    <a:pt x="53" y="109"/>
                  </a:lnTo>
                  <a:lnTo>
                    <a:pt x="47" y="95"/>
                  </a:lnTo>
                  <a:lnTo>
                    <a:pt x="43" y="82"/>
                  </a:lnTo>
                  <a:lnTo>
                    <a:pt x="39" y="68"/>
                  </a:lnTo>
                  <a:lnTo>
                    <a:pt x="34" y="54"/>
                  </a:lnTo>
                  <a:lnTo>
                    <a:pt x="29" y="40"/>
                  </a:lnTo>
                  <a:lnTo>
                    <a:pt x="22" y="27"/>
                  </a:lnTo>
                  <a:lnTo>
                    <a:pt x="13" y="1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22" name="Freeform 68"/>
            <p:cNvSpPr>
              <a:spLocks/>
            </p:cNvSpPr>
            <p:nvPr/>
          </p:nvSpPr>
          <p:spPr bwMode="auto">
            <a:xfrm>
              <a:off x="2526" y="3215"/>
              <a:ext cx="253" cy="120"/>
            </a:xfrm>
            <a:custGeom>
              <a:avLst/>
              <a:gdLst>
                <a:gd name="T0" fmla="*/ 230 w 508"/>
                <a:gd name="T1" fmla="*/ 20 h 239"/>
                <a:gd name="T2" fmla="*/ 235 w 508"/>
                <a:gd name="T3" fmla="*/ 32 h 239"/>
                <a:gd name="T4" fmla="*/ 239 w 508"/>
                <a:gd name="T5" fmla="*/ 43 h 239"/>
                <a:gd name="T6" fmla="*/ 243 w 508"/>
                <a:gd name="T7" fmla="*/ 55 h 239"/>
                <a:gd name="T8" fmla="*/ 246 w 508"/>
                <a:gd name="T9" fmla="*/ 68 h 239"/>
                <a:gd name="T10" fmla="*/ 249 w 508"/>
                <a:gd name="T11" fmla="*/ 80 h 239"/>
                <a:gd name="T12" fmla="*/ 251 w 508"/>
                <a:gd name="T13" fmla="*/ 92 h 239"/>
                <a:gd name="T14" fmla="*/ 252 w 508"/>
                <a:gd name="T15" fmla="*/ 104 h 239"/>
                <a:gd name="T16" fmla="*/ 253 w 508"/>
                <a:gd name="T17" fmla="*/ 117 h 239"/>
                <a:gd name="T18" fmla="*/ 250 w 508"/>
                <a:gd name="T19" fmla="*/ 119 h 239"/>
                <a:gd name="T20" fmla="*/ 246 w 508"/>
                <a:gd name="T21" fmla="*/ 120 h 239"/>
                <a:gd name="T22" fmla="*/ 243 w 508"/>
                <a:gd name="T23" fmla="*/ 120 h 239"/>
                <a:gd name="T24" fmla="*/ 241 w 508"/>
                <a:gd name="T25" fmla="*/ 119 h 239"/>
                <a:gd name="T26" fmla="*/ 238 w 508"/>
                <a:gd name="T27" fmla="*/ 118 h 239"/>
                <a:gd name="T28" fmla="*/ 236 w 508"/>
                <a:gd name="T29" fmla="*/ 115 h 239"/>
                <a:gd name="T30" fmla="*/ 234 w 508"/>
                <a:gd name="T31" fmla="*/ 112 h 239"/>
                <a:gd name="T32" fmla="*/ 233 w 508"/>
                <a:gd name="T33" fmla="*/ 109 h 239"/>
                <a:gd name="T34" fmla="*/ 231 w 508"/>
                <a:gd name="T35" fmla="*/ 106 h 239"/>
                <a:gd name="T36" fmla="*/ 231 w 508"/>
                <a:gd name="T37" fmla="*/ 102 h 239"/>
                <a:gd name="T38" fmla="*/ 230 w 508"/>
                <a:gd name="T39" fmla="*/ 99 h 239"/>
                <a:gd name="T40" fmla="*/ 230 w 508"/>
                <a:gd name="T41" fmla="*/ 95 h 239"/>
                <a:gd name="T42" fmla="*/ 223 w 508"/>
                <a:gd name="T43" fmla="*/ 95 h 239"/>
                <a:gd name="T44" fmla="*/ 215 w 508"/>
                <a:gd name="T45" fmla="*/ 96 h 239"/>
                <a:gd name="T46" fmla="*/ 207 w 508"/>
                <a:gd name="T47" fmla="*/ 98 h 239"/>
                <a:gd name="T48" fmla="*/ 199 w 508"/>
                <a:gd name="T49" fmla="*/ 100 h 239"/>
                <a:gd name="T50" fmla="*/ 190 w 508"/>
                <a:gd name="T51" fmla="*/ 102 h 239"/>
                <a:gd name="T52" fmla="*/ 181 w 508"/>
                <a:gd name="T53" fmla="*/ 104 h 239"/>
                <a:gd name="T54" fmla="*/ 172 w 508"/>
                <a:gd name="T55" fmla="*/ 106 h 239"/>
                <a:gd name="T56" fmla="*/ 162 w 508"/>
                <a:gd name="T57" fmla="*/ 108 h 239"/>
                <a:gd name="T58" fmla="*/ 0 w 508"/>
                <a:gd name="T59" fmla="*/ 40 h 239"/>
                <a:gd name="T60" fmla="*/ 2 w 508"/>
                <a:gd name="T61" fmla="*/ 38 h 239"/>
                <a:gd name="T62" fmla="*/ 3 w 508"/>
                <a:gd name="T63" fmla="*/ 35 h 239"/>
                <a:gd name="T64" fmla="*/ 3 w 508"/>
                <a:gd name="T65" fmla="*/ 32 h 239"/>
                <a:gd name="T66" fmla="*/ 2 w 508"/>
                <a:gd name="T67" fmla="*/ 30 h 239"/>
                <a:gd name="T68" fmla="*/ 163 w 508"/>
                <a:gd name="T69" fmla="*/ 96 h 239"/>
                <a:gd name="T70" fmla="*/ 172 w 508"/>
                <a:gd name="T71" fmla="*/ 93 h 239"/>
                <a:gd name="T72" fmla="*/ 181 w 508"/>
                <a:gd name="T73" fmla="*/ 92 h 239"/>
                <a:gd name="T74" fmla="*/ 189 w 508"/>
                <a:gd name="T75" fmla="*/ 90 h 239"/>
                <a:gd name="T76" fmla="*/ 198 w 508"/>
                <a:gd name="T77" fmla="*/ 88 h 239"/>
                <a:gd name="T78" fmla="*/ 206 w 508"/>
                <a:gd name="T79" fmla="*/ 86 h 239"/>
                <a:gd name="T80" fmla="*/ 215 w 508"/>
                <a:gd name="T81" fmla="*/ 84 h 239"/>
                <a:gd name="T82" fmla="*/ 223 w 508"/>
                <a:gd name="T83" fmla="*/ 81 h 239"/>
                <a:gd name="T84" fmla="*/ 230 w 508"/>
                <a:gd name="T85" fmla="*/ 78 h 239"/>
                <a:gd name="T86" fmla="*/ 230 w 508"/>
                <a:gd name="T87" fmla="*/ 67 h 239"/>
                <a:gd name="T88" fmla="*/ 228 w 508"/>
                <a:gd name="T89" fmla="*/ 54 h 239"/>
                <a:gd name="T90" fmla="*/ 225 w 508"/>
                <a:gd name="T91" fmla="*/ 42 h 239"/>
                <a:gd name="T92" fmla="*/ 222 w 508"/>
                <a:gd name="T93" fmla="*/ 29 h 239"/>
                <a:gd name="T94" fmla="*/ 218 w 508"/>
                <a:gd name="T95" fmla="*/ 17 h 239"/>
                <a:gd name="T96" fmla="*/ 215 w 508"/>
                <a:gd name="T97" fmla="*/ 8 h 239"/>
                <a:gd name="T98" fmla="*/ 212 w 508"/>
                <a:gd name="T99" fmla="*/ 2 h 239"/>
                <a:gd name="T100" fmla="*/ 211 w 508"/>
                <a:gd name="T101" fmla="*/ 0 h 239"/>
                <a:gd name="T102" fmla="*/ 215 w 508"/>
                <a:gd name="T103" fmla="*/ 1 h 239"/>
                <a:gd name="T104" fmla="*/ 218 w 508"/>
                <a:gd name="T105" fmla="*/ 2 h 239"/>
                <a:gd name="T106" fmla="*/ 221 w 508"/>
                <a:gd name="T107" fmla="*/ 5 h 239"/>
                <a:gd name="T108" fmla="*/ 223 w 508"/>
                <a:gd name="T109" fmla="*/ 8 h 239"/>
                <a:gd name="T110" fmla="*/ 225 w 508"/>
                <a:gd name="T111" fmla="*/ 11 h 239"/>
                <a:gd name="T112" fmla="*/ 227 w 508"/>
                <a:gd name="T113" fmla="*/ 14 h 239"/>
                <a:gd name="T114" fmla="*/ 228 w 508"/>
                <a:gd name="T115" fmla="*/ 17 h 239"/>
                <a:gd name="T116" fmla="*/ 230 w 508"/>
                <a:gd name="T117" fmla="*/ 20 h 2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08" h="239">
                  <a:moveTo>
                    <a:pt x="462" y="40"/>
                  </a:moveTo>
                  <a:lnTo>
                    <a:pt x="471" y="63"/>
                  </a:lnTo>
                  <a:lnTo>
                    <a:pt x="480" y="86"/>
                  </a:lnTo>
                  <a:lnTo>
                    <a:pt x="487" y="110"/>
                  </a:lnTo>
                  <a:lnTo>
                    <a:pt x="494" y="135"/>
                  </a:lnTo>
                  <a:lnTo>
                    <a:pt x="499" y="159"/>
                  </a:lnTo>
                  <a:lnTo>
                    <a:pt x="503" y="183"/>
                  </a:lnTo>
                  <a:lnTo>
                    <a:pt x="506" y="208"/>
                  </a:lnTo>
                  <a:lnTo>
                    <a:pt x="508" y="233"/>
                  </a:lnTo>
                  <a:lnTo>
                    <a:pt x="501" y="237"/>
                  </a:lnTo>
                  <a:lnTo>
                    <a:pt x="494" y="239"/>
                  </a:lnTo>
                  <a:lnTo>
                    <a:pt x="488" y="239"/>
                  </a:lnTo>
                  <a:lnTo>
                    <a:pt x="483" y="238"/>
                  </a:lnTo>
                  <a:lnTo>
                    <a:pt x="478" y="235"/>
                  </a:lnTo>
                  <a:lnTo>
                    <a:pt x="473" y="230"/>
                  </a:lnTo>
                  <a:lnTo>
                    <a:pt x="470" y="224"/>
                  </a:lnTo>
                  <a:lnTo>
                    <a:pt x="468" y="218"/>
                  </a:lnTo>
                  <a:lnTo>
                    <a:pt x="464" y="211"/>
                  </a:lnTo>
                  <a:lnTo>
                    <a:pt x="463" y="204"/>
                  </a:lnTo>
                  <a:lnTo>
                    <a:pt x="462" y="197"/>
                  </a:lnTo>
                  <a:lnTo>
                    <a:pt x="462" y="189"/>
                  </a:lnTo>
                  <a:lnTo>
                    <a:pt x="447" y="190"/>
                  </a:lnTo>
                  <a:lnTo>
                    <a:pt x="432" y="192"/>
                  </a:lnTo>
                  <a:lnTo>
                    <a:pt x="416" y="196"/>
                  </a:lnTo>
                  <a:lnTo>
                    <a:pt x="400" y="199"/>
                  </a:lnTo>
                  <a:lnTo>
                    <a:pt x="382" y="203"/>
                  </a:lnTo>
                  <a:lnTo>
                    <a:pt x="364" y="207"/>
                  </a:lnTo>
                  <a:lnTo>
                    <a:pt x="346" y="212"/>
                  </a:lnTo>
                  <a:lnTo>
                    <a:pt x="325" y="215"/>
                  </a:lnTo>
                  <a:lnTo>
                    <a:pt x="0" y="80"/>
                  </a:lnTo>
                  <a:lnTo>
                    <a:pt x="5" y="76"/>
                  </a:lnTo>
                  <a:lnTo>
                    <a:pt x="6" y="69"/>
                  </a:lnTo>
                  <a:lnTo>
                    <a:pt x="6" y="63"/>
                  </a:lnTo>
                  <a:lnTo>
                    <a:pt x="5" y="59"/>
                  </a:lnTo>
                  <a:lnTo>
                    <a:pt x="328" y="191"/>
                  </a:lnTo>
                  <a:lnTo>
                    <a:pt x="346" y="186"/>
                  </a:lnTo>
                  <a:lnTo>
                    <a:pt x="363" y="183"/>
                  </a:lnTo>
                  <a:lnTo>
                    <a:pt x="380" y="180"/>
                  </a:lnTo>
                  <a:lnTo>
                    <a:pt x="397" y="176"/>
                  </a:lnTo>
                  <a:lnTo>
                    <a:pt x="414" y="171"/>
                  </a:lnTo>
                  <a:lnTo>
                    <a:pt x="431" y="167"/>
                  </a:lnTo>
                  <a:lnTo>
                    <a:pt x="447" y="162"/>
                  </a:lnTo>
                  <a:lnTo>
                    <a:pt x="462" y="155"/>
                  </a:lnTo>
                  <a:lnTo>
                    <a:pt x="461" y="133"/>
                  </a:lnTo>
                  <a:lnTo>
                    <a:pt x="457" y="108"/>
                  </a:lnTo>
                  <a:lnTo>
                    <a:pt x="452" y="83"/>
                  </a:lnTo>
                  <a:lnTo>
                    <a:pt x="445" y="57"/>
                  </a:lnTo>
                  <a:lnTo>
                    <a:pt x="437" y="34"/>
                  </a:lnTo>
                  <a:lnTo>
                    <a:pt x="431" y="16"/>
                  </a:lnTo>
                  <a:lnTo>
                    <a:pt x="426" y="4"/>
                  </a:lnTo>
                  <a:lnTo>
                    <a:pt x="424" y="0"/>
                  </a:lnTo>
                  <a:lnTo>
                    <a:pt x="432" y="1"/>
                  </a:lnTo>
                  <a:lnTo>
                    <a:pt x="438" y="4"/>
                  </a:lnTo>
                  <a:lnTo>
                    <a:pt x="443" y="9"/>
                  </a:lnTo>
                  <a:lnTo>
                    <a:pt x="448" y="15"/>
                  </a:lnTo>
                  <a:lnTo>
                    <a:pt x="452" y="21"/>
                  </a:lnTo>
                  <a:lnTo>
                    <a:pt x="455" y="27"/>
                  </a:lnTo>
                  <a:lnTo>
                    <a:pt x="458" y="34"/>
                  </a:lnTo>
                  <a:lnTo>
                    <a:pt x="462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23" name="Freeform 69"/>
            <p:cNvSpPr>
              <a:spLocks/>
            </p:cNvSpPr>
            <p:nvPr/>
          </p:nvSpPr>
          <p:spPr bwMode="auto">
            <a:xfrm>
              <a:off x="2373" y="3225"/>
              <a:ext cx="871" cy="420"/>
            </a:xfrm>
            <a:custGeom>
              <a:avLst/>
              <a:gdLst>
                <a:gd name="T0" fmla="*/ 741 w 1740"/>
                <a:gd name="T1" fmla="*/ 19 h 840"/>
                <a:gd name="T2" fmla="*/ 683 w 1740"/>
                <a:gd name="T3" fmla="*/ 191 h 840"/>
                <a:gd name="T4" fmla="*/ 685 w 1740"/>
                <a:gd name="T5" fmla="*/ 225 h 840"/>
                <a:gd name="T6" fmla="*/ 694 w 1740"/>
                <a:gd name="T7" fmla="*/ 267 h 840"/>
                <a:gd name="T8" fmla="*/ 676 w 1740"/>
                <a:gd name="T9" fmla="*/ 272 h 840"/>
                <a:gd name="T10" fmla="*/ 677 w 1740"/>
                <a:gd name="T11" fmla="*/ 248 h 840"/>
                <a:gd name="T12" fmla="*/ 661 w 1740"/>
                <a:gd name="T13" fmla="*/ 240 h 840"/>
                <a:gd name="T14" fmla="*/ 638 w 1740"/>
                <a:gd name="T15" fmla="*/ 275 h 840"/>
                <a:gd name="T16" fmla="*/ 652 w 1740"/>
                <a:gd name="T17" fmla="*/ 321 h 840"/>
                <a:gd name="T18" fmla="*/ 704 w 1740"/>
                <a:gd name="T19" fmla="*/ 369 h 840"/>
                <a:gd name="T20" fmla="*/ 766 w 1740"/>
                <a:gd name="T21" fmla="*/ 399 h 840"/>
                <a:gd name="T22" fmla="*/ 823 w 1740"/>
                <a:gd name="T23" fmla="*/ 408 h 840"/>
                <a:gd name="T24" fmla="*/ 863 w 1740"/>
                <a:gd name="T25" fmla="*/ 406 h 840"/>
                <a:gd name="T26" fmla="*/ 863 w 1740"/>
                <a:gd name="T27" fmla="*/ 412 h 840"/>
                <a:gd name="T28" fmla="*/ 829 w 1740"/>
                <a:gd name="T29" fmla="*/ 419 h 840"/>
                <a:gd name="T30" fmla="*/ 729 w 1740"/>
                <a:gd name="T31" fmla="*/ 409 h 840"/>
                <a:gd name="T32" fmla="*/ 658 w 1740"/>
                <a:gd name="T33" fmla="*/ 367 h 840"/>
                <a:gd name="T34" fmla="*/ 611 w 1740"/>
                <a:gd name="T35" fmla="*/ 304 h 840"/>
                <a:gd name="T36" fmla="*/ 593 w 1740"/>
                <a:gd name="T37" fmla="*/ 303 h 840"/>
                <a:gd name="T38" fmla="*/ 560 w 1740"/>
                <a:gd name="T39" fmla="*/ 314 h 840"/>
                <a:gd name="T40" fmla="*/ 520 w 1740"/>
                <a:gd name="T41" fmla="*/ 351 h 840"/>
                <a:gd name="T42" fmla="*/ 529 w 1740"/>
                <a:gd name="T43" fmla="*/ 309 h 840"/>
                <a:gd name="T44" fmla="*/ 475 w 1740"/>
                <a:gd name="T45" fmla="*/ 274 h 840"/>
                <a:gd name="T46" fmla="*/ 425 w 1740"/>
                <a:gd name="T47" fmla="*/ 251 h 840"/>
                <a:gd name="T48" fmla="*/ 376 w 1740"/>
                <a:gd name="T49" fmla="*/ 271 h 840"/>
                <a:gd name="T50" fmla="*/ 332 w 1740"/>
                <a:gd name="T51" fmla="*/ 302 h 840"/>
                <a:gd name="T52" fmla="*/ 298 w 1740"/>
                <a:gd name="T53" fmla="*/ 342 h 840"/>
                <a:gd name="T54" fmla="*/ 282 w 1740"/>
                <a:gd name="T55" fmla="*/ 376 h 840"/>
                <a:gd name="T56" fmla="*/ 270 w 1740"/>
                <a:gd name="T57" fmla="*/ 378 h 840"/>
                <a:gd name="T58" fmla="*/ 285 w 1740"/>
                <a:gd name="T59" fmla="*/ 311 h 840"/>
                <a:gd name="T60" fmla="*/ 339 w 1740"/>
                <a:gd name="T61" fmla="*/ 263 h 840"/>
                <a:gd name="T62" fmla="*/ 371 w 1740"/>
                <a:gd name="T63" fmla="*/ 250 h 840"/>
                <a:gd name="T64" fmla="*/ 403 w 1740"/>
                <a:gd name="T65" fmla="*/ 240 h 840"/>
                <a:gd name="T66" fmla="*/ 436 w 1740"/>
                <a:gd name="T67" fmla="*/ 231 h 840"/>
                <a:gd name="T68" fmla="*/ 419 w 1740"/>
                <a:gd name="T69" fmla="*/ 197 h 840"/>
                <a:gd name="T70" fmla="*/ 286 w 1740"/>
                <a:gd name="T71" fmla="*/ 214 h 840"/>
                <a:gd name="T72" fmla="*/ 196 w 1740"/>
                <a:gd name="T73" fmla="*/ 181 h 840"/>
                <a:gd name="T74" fmla="*/ 66 w 1740"/>
                <a:gd name="T75" fmla="*/ 137 h 840"/>
                <a:gd name="T76" fmla="*/ 0 w 1740"/>
                <a:gd name="T77" fmla="*/ 115 h 840"/>
                <a:gd name="T78" fmla="*/ 403 w 1740"/>
                <a:gd name="T79" fmla="*/ 144 h 840"/>
                <a:gd name="T80" fmla="*/ 276 w 1740"/>
                <a:gd name="T81" fmla="*/ 169 h 840"/>
                <a:gd name="T82" fmla="*/ 171 w 1740"/>
                <a:gd name="T83" fmla="*/ 139 h 840"/>
                <a:gd name="T84" fmla="*/ 49 w 1740"/>
                <a:gd name="T85" fmla="*/ 101 h 840"/>
                <a:gd name="T86" fmla="*/ 4 w 1740"/>
                <a:gd name="T87" fmla="*/ 86 h 840"/>
                <a:gd name="T88" fmla="*/ 285 w 1740"/>
                <a:gd name="T89" fmla="*/ 158 h 840"/>
                <a:gd name="T90" fmla="*/ 417 w 1740"/>
                <a:gd name="T91" fmla="*/ 106 h 840"/>
                <a:gd name="T92" fmla="*/ 446 w 1740"/>
                <a:gd name="T93" fmla="*/ 97 h 840"/>
                <a:gd name="T94" fmla="*/ 434 w 1740"/>
                <a:gd name="T95" fmla="*/ 112 h 840"/>
                <a:gd name="T96" fmla="*/ 421 w 1740"/>
                <a:gd name="T97" fmla="*/ 142 h 840"/>
                <a:gd name="T98" fmla="*/ 444 w 1740"/>
                <a:gd name="T99" fmla="*/ 189 h 840"/>
                <a:gd name="T100" fmla="*/ 484 w 1740"/>
                <a:gd name="T101" fmla="*/ 246 h 840"/>
                <a:gd name="T102" fmla="*/ 528 w 1740"/>
                <a:gd name="T103" fmla="*/ 282 h 840"/>
                <a:gd name="T104" fmla="*/ 566 w 1740"/>
                <a:gd name="T105" fmla="*/ 288 h 840"/>
                <a:gd name="T106" fmla="*/ 615 w 1740"/>
                <a:gd name="T107" fmla="*/ 257 h 840"/>
                <a:gd name="T108" fmla="*/ 712 w 1740"/>
                <a:gd name="T109" fmla="*/ 17 h 840"/>
                <a:gd name="T110" fmla="*/ 732 w 1740"/>
                <a:gd name="T111" fmla="*/ 1 h 8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740" h="840">
                  <a:moveTo>
                    <a:pt x="1494" y="6"/>
                  </a:moveTo>
                  <a:lnTo>
                    <a:pt x="1494" y="12"/>
                  </a:lnTo>
                  <a:lnTo>
                    <a:pt x="1491" y="19"/>
                  </a:lnTo>
                  <a:lnTo>
                    <a:pt x="1486" y="28"/>
                  </a:lnTo>
                  <a:lnTo>
                    <a:pt x="1480" y="37"/>
                  </a:lnTo>
                  <a:lnTo>
                    <a:pt x="1473" y="45"/>
                  </a:lnTo>
                  <a:lnTo>
                    <a:pt x="1467" y="52"/>
                  </a:lnTo>
                  <a:lnTo>
                    <a:pt x="1463" y="57"/>
                  </a:lnTo>
                  <a:lnTo>
                    <a:pt x="1462" y="59"/>
                  </a:lnTo>
                  <a:lnTo>
                    <a:pt x="1364" y="382"/>
                  </a:lnTo>
                  <a:lnTo>
                    <a:pt x="1357" y="396"/>
                  </a:lnTo>
                  <a:lnTo>
                    <a:pt x="1356" y="409"/>
                  </a:lnTo>
                  <a:lnTo>
                    <a:pt x="1358" y="422"/>
                  </a:lnTo>
                  <a:lnTo>
                    <a:pt x="1362" y="436"/>
                  </a:lnTo>
                  <a:lnTo>
                    <a:pt x="1369" y="450"/>
                  </a:lnTo>
                  <a:lnTo>
                    <a:pt x="1375" y="464"/>
                  </a:lnTo>
                  <a:lnTo>
                    <a:pt x="1381" y="477"/>
                  </a:lnTo>
                  <a:lnTo>
                    <a:pt x="1384" y="492"/>
                  </a:lnTo>
                  <a:lnTo>
                    <a:pt x="1387" y="513"/>
                  </a:lnTo>
                  <a:lnTo>
                    <a:pt x="1386" y="534"/>
                  </a:lnTo>
                  <a:lnTo>
                    <a:pt x="1377" y="552"/>
                  </a:lnTo>
                  <a:lnTo>
                    <a:pt x="1361" y="564"/>
                  </a:lnTo>
                  <a:lnTo>
                    <a:pt x="1353" y="561"/>
                  </a:lnTo>
                  <a:lnTo>
                    <a:pt x="1351" y="552"/>
                  </a:lnTo>
                  <a:lnTo>
                    <a:pt x="1351" y="544"/>
                  </a:lnTo>
                  <a:lnTo>
                    <a:pt x="1351" y="540"/>
                  </a:lnTo>
                  <a:lnTo>
                    <a:pt x="1358" y="529"/>
                  </a:lnTo>
                  <a:lnTo>
                    <a:pt x="1359" y="518"/>
                  </a:lnTo>
                  <a:lnTo>
                    <a:pt x="1358" y="506"/>
                  </a:lnTo>
                  <a:lnTo>
                    <a:pt x="1353" y="495"/>
                  </a:lnTo>
                  <a:lnTo>
                    <a:pt x="1349" y="485"/>
                  </a:lnTo>
                  <a:lnTo>
                    <a:pt x="1343" y="476"/>
                  </a:lnTo>
                  <a:lnTo>
                    <a:pt x="1336" y="469"/>
                  </a:lnTo>
                  <a:lnTo>
                    <a:pt x="1328" y="464"/>
                  </a:lnTo>
                  <a:lnTo>
                    <a:pt x="1321" y="479"/>
                  </a:lnTo>
                  <a:lnTo>
                    <a:pt x="1313" y="493"/>
                  </a:lnTo>
                  <a:lnTo>
                    <a:pt x="1304" y="507"/>
                  </a:lnTo>
                  <a:lnTo>
                    <a:pt x="1295" y="521"/>
                  </a:lnTo>
                  <a:lnTo>
                    <a:pt x="1285" y="535"/>
                  </a:lnTo>
                  <a:lnTo>
                    <a:pt x="1274" y="549"/>
                  </a:lnTo>
                  <a:lnTo>
                    <a:pt x="1263" y="561"/>
                  </a:lnTo>
                  <a:lnTo>
                    <a:pt x="1251" y="573"/>
                  </a:lnTo>
                  <a:lnTo>
                    <a:pt x="1267" y="597"/>
                  </a:lnTo>
                  <a:lnTo>
                    <a:pt x="1284" y="620"/>
                  </a:lnTo>
                  <a:lnTo>
                    <a:pt x="1303" y="642"/>
                  </a:lnTo>
                  <a:lnTo>
                    <a:pt x="1322" y="663"/>
                  </a:lnTo>
                  <a:lnTo>
                    <a:pt x="1342" y="682"/>
                  </a:lnTo>
                  <a:lnTo>
                    <a:pt x="1362" y="702"/>
                  </a:lnTo>
                  <a:lnTo>
                    <a:pt x="1384" y="719"/>
                  </a:lnTo>
                  <a:lnTo>
                    <a:pt x="1407" y="737"/>
                  </a:lnTo>
                  <a:lnTo>
                    <a:pt x="1430" y="752"/>
                  </a:lnTo>
                  <a:lnTo>
                    <a:pt x="1455" y="765"/>
                  </a:lnTo>
                  <a:lnTo>
                    <a:pt x="1480" y="777"/>
                  </a:lnTo>
                  <a:lnTo>
                    <a:pt x="1505" y="788"/>
                  </a:lnTo>
                  <a:lnTo>
                    <a:pt x="1531" y="797"/>
                  </a:lnTo>
                  <a:lnTo>
                    <a:pt x="1557" y="805"/>
                  </a:lnTo>
                  <a:lnTo>
                    <a:pt x="1585" y="810"/>
                  </a:lnTo>
                  <a:lnTo>
                    <a:pt x="1612" y="814"/>
                  </a:lnTo>
                  <a:lnTo>
                    <a:pt x="1629" y="815"/>
                  </a:lnTo>
                  <a:lnTo>
                    <a:pt x="1645" y="816"/>
                  </a:lnTo>
                  <a:lnTo>
                    <a:pt x="1661" y="816"/>
                  </a:lnTo>
                  <a:lnTo>
                    <a:pt x="1677" y="815"/>
                  </a:lnTo>
                  <a:lnTo>
                    <a:pt x="1693" y="814"/>
                  </a:lnTo>
                  <a:lnTo>
                    <a:pt x="1709" y="813"/>
                  </a:lnTo>
                  <a:lnTo>
                    <a:pt x="1725" y="811"/>
                  </a:lnTo>
                  <a:lnTo>
                    <a:pt x="1740" y="811"/>
                  </a:lnTo>
                  <a:lnTo>
                    <a:pt x="1738" y="816"/>
                  </a:lnTo>
                  <a:lnTo>
                    <a:pt x="1734" y="820"/>
                  </a:lnTo>
                  <a:lnTo>
                    <a:pt x="1730" y="822"/>
                  </a:lnTo>
                  <a:lnTo>
                    <a:pt x="1724" y="824"/>
                  </a:lnTo>
                  <a:lnTo>
                    <a:pt x="1718" y="825"/>
                  </a:lnTo>
                  <a:lnTo>
                    <a:pt x="1714" y="828"/>
                  </a:lnTo>
                  <a:lnTo>
                    <a:pt x="1708" y="830"/>
                  </a:lnTo>
                  <a:lnTo>
                    <a:pt x="1703" y="832"/>
                  </a:lnTo>
                  <a:lnTo>
                    <a:pt x="1656" y="838"/>
                  </a:lnTo>
                  <a:lnTo>
                    <a:pt x="1611" y="840"/>
                  </a:lnTo>
                  <a:lnTo>
                    <a:pt x="1569" y="839"/>
                  </a:lnTo>
                  <a:lnTo>
                    <a:pt x="1528" y="835"/>
                  </a:lnTo>
                  <a:lnTo>
                    <a:pt x="1491" y="828"/>
                  </a:lnTo>
                  <a:lnTo>
                    <a:pt x="1457" y="817"/>
                  </a:lnTo>
                  <a:lnTo>
                    <a:pt x="1425" y="806"/>
                  </a:lnTo>
                  <a:lnTo>
                    <a:pt x="1394" y="791"/>
                  </a:lnTo>
                  <a:lnTo>
                    <a:pt x="1366" y="773"/>
                  </a:lnTo>
                  <a:lnTo>
                    <a:pt x="1339" y="754"/>
                  </a:lnTo>
                  <a:lnTo>
                    <a:pt x="1315" y="733"/>
                  </a:lnTo>
                  <a:lnTo>
                    <a:pt x="1293" y="710"/>
                  </a:lnTo>
                  <a:lnTo>
                    <a:pt x="1273" y="687"/>
                  </a:lnTo>
                  <a:lnTo>
                    <a:pt x="1254" y="662"/>
                  </a:lnTo>
                  <a:lnTo>
                    <a:pt x="1237" y="635"/>
                  </a:lnTo>
                  <a:lnTo>
                    <a:pt x="1221" y="608"/>
                  </a:lnTo>
                  <a:lnTo>
                    <a:pt x="1215" y="602"/>
                  </a:lnTo>
                  <a:lnTo>
                    <a:pt x="1209" y="599"/>
                  </a:lnTo>
                  <a:lnTo>
                    <a:pt x="1201" y="599"/>
                  </a:lnTo>
                  <a:lnTo>
                    <a:pt x="1193" y="603"/>
                  </a:lnTo>
                  <a:lnTo>
                    <a:pt x="1185" y="606"/>
                  </a:lnTo>
                  <a:lnTo>
                    <a:pt x="1176" y="611"/>
                  </a:lnTo>
                  <a:lnTo>
                    <a:pt x="1168" y="614"/>
                  </a:lnTo>
                  <a:lnTo>
                    <a:pt x="1160" y="617"/>
                  </a:lnTo>
                  <a:lnTo>
                    <a:pt x="1138" y="620"/>
                  </a:lnTo>
                  <a:lnTo>
                    <a:pt x="1118" y="628"/>
                  </a:lnTo>
                  <a:lnTo>
                    <a:pt x="1099" y="639"/>
                  </a:lnTo>
                  <a:lnTo>
                    <a:pt x="1081" y="652"/>
                  </a:lnTo>
                  <a:lnTo>
                    <a:pt x="1065" y="667"/>
                  </a:lnTo>
                  <a:lnTo>
                    <a:pt x="1052" y="685"/>
                  </a:lnTo>
                  <a:lnTo>
                    <a:pt x="1039" y="702"/>
                  </a:lnTo>
                  <a:lnTo>
                    <a:pt x="1028" y="719"/>
                  </a:lnTo>
                  <a:lnTo>
                    <a:pt x="1028" y="710"/>
                  </a:lnTo>
                  <a:lnTo>
                    <a:pt x="1033" y="680"/>
                  </a:lnTo>
                  <a:lnTo>
                    <a:pt x="1042" y="646"/>
                  </a:lnTo>
                  <a:lnTo>
                    <a:pt x="1057" y="617"/>
                  </a:lnTo>
                  <a:lnTo>
                    <a:pt x="1034" y="608"/>
                  </a:lnTo>
                  <a:lnTo>
                    <a:pt x="1012" y="595"/>
                  </a:lnTo>
                  <a:lnTo>
                    <a:pt x="990" y="581"/>
                  </a:lnTo>
                  <a:lnTo>
                    <a:pt x="970" y="565"/>
                  </a:lnTo>
                  <a:lnTo>
                    <a:pt x="949" y="548"/>
                  </a:lnTo>
                  <a:lnTo>
                    <a:pt x="928" y="529"/>
                  </a:lnTo>
                  <a:lnTo>
                    <a:pt x="910" y="511"/>
                  </a:lnTo>
                  <a:lnTo>
                    <a:pt x="891" y="492"/>
                  </a:lnTo>
                  <a:lnTo>
                    <a:pt x="871" y="496"/>
                  </a:lnTo>
                  <a:lnTo>
                    <a:pt x="849" y="502"/>
                  </a:lnTo>
                  <a:lnTo>
                    <a:pt x="829" y="507"/>
                  </a:lnTo>
                  <a:lnTo>
                    <a:pt x="808" y="514"/>
                  </a:lnTo>
                  <a:lnTo>
                    <a:pt x="789" y="522"/>
                  </a:lnTo>
                  <a:lnTo>
                    <a:pt x="769" y="530"/>
                  </a:lnTo>
                  <a:lnTo>
                    <a:pt x="751" y="541"/>
                  </a:lnTo>
                  <a:lnTo>
                    <a:pt x="732" y="552"/>
                  </a:lnTo>
                  <a:lnTo>
                    <a:pt x="714" y="564"/>
                  </a:lnTo>
                  <a:lnTo>
                    <a:pt x="697" y="576"/>
                  </a:lnTo>
                  <a:lnTo>
                    <a:pt x="679" y="590"/>
                  </a:lnTo>
                  <a:lnTo>
                    <a:pt x="663" y="604"/>
                  </a:lnTo>
                  <a:lnTo>
                    <a:pt x="647" y="620"/>
                  </a:lnTo>
                  <a:lnTo>
                    <a:pt x="632" y="636"/>
                  </a:lnTo>
                  <a:lnTo>
                    <a:pt x="617" y="654"/>
                  </a:lnTo>
                  <a:lnTo>
                    <a:pt x="603" y="671"/>
                  </a:lnTo>
                  <a:lnTo>
                    <a:pt x="595" y="684"/>
                  </a:lnTo>
                  <a:lnTo>
                    <a:pt x="587" y="697"/>
                  </a:lnTo>
                  <a:lnTo>
                    <a:pt x="580" y="711"/>
                  </a:lnTo>
                  <a:lnTo>
                    <a:pt x="575" y="724"/>
                  </a:lnTo>
                  <a:lnTo>
                    <a:pt x="569" y="738"/>
                  </a:lnTo>
                  <a:lnTo>
                    <a:pt x="563" y="752"/>
                  </a:lnTo>
                  <a:lnTo>
                    <a:pt x="559" y="767"/>
                  </a:lnTo>
                  <a:lnTo>
                    <a:pt x="554" y="780"/>
                  </a:lnTo>
                  <a:lnTo>
                    <a:pt x="546" y="775"/>
                  </a:lnTo>
                  <a:lnTo>
                    <a:pt x="541" y="765"/>
                  </a:lnTo>
                  <a:lnTo>
                    <a:pt x="539" y="755"/>
                  </a:lnTo>
                  <a:lnTo>
                    <a:pt x="536" y="745"/>
                  </a:lnTo>
                  <a:lnTo>
                    <a:pt x="536" y="710"/>
                  </a:lnTo>
                  <a:lnTo>
                    <a:pt x="541" y="679"/>
                  </a:lnTo>
                  <a:lnTo>
                    <a:pt x="553" y="649"/>
                  </a:lnTo>
                  <a:lnTo>
                    <a:pt x="570" y="621"/>
                  </a:lnTo>
                  <a:lnTo>
                    <a:pt x="590" y="596"/>
                  </a:lnTo>
                  <a:lnTo>
                    <a:pt x="614" y="573"/>
                  </a:lnTo>
                  <a:lnTo>
                    <a:pt x="639" y="552"/>
                  </a:lnTo>
                  <a:lnTo>
                    <a:pt x="667" y="533"/>
                  </a:lnTo>
                  <a:lnTo>
                    <a:pt x="678" y="526"/>
                  </a:lnTo>
                  <a:lnTo>
                    <a:pt x="691" y="520"/>
                  </a:lnTo>
                  <a:lnTo>
                    <a:pt x="703" y="514"/>
                  </a:lnTo>
                  <a:lnTo>
                    <a:pt x="715" y="508"/>
                  </a:lnTo>
                  <a:lnTo>
                    <a:pt x="728" y="504"/>
                  </a:lnTo>
                  <a:lnTo>
                    <a:pt x="741" y="499"/>
                  </a:lnTo>
                  <a:lnTo>
                    <a:pt x="753" y="495"/>
                  </a:lnTo>
                  <a:lnTo>
                    <a:pt x="766" y="490"/>
                  </a:lnTo>
                  <a:lnTo>
                    <a:pt x="779" y="487"/>
                  </a:lnTo>
                  <a:lnTo>
                    <a:pt x="791" y="483"/>
                  </a:lnTo>
                  <a:lnTo>
                    <a:pt x="805" y="479"/>
                  </a:lnTo>
                  <a:lnTo>
                    <a:pt x="818" y="475"/>
                  </a:lnTo>
                  <a:lnTo>
                    <a:pt x="832" y="472"/>
                  </a:lnTo>
                  <a:lnTo>
                    <a:pt x="844" y="468"/>
                  </a:lnTo>
                  <a:lnTo>
                    <a:pt x="858" y="465"/>
                  </a:lnTo>
                  <a:lnTo>
                    <a:pt x="871" y="461"/>
                  </a:lnTo>
                  <a:lnTo>
                    <a:pt x="865" y="449"/>
                  </a:lnTo>
                  <a:lnTo>
                    <a:pt x="858" y="435"/>
                  </a:lnTo>
                  <a:lnTo>
                    <a:pt x="851" y="421"/>
                  </a:lnTo>
                  <a:lnTo>
                    <a:pt x="844" y="408"/>
                  </a:lnTo>
                  <a:lnTo>
                    <a:pt x="837" y="394"/>
                  </a:lnTo>
                  <a:lnTo>
                    <a:pt x="832" y="381"/>
                  </a:lnTo>
                  <a:lnTo>
                    <a:pt x="825" y="366"/>
                  </a:lnTo>
                  <a:lnTo>
                    <a:pt x="820" y="352"/>
                  </a:lnTo>
                  <a:lnTo>
                    <a:pt x="579" y="430"/>
                  </a:lnTo>
                  <a:lnTo>
                    <a:pt x="571" y="427"/>
                  </a:lnTo>
                  <a:lnTo>
                    <a:pt x="552" y="419"/>
                  </a:lnTo>
                  <a:lnTo>
                    <a:pt x="523" y="408"/>
                  </a:lnTo>
                  <a:lnTo>
                    <a:pt x="485" y="394"/>
                  </a:lnTo>
                  <a:lnTo>
                    <a:pt x="441" y="378"/>
                  </a:lnTo>
                  <a:lnTo>
                    <a:pt x="392" y="362"/>
                  </a:lnTo>
                  <a:lnTo>
                    <a:pt x="340" y="344"/>
                  </a:lnTo>
                  <a:lnTo>
                    <a:pt x="287" y="325"/>
                  </a:lnTo>
                  <a:lnTo>
                    <a:pt x="233" y="307"/>
                  </a:lnTo>
                  <a:lnTo>
                    <a:pt x="181" y="290"/>
                  </a:lnTo>
                  <a:lnTo>
                    <a:pt x="132" y="273"/>
                  </a:lnTo>
                  <a:lnTo>
                    <a:pt x="89" y="258"/>
                  </a:lnTo>
                  <a:lnTo>
                    <a:pt x="53" y="246"/>
                  </a:lnTo>
                  <a:lnTo>
                    <a:pt x="24" y="237"/>
                  </a:lnTo>
                  <a:lnTo>
                    <a:pt x="7" y="231"/>
                  </a:lnTo>
                  <a:lnTo>
                    <a:pt x="0" y="229"/>
                  </a:lnTo>
                  <a:lnTo>
                    <a:pt x="0" y="202"/>
                  </a:lnTo>
                  <a:lnTo>
                    <a:pt x="569" y="402"/>
                  </a:lnTo>
                  <a:lnTo>
                    <a:pt x="812" y="321"/>
                  </a:lnTo>
                  <a:lnTo>
                    <a:pt x="807" y="306"/>
                  </a:lnTo>
                  <a:lnTo>
                    <a:pt x="805" y="288"/>
                  </a:lnTo>
                  <a:lnTo>
                    <a:pt x="799" y="275"/>
                  </a:lnTo>
                  <a:lnTo>
                    <a:pt x="787" y="271"/>
                  </a:lnTo>
                  <a:lnTo>
                    <a:pt x="582" y="340"/>
                  </a:lnTo>
                  <a:lnTo>
                    <a:pt x="572" y="341"/>
                  </a:lnTo>
                  <a:lnTo>
                    <a:pt x="552" y="337"/>
                  </a:lnTo>
                  <a:lnTo>
                    <a:pt x="523" y="330"/>
                  </a:lnTo>
                  <a:lnTo>
                    <a:pt x="485" y="321"/>
                  </a:lnTo>
                  <a:lnTo>
                    <a:pt x="441" y="308"/>
                  </a:lnTo>
                  <a:lnTo>
                    <a:pt x="393" y="294"/>
                  </a:lnTo>
                  <a:lnTo>
                    <a:pt x="342" y="278"/>
                  </a:lnTo>
                  <a:lnTo>
                    <a:pt x="289" y="262"/>
                  </a:lnTo>
                  <a:lnTo>
                    <a:pt x="237" y="246"/>
                  </a:lnTo>
                  <a:lnTo>
                    <a:pt x="187" y="230"/>
                  </a:lnTo>
                  <a:lnTo>
                    <a:pt x="139" y="214"/>
                  </a:lnTo>
                  <a:lnTo>
                    <a:pt x="97" y="201"/>
                  </a:lnTo>
                  <a:lnTo>
                    <a:pt x="61" y="189"/>
                  </a:lnTo>
                  <a:lnTo>
                    <a:pt x="35" y="180"/>
                  </a:lnTo>
                  <a:lnTo>
                    <a:pt x="16" y="174"/>
                  </a:lnTo>
                  <a:lnTo>
                    <a:pt x="10" y="172"/>
                  </a:lnTo>
                  <a:lnTo>
                    <a:pt x="7" y="172"/>
                  </a:lnTo>
                  <a:lnTo>
                    <a:pt x="5" y="165"/>
                  </a:lnTo>
                  <a:lnTo>
                    <a:pt x="5" y="158"/>
                  </a:lnTo>
                  <a:lnTo>
                    <a:pt x="5" y="151"/>
                  </a:lnTo>
                  <a:lnTo>
                    <a:pt x="5" y="143"/>
                  </a:lnTo>
                  <a:lnTo>
                    <a:pt x="569" y="315"/>
                  </a:lnTo>
                  <a:lnTo>
                    <a:pt x="785" y="243"/>
                  </a:lnTo>
                  <a:lnTo>
                    <a:pt x="794" y="237"/>
                  </a:lnTo>
                  <a:lnTo>
                    <a:pt x="805" y="229"/>
                  </a:lnTo>
                  <a:lnTo>
                    <a:pt x="819" y="220"/>
                  </a:lnTo>
                  <a:lnTo>
                    <a:pt x="834" y="212"/>
                  </a:lnTo>
                  <a:lnTo>
                    <a:pt x="849" y="204"/>
                  </a:lnTo>
                  <a:lnTo>
                    <a:pt x="864" y="196"/>
                  </a:lnTo>
                  <a:lnTo>
                    <a:pt x="876" y="190"/>
                  </a:lnTo>
                  <a:lnTo>
                    <a:pt x="888" y="186"/>
                  </a:lnTo>
                  <a:lnTo>
                    <a:pt x="891" y="193"/>
                  </a:lnTo>
                  <a:lnTo>
                    <a:pt x="890" y="200"/>
                  </a:lnTo>
                  <a:lnTo>
                    <a:pt x="886" y="205"/>
                  </a:lnTo>
                  <a:lnTo>
                    <a:pt x="880" y="212"/>
                  </a:lnTo>
                  <a:lnTo>
                    <a:pt x="874" y="218"/>
                  </a:lnTo>
                  <a:lnTo>
                    <a:pt x="867" y="224"/>
                  </a:lnTo>
                  <a:lnTo>
                    <a:pt x="861" y="230"/>
                  </a:lnTo>
                  <a:lnTo>
                    <a:pt x="858" y="237"/>
                  </a:lnTo>
                  <a:lnTo>
                    <a:pt x="848" y="254"/>
                  </a:lnTo>
                  <a:lnTo>
                    <a:pt x="842" y="269"/>
                  </a:lnTo>
                  <a:lnTo>
                    <a:pt x="842" y="284"/>
                  </a:lnTo>
                  <a:lnTo>
                    <a:pt x="845" y="300"/>
                  </a:lnTo>
                  <a:lnTo>
                    <a:pt x="852" y="316"/>
                  </a:lnTo>
                  <a:lnTo>
                    <a:pt x="861" y="333"/>
                  </a:lnTo>
                  <a:lnTo>
                    <a:pt x="873" y="354"/>
                  </a:lnTo>
                  <a:lnTo>
                    <a:pt x="886" y="377"/>
                  </a:lnTo>
                  <a:lnTo>
                    <a:pt x="901" y="401"/>
                  </a:lnTo>
                  <a:lnTo>
                    <a:pt x="916" y="424"/>
                  </a:lnTo>
                  <a:lnTo>
                    <a:pt x="932" y="447"/>
                  </a:lnTo>
                  <a:lnTo>
                    <a:pt x="949" y="469"/>
                  </a:lnTo>
                  <a:lnTo>
                    <a:pt x="966" y="491"/>
                  </a:lnTo>
                  <a:lnTo>
                    <a:pt x="985" y="513"/>
                  </a:lnTo>
                  <a:lnTo>
                    <a:pt x="1005" y="533"/>
                  </a:lnTo>
                  <a:lnTo>
                    <a:pt x="1026" y="552"/>
                  </a:lnTo>
                  <a:lnTo>
                    <a:pt x="1040" y="558"/>
                  </a:lnTo>
                  <a:lnTo>
                    <a:pt x="1055" y="564"/>
                  </a:lnTo>
                  <a:lnTo>
                    <a:pt x="1069" y="568"/>
                  </a:lnTo>
                  <a:lnTo>
                    <a:pt x="1084" y="573"/>
                  </a:lnTo>
                  <a:lnTo>
                    <a:pt x="1100" y="575"/>
                  </a:lnTo>
                  <a:lnTo>
                    <a:pt x="1115" y="576"/>
                  </a:lnTo>
                  <a:lnTo>
                    <a:pt x="1131" y="575"/>
                  </a:lnTo>
                  <a:lnTo>
                    <a:pt x="1147" y="573"/>
                  </a:lnTo>
                  <a:lnTo>
                    <a:pt x="1169" y="561"/>
                  </a:lnTo>
                  <a:lnTo>
                    <a:pt x="1190" y="548"/>
                  </a:lnTo>
                  <a:lnTo>
                    <a:pt x="1209" y="533"/>
                  </a:lnTo>
                  <a:lnTo>
                    <a:pt x="1229" y="514"/>
                  </a:lnTo>
                  <a:lnTo>
                    <a:pt x="1246" y="496"/>
                  </a:lnTo>
                  <a:lnTo>
                    <a:pt x="1262" y="476"/>
                  </a:lnTo>
                  <a:lnTo>
                    <a:pt x="1276" y="454"/>
                  </a:lnTo>
                  <a:lnTo>
                    <a:pt x="1288" y="432"/>
                  </a:lnTo>
                  <a:lnTo>
                    <a:pt x="1422" y="34"/>
                  </a:lnTo>
                  <a:lnTo>
                    <a:pt x="1429" y="27"/>
                  </a:lnTo>
                  <a:lnTo>
                    <a:pt x="1437" y="19"/>
                  </a:lnTo>
                  <a:lnTo>
                    <a:pt x="1445" y="12"/>
                  </a:lnTo>
                  <a:lnTo>
                    <a:pt x="1453" y="6"/>
                  </a:lnTo>
                  <a:lnTo>
                    <a:pt x="1463" y="2"/>
                  </a:lnTo>
                  <a:lnTo>
                    <a:pt x="1473" y="0"/>
                  </a:lnTo>
                  <a:lnTo>
                    <a:pt x="1483" y="2"/>
                  </a:lnTo>
                  <a:lnTo>
                    <a:pt x="149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24" name="Freeform 70"/>
            <p:cNvSpPr>
              <a:spLocks/>
            </p:cNvSpPr>
            <p:nvPr/>
          </p:nvSpPr>
          <p:spPr bwMode="auto">
            <a:xfrm>
              <a:off x="3106" y="3227"/>
              <a:ext cx="361" cy="452"/>
            </a:xfrm>
            <a:custGeom>
              <a:avLst/>
              <a:gdLst>
                <a:gd name="T0" fmla="*/ 171 w 722"/>
                <a:gd name="T1" fmla="*/ 405 h 903"/>
                <a:gd name="T2" fmla="*/ 205 w 722"/>
                <a:gd name="T3" fmla="*/ 181 h 903"/>
                <a:gd name="T4" fmla="*/ 243 w 722"/>
                <a:gd name="T5" fmla="*/ 100 h 903"/>
                <a:gd name="T6" fmla="*/ 287 w 722"/>
                <a:gd name="T7" fmla="*/ 95 h 903"/>
                <a:gd name="T8" fmla="*/ 288 w 722"/>
                <a:gd name="T9" fmla="*/ 278 h 903"/>
                <a:gd name="T10" fmla="*/ 322 w 722"/>
                <a:gd name="T11" fmla="*/ 257 h 903"/>
                <a:gd name="T12" fmla="*/ 340 w 722"/>
                <a:gd name="T13" fmla="*/ 216 h 903"/>
                <a:gd name="T14" fmla="*/ 349 w 722"/>
                <a:gd name="T15" fmla="*/ 90 h 903"/>
                <a:gd name="T16" fmla="*/ 339 w 722"/>
                <a:gd name="T17" fmla="*/ 49 h 903"/>
                <a:gd name="T18" fmla="*/ 305 w 722"/>
                <a:gd name="T19" fmla="*/ 19 h 903"/>
                <a:gd name="T20" fmla="*/ 249 w 722"/>
                <a:gd name="T21" fmla="*/ 15 h 903"/>
                <a:gd name="T22" fmla="*/ 194 w 722"/>
                <a:gd name="T23" fmla="*/ 22 h 903"/>
                <a:gd name="T24" fmla="*/ 141 w 722"/>
                <a:gd name="T25" fmla="*/ 38 h 903"/>
                <a:gd name="T26" fmla="*/ 85 w 722"/>
                <a:gd name="T27" fmla="*/ 63 h 903"/>
                <a:gd name="T28" fmla="*/ 50 w 722"/>
                <a:gd name="T29" fmla="*/ 106 h 903"/>
                <a:gd name="T30" fmla="*/ 23 w 722"/>
                <a:gd name="T31" fmla="*/ 233 h 903"/>
                <a:gd name="T32" fmla="*/ 28 w 722"/>
                <a:gd name="T33" fmla="*/ 283 h 903"/>
                <a:gd name="T34" fmla="*/ 56 w 722"/>
                <a:gd name="T35" fmla="*/ 321 h 903"/>
                <a:gd name="T36" fmla="*/ 87 w 722"/>
                <a:gd name="T37" fmla="*/ 331 h 903"/>
                <a:gd name="T38" fmla="*/ 114 w 722"/>
                <a:gd name="T39" fmla="*/ 334 h 903"/>
                <a:gd name="T40" fmla="*/ 138 w 722"/>
                <a:gd name="T41" fmla="*/ 333 h 903"/>
                <a:gd name="T42" fmla="*/ 165 w 722"/>
                <a:gd name="T43" fmla="*/ 326 h 903"/>
                <a:gd name="T44" fmla="*/ 165 w 722"/>
                <a:gd name="T45" fmla="*/ 339 h 903"/>
                <a:gd name="T46" fmla="*/ 138 w 722"/>
                <a:gd name="T47" fmla="*/ 346 h 903"/>
                <a:gd name="T48" fmla="*/ 113 w 722"/>
                <a:gd name="T49" fmla="*/ 350 h 903"/>
                <a:gd name="T50" fmla="*/ 88 w 722"/>
                <a:gd name="T51" fmla="*/ 349 h 903"/>
                <a:gd name="T52" fmla="*/ 62 w 722"/>
                <a:gd name="T53" fmla="*/ 344 h 903"/>
                <a:gd name="T54" fmla="*/ 28 w 722"/>
                <a:gd name="T55" fmla="*/ 325 h 903"/>
                <a:gd name="T56" fmla="*/ 5 w 722"/>
                <a:gd name="T57" fmla="*/ 293 h 903"/>
                <a:gd name="T58" fmla="*/ 4 w 722"/>
                <a:gd name="T59" fmla="*/ 183 h 903"/>
                <a:gd name="T60" fmla="*/ 31 w 722"/>
                <a:gd name="T61" fmla="*/ 79 h 903"/>
                <a:gd name="T62" fmla="*/ 50 w 722"/>
                <a:gd name="T63" fmla="*/ 54 h 903"/>
                <a:gd name="T64" fmla="*/ 72 w 722"/>
                <a:gd name="T65" fmla="*/ 39 h 903"/>
                <a:gd name="T66" fmla="*/ 100 w 722"/>
                <a:gd name="T67" fmla="*/ 30 h 903"/>
                <a:gd name="T68" fmla="*/ 137 w 722"/>
                <a:gd name="T69" fmla="*/ 20 h 903"/>
                <a:gd name="T70" fmla="*/ 152 w 722"/>
                <a:gd name="T71" fmla="*/ 17 h 903"/>
                <a:gd name="T72" fmla="*/ 188 w 722"/>
                <a:gd name="T73" fmla="*/ 10 h 903"/>
                <a:gd name="T74" fmla="*/ 231 w 722"/>
                <a:gd name="T75" fmla="*/ 3 h 903"/>
                <a:gd name="T76" fmla="*/ 266 w 722"/>
                <a:gd name="T77" fmla="*/ 0 h 903"/>
                <a:gd name="T78" fmla="*/ 315 w 722"/>
                <a:gd name="T79" fmla="*/ 7 h 903"/>
                <a:gd name="T80" fmla="*/ 350 w 722"/>
                <a:gd name="T81" fmla="*/ 35 h 903"/>
                <a:gd name="T82" fmla="*/ 361 w 722"/>
                <a:gd name="T83" fmla="*/ 105 h 903"/>
                <a:gd name="T84" fmla="*/ 360 w 722"/>
                <a:gd name="T85" fmla="*/ 181 h 903"/>
                <a:gd name="T86" fmla="*/ 354 w 722"/>
                <a:gd name="T87" fmla="*/ 235 h 903"/>
                <a:gd name="T88" fmla="*/ 325 w 722"/>
                <a:gd name="T89" fmla="*/ 278 h 903"/>
                <a:gd name="T90" fmla="*/ 301 w 722"/>
                <a:gd name="T91" fmla="*/ 292 h 903"/>
                <a:gd name="T92" fmla="*/ 277 w 722"/>
                <a:gd name="T93" fmla="*/ 305 h 903"/>
                <a:gd name="T94" fmla="*/ 289 w 722"/>
                <a:gd name="T95" fmla="*/ 107 h 903"/>
                <a:gd name="T96" fmla="*/ 250 w 722"/>
                <a:gd name="T97" fmla="*/ 113 h 903"/>
                <a:gd name="T98" fmla="*/ 178 w 722"/>
                <a:gd name="T99" fmla="*/ 452 h 90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22" h="903">
                  <a:moveTo>
                    <a:pt x="356" y="903"/>
                  </a:moveTo>
                  <a:lnTo>
                    <a:pt x="328" y="903"/>
                  </a:lnTo>
                  <a:lnTo>
                    <a:pt x="332" y="878"/>
                  </a:lnTo>
                  <a:lnTo>
                    <a:pt x="341" y="809"/>
                  </a:lnTo>
                  <a:lnTo>
                    <a:pt x="354" y="710"/>
                  </a:lnTo>
                  <a:lnTo>
                    <a:pt x="371" y="593"/>
                  </a:lnTo>
                  <a:lnTo>
                    <a:pt x="389" y="474"/>
                  </a:lnTo>
                  <a:lnTo>
                    <a:pt x="409" y="362"/>
                  </a:lnTo>
                  <a:lnTo>
                    <a:pt x="428" y="272"/>
                  </a:lnTo>
                  <a:lnTo>
                    <a:pt x="446" y="215"/>
                  </a:lnTo>
                  <a:lnTo>
                    <a:pt x="464" y="207"/>
                  </a:lnTo>
                  <a:lnTo>
                    <a:pt x="485" y="199"/>
                  </a:lnTo>
                  <a:lnTo>
                    <a:pt x="507" y="194"/>
                  </a:lnTo>
                  <a:lnTo>
                    <a:pt x="529" y="189"/>
                  </a:lnTo>
                  <a:lnTo>
                    <a:pt x="551" y="188"/>
                  </a:lnTo>
                  <a:lnTo>
                    <a:pt x="574" y="189"/>
                  </a:lnTo>
                  <a:lnTo>
                    <a:pt x="594" y="194"/>
                  </a:lnTo>
                  <a:lnTo>
                    <a:pt x="615" y="203"/>
                  </a:lnTo>
                  <a:lnTo>
                    <a:pt x="559" y="561"/>
                  </a:lnTo>
                  <a:lnTo>
                    <a:pt x="575" y="555"/>
                  </a:lnTo>
                  <a:lnTo>
                    <a:pt x="592" y="547"/>
                  </a:lnTo>
                  <a:lnTo>
                    <a:pt x="609" y="538"/>
                  </a:lnTo>
                  <a:lnTo>
                    <a:pt x="628" y="527"/>
                  </a:lnTo>
                  <a:lnTo>
                    <a:pt x="644" y="513"/>
                  </a:lnTo>
                  <a:lnTo>
                    <a:pt x="658" y="499"/>
                  </a:lnTo>
                  <a:lnTo>
                    <a:pt x="669" y="483"/>
                  </a:lnTo>
                  <a:lnTo>
                    <a:pt x="676" y="467"/>
                  </a:lnTo>
                  <a:lnTo>
                    <a:pt x="679" y="431"/>
                  </a:lnTo>
                  <a:lnTo>
                    <a:pt x="688" y="348"/>
                  </a:lnTo>
                  <a:lnTo>
                    <a:pt x="696" y="258"/>
                  </a:lnTo>
                  <a:lnTo>
                    <a:pt x="699" y="197"/>
                  </a:lnTo>
                  <a:lnTo>
                    <a:pt x="698" y="180"/>
                  </a:lnTo>
                  <a:lnTo>
                    <a:pt x="696" y="160"/>
                  </a:lnTo>
                  <a:lnTo>
                    <a:pt x="691" y="139"/>
                  </a:lnTo>
                  <a:lnTo>
                    <a:pt x="685" y="119"/>
                  </a:lnTo>
                  <a:lnTo>
                    <a:pt x="677" y="98"/>
                  </a:lnTo>
                  <a:lnTo>
                    <a:pt x="667" y="77"/>
                  </a:lnTo>
                  <a:lnTo>
                    <a:pt x="653" y="60"/>
                  </a:lnTo>
                  <a:lnTo>
                    <a:pt x="637" y="44"/>
                  </a:lnTo>
                  <a:lnTo>
                    <a:pt x="609" y="38"/>
                  </a:lnTo>
                  <a:lnTo>
                    <a:pt x="580" y="33"/>
                  </a:lnTo>
                  <a:lnTo>
                    <a:pt x="553" y="31"/>
                  </a:lnTo>
                  <a:lnTo>
                    <a:pt x="525" y="30"/>
                  </a:lnTo>
                  <a:lnTo>
                    <a:pt x="498" y="30"/>
                  </a:lnTo>
                  <a:lnTo>
                    <a:pt x="470" y="31"/>
                  </a:lnTo>
                  <a:lnTo>
                    <a:pt x="441" y="35"/>
                  </a:lnTo>
                  <a:lnTo>
                    <a:pt x="415" y="38"/>
                  </a:lnTo>
                  <a:lnTo>
                    <a:pt x="387" y="44"/>
                  </a:lnTo>
                  <a:lnTo>
                    <a:pt x="360" y="50"/>
                  </a:lnTo>
                  <a:lnTo>
                    <a:pt x="333" y="58"/>
                  </a:lnTo>
                  <a:lnTo>
                    <a:pt x="307" y="66"/>
                  </a:lnTo>
                  <a:lnTo>
                    <a:pt x="281" y="75"/>
                  </a:lnTo>
                  <a:lnTo>
                    <a:pt x="256" y="84"/>
                  </a:lnTo>
                  <a:lnTo>
                    <a:pt x="230" y="94"/>
                  </a:lnTo>
                  <a:lnTo>
                    <a:pt x="206" y="106"/>
                  </a:lnTo>
                  <a:lnTo>
                    <a:pt x="170" y="126"/>
                  </a:lnTo>
                  <a:lnTo>
                    <a:pt x="143" y="146"/>
                  </a:lnTo>
                  <a:lnTo>
                    <a:pt x="123" y="167"/>
                  </a:lnTo>
                  <a:lnTo>
                    <a:pt x="109" y="189"/>
                  </a:lnTo>
                  <a:lnTo>
                    <a:pt x="99" y="211"/>
                  </a:lnTo>
                  <a:lnTo>
                    <a:pt x="91" y="235"/>
                  </a:lnTo>
                  <a:lnTo>
                    <a:pt x="83" y="259"/>
                  </a:lnTo>
                  <a:lnTo>
                    <a:pt x="73" y="285"/>
                  </a:lnTo>
                  <a:lnTo>
                    <a:pt x="45" y="465"/>
                  </a:lnTo>
                  <a:lnTo>
                    <a:pt x="46" y="491"/>
                  </a:lnTo>
                  <a:lnTo>
                    <a:pt x="48" y="516"/>
                  </a:lnTo>
                  <a:lnTo>
                    <a:pt x="52" y="541"/>
                  </a:lnTo>
                  <a:lnTo>
                    <a:pt x="56" y="566"/>
                  </a:lnTo>
                  <a:lnTo>
                    <a:pt x="64" y="588"/>
                  </a:lnTo>
                  <a:lnTo>
                    <a:pt x="76" y="608"/>
                  </a:lnTo>
                  <a:lnTo>
                    <a:pt x="91" y="627"/>
                  </a:lnTo>
                  <a:lnTo>
                    <a:pt x="111" y="641"/>
                  </a:lnTo>
                  <a:lnTo>
                    <a:pt x="128" y="647"/>
                  </a:lnTo>
                  <a:lnTo>
                    <a:pt x="144" y="653"/>
                  </a:lnTo>
                  <a:lnTo>
                    <a:pt x="160" y="658"/>
                  </a:lnTo>
                  <a:lnTo>
                    <a:pt x="174" y="661"/>
                  </a:lnTo>
                  <a:lnTo>
                    <a:pt x="188" y="665"/>
                  </a:lnTo>
                  <a:lnTo>
                    <a:pt x="202" y="667"/>
                  </a:lnTo>
                  <a:lnTo>
                    <a:pt x="214" y="668"/>
                  </a:lnTo>
                  <a:lnTo>
                    <a:pt x="227" y="668"/>
                  </a:lnTo>
                  <a:lnTo>
                    <a:pt x="238" y="668"/>
                  </a:lnTo>
                  <a:lnTo>
                    <a:pt x="251" y="668"/>
                  </a:lnTo>
                  <a:lnTo>
                    <a:pt x="263" y="667"/>
                  </a:lnTo>
                  <a:lnTo>
                    <a:pt x="275" y="665"/>
                  </a:lnTo>
                  <a:lnTo>
                    <a:pt x="288" y="662"/>
                  </a:lnTo>
                  <a:lnTo>
                    <a:pt x="301" y="659"/>
                  </a:lnTo>
                  <a:lnTo>
                    <a:pt x="314" y="656"/>
                  </a:lnTo>
                  <a:lnTo>
                    <a:pt x="329" y="652"/>
                  </a:lnTo>
                  <a:lnTo>
                    <a:pt x="333" y="657"/>
                  </a:lnTo>
                  <a:lnTo>
                    <a:pt x="333" y="664"/>
                  </a:lnTo>
                  <a:lnTo>
                    <a:pt x="331" y="672"/>
                  </a:lnTo>
                  <a:lnTo>
                    <a:pt x="329" y="677"/>
                  </a:lnTo>
                  <a:lnTo>
                    <a:pt x="316" y="682"/>
                  </a:lnTo>
                  <a:lnTo>
                    <a:pt x="302" y="686"/>
                  </a:lnTo>
                  <a:lnTo>
                    <a:pt x="289" y="690"/>
                  </a:lnTo>
                  <a:lnTo>
                    <a:pt x="276" y="692"/>
                  </a:lnTo>
                  <a:lnTo>
                    <a:pt x="264" y="695"/>
                  </a:lnTo>
                  <a:lnTo>
                    <a:pt x="251" y="697"/>
                  </a:lnTo>
                  <a:lnTo>
                    <a:pt x="238" y="699"/>
                  </a:lnTo>
                  <a:lnTo>
                    <a:pt x="226" y="699"/>
                  </a:lnTo>
                  <a:lnTo>
                    <a:pt x="213" y="700"/>
                  </a:lnTo>
                  <a:lnTo>
                    <a:pt x="202" y="700"/>
                  </a:lnTo>
                  <a:lnTo>
                    <a:pt x="189" y="699"/>
                  </a:lnTo>
                  <a:lnTo>
                    <a:pt x="176" y="698"/>
                  </a:lnTo>
                  <a:lnTo>
                    <a:pt x="164" y="696"/>
                  </a:lnTo>
                  <a:lnTo>
                    <a:pt x="150" y="694"/>
                  </a:lnTo>
                  <a:lnTo>
                    <a:pt x="137" y="690"/>
                  </a:lnTo>
                  <a:lnTo>
                    <a:pt x="123" y="687"/>
                  </a:lnTo>
                  <a:lnTo>
                    <a:pt x="106" y="680"/>
                  </a:lnTo>
                  <a:lnTo>
                    <a:pt x="88" y="672"/>
                  </a:lnTo>
                  <a:lnTo>
                    <a:pt x="71" y="661"/>
                  </a:lnTo>
                  <a:lnTo>
                    <a:pt x="55" y="650"/>
                  </a:lnTo>
                  <a:lnTo>
                    <a:pt x="40" y="636"/>
                  </a:lnTo>
                  <a:lnTo>
                    <a:pt x="28" y="621"/>
                  </a:lnTo>
                  <a:lnTo>
                    <a:pt x="18" y="605"/>
                  </a:lnTo>
                  <a:lnTo>
                    <a:pt x="10" y="586"/>
                  </a:lnTo>
                  <a:lnTo>
                    <a:pt x="2" y="531"/>
                  </a:lnTo>
                  <a:lnTo>
                    <a:pt x="0" y="476"/>
                  </a:lnTo>
                  <a:lnTo>
                    <a:pt x="1" y="421"/>
                  </a:lnTo>
                  <a:lnTo>
                    <a:pt x="7" y="365"/>
                  </a:lnTo>
                  <a:lnTo>
                    <a:pt x="16" y="311"/>
                  </a:lnTo>
                  <a:lnTo>
                    <a:pt x="29" y="258"/>
                  </a:lnTo>
                  <a:lnTo>
                    <a:pt x="44" y="206"/>
                  </a:lnTo>
                  <a:lnTo>
                    <a:pt x="62" y="157"/>
                  </a:lnTo>
                  <a:lnTo>
                    <a:pt x="71" y="142"/>
                  </a:lnTo>
                  <a:lnTo>
                    <a:pt x="81" y="129"/>
                  </a:lnTo>
                  <a:lnTo>
                    <a:pt x="90" y="118"/>
                  </a:lnTo>
                  <a:lnTo>
                    <a:pt x="99" y="107"/>
                  </a:lnTo>
                  <a:lnTo>
                    <a:pt x="109" y="99"/>
                  </a:lnTo>
                  <a:lnTo>
                    <a:pt x="120" y="91"/>
                  </a:lnTo>
                  <a:lnTo>
                    <a:pt x="131" y="84"/>
                  </a:lnTo>
                  <a:lnTo>
                    <a:pt x="143" y="78"/>
                  </a:lnTo>
                  <a:lnTo>
                    <a:pt x="155" y="73"/>
                  </a:lnTo>
                  <a:lnTo>
                    <a:pt x="169" y="68"/>
                  </a:lnTo>
                  <a:lnTo>
                    <a:pt x="183" y="63"/>
                  </a:lnTo>
                  <a:lnTo>
                    <a:pt x="199" y="59"/>
                  </a:lnTo>
                  <a:lnTo>
                    <a:pt x="215" y="54"/>
                  </a:lnTo>
                  <a:lnTo>
                    <a:pt x="233" y="50"/>
                  </a:lnTo>
                  <a:lnTo>
                    <a:pt x="252" y="45"/>
                  </a:lnTo>
                  <a:lnTo>
                    <a:pt x="273" y="39"/>
                  </a:lnTo>
                  <a:lnTo>
                    <a:pt x="275" y="39"/>
                  </a:lnTo>
                  <a:lnTo>
                    <a:pt x="281" y="38"/>
                  </a:lnTo>
                  <a:lnTo>
                    <a:pt x="290" y="36"/>
                  </a:lnTo>
                  <a:lnTo>
                    <a:pt x="303" y="33"/>
                  </a:lnTo>
                  <a:lnTo>
                    <a:pt x="319" y="30"/>
                  </a:lnTo>
                  <a:lnTo>
                    <a:pt x="336" y="26"/>
                  </a:lnTo>
                  <a:lnTo>
                    <a:pt x="355" y="23"/>
                  </a:lnTo>
                  <a:lnTo>
                    <a:pt x="375" y="20"/>
                  </a:lnTo>
                  <a:lnTo>
                    <a:pt x="397" y="16"/>
                  </a:lnTo>
                  <a:lnTo>
                    <a:pt x="418" y="13"/>
                  </a:lnTo>
                  <a:lnTo>
                    <a:pt x="440" y="9"/>
                  </a:lnTo>
                  <a:lnTo>
                    <a:pt x="461" y="6"/>
                  </a:lnTo>
                  <a:lnTo>
                    <a:pt x="481" y="3"/>
                  </a:lnTo>
                  <a:lnTo>
                    <a:pt x="500" y="1"/>
                  </a:lnTo>
                  <a:lnTo>
                    <a:pt x="516" y="0"/>
                  </a:lnTo>
                  <a:lnTo>
                    <a:pt x="531" y="0"/>
                  </a:lnTo>
                  <a:lnTo>
                    <a:pt x="556" y="0"/>
                  </a:lnTo>
                  <a:lnTo>
                    <a:pt x="582" y="2"/>
                  </a:lnTo>
                  <a:lnTo>
                    <a:pt x="606" y="7"/>
                  </a:lnTo>
                  <a:lnTo>
                    <a:pt x="629" y="13"/>
                  </a:lnTo>
                  <a:lnTo>
                    <a:pt x="650" y="22"/>
                  </a:lnTo>
                  <a:lnTo>
                    <a:pt x="668" y="33"/>
                  </a:lnTo>
                  <a:lnTo>
                    <a:pt x="685" y="50"/>
                  </a:lnTo>
                  <a:lnTo>
                    <a:pt x="699" y="69"/>
                  </a:lnTo>
                  <a:lnTo>
                    <a:pt x="711" y="98"/>
                  </a:lnTo>
                  <a:lnTo>
                    <a:pt x="718" y="131"/>
                  </a:lnTo>
                  <a:lnTo>
                    <a:pt x="721" y="169"/>
                  </a:lnTo>
                  <a:lnTo>
                    <a:pt x="722" y="209"/>
                  </a:lnTo>
                  <a:lnTo>
                    <a:pt x="722" y="249"/>
                  </a:lnTo>
                  <a:lnTo>
                    <a:pt x="720" y="289"/>
                  </a:lnTo>
                  <a:lnTo>
                    <a:pt x="719" y="327"/>
                  </a:lnTo>
                  <a:lnTo>
                    <a:pt x="719" y="362"/>
                  </a:lnTo>
                  <a:lnTo>
                    <a:pt x="716" y="391"/>
                  </a:lnTo>
                  <a:lnTo>
                    <a:pt x="715" y="417"/>
                  </a:lnTo>
                  <a:lnTo>
                    <a:pt x="713" y="445"/>
                  </a:lnTo>
                  <a:lnTo>
                    <a:pt x="708" y="470"/>
                  </a:lnTo>
                  <a:lnTo>
                    <a:pt x="700" y="494"/>
                  </a:lnTo>
                  <a:lnTo>
                    <a:pt x="689" y="516"/>
                  </a:lnTo>
                  <a:lnTo>
                    <a:pt x="673" y="537"/>
                  </a:lnTo>
                  <a:lnTo>
                    <a:pt x="650" y="555"/>
                  </a:lnTo>
                  <a:lnTo>
                    <a:pt x="638" y="562"/>
                  </a:lnTo>
                  <a:lnTo>
                    <a:pt x="625" y="570"/>
                  </a:lnTo>
                  <a:lnTo>
                    <a:pt x="614" y="577"/>
                  </a:lnTo>
                  <a:lnTo>
                    <a:pt x="602" y="584"/>
                  </a:lnTo>
                  <a:lnTo>
                    <a:pt x="590" y="592"/>
                  </a:lnTo>
                  <a:lnTo>
                    <a:pt x="578" y="598"/>
                  </a:lnTo>
                  <a:lnTo>
                    <a:pt x="565" y="604"/>
                  </a:lnTo>
                  <a:lnTo>
                    <a:pt x="553" y="609"/>
                  </a:lnTo>
                  <a:lnTo>
                    <a:pt x="503" y="903"/>
                  </a:lnTo>
                  <a:lnTo>
                    <a:pt x="478" y="903"/>
                  </a:lnTo>
                  <a:lnTo>
                    <a:pt x="589" y="215"/>
                  </a:lnTo>
                  <a:lnTo>
                    <a:pt x="577" y="213"/>
                  </a:lnTo>
                  <a:lnTo>
                    <a:pt x="561" y="213"/>
                  </a:lnTo>
                  <a:lnTo>
                    <a:pt x="542" y="215"/>
                  </a:lnTo>
                  <a:lnTo>
                    <a:pt x="522" y="219"/>
                  </a:lnTo>
                  <a:lnTo>
                    <a:pt x="500" y="225"/>
                  </a:lnTo>
                  <a:lnTo>
                    <a:pt x="481" y="230"/>
                  </a:lnTo>
                  <a:lnTo>
                    <a:pt x="465" y="235"/>
                  </a:lnTo>
                  <a:lnTo>
                    <a:pt x="454" y="241"/>
                  </a:lnTo>
                  <a:lnTo>
                    <a:pt x="356" y="9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25" name="Freeform 71"/>
            <p:cNvSpPr>
              <a:spLocks/>
            </p:cNvSpPr>
            <p:nvPr/>
          </p:nvSpPr>
          <p:spPr bwMode="auto">
            <a:xfrm>
              <a:off x="3162" y="3260"/>
              <a:ext cx="214" cy="263"/>
            </a:xfrm>
            <a:custGeom>
              <a:avLst/>
              <a:gdLst>
                <a:gd name="T0" fmla="*/ 204 w 428"/>
                <a:gd name="T1" fmla="*/ 3 h 526"/>
                <a:gd name="T2" fmla="*/ 184 w 428"/>
                <a:gd name="T3" fmla="*/ 9 h 526"/>
                <a:gd name="T4" fmla="*/ 165 w 428"/>
                <a:gd name="T5" fmla="*/ 14 h 526"/>
                <a:gd name="T6" fmla="*/ 148 w 428"/>
                <a:gd name="T7" fmla="*/ 21 h 526"/>
                <a:gd name="T8" fmla="*/ 130 w 428"/>
                <a:gd name="T9" fmla="*/ 27 h 526"/>
                <a:gd name="T10" fmla="*/ 113 w 428"/>
                <a:gd name="T11" fmla="*/ 33 h 526"/>
                <a:gd name="T12" fmla="*/ 96 w 428"/>
                <a:gd name="T13" fmla="*/ 39 h 526"/>
                <a:gd name="T14" fmla="*/ 79 w 428"/>
                <a:gd name="T15" fmla="*/ 46 h 526"/>
                <a:gd name="T16" fmla="*/ 58 w 428"/>
                <a:gd name="T17" fmla="*/ 58 h 526"/>
                <a:gd name="T18" fmla="*/ 39 w 428"/>
                <a:gd name="T19" fmla="*/ 84 h 526"/>
                <a:gd name="T20" fmla="*/ 29 w 428"/>
                <a:gd name="T21" fmla="*/ 114 h 526"/>
                <a:gd name="T22" fmla="*/ 23 w 428"/>
                <a:gd name="T23" fmla="*/ 146 h 526"/>
                <a:gd name="T24" fmla="*/ 18 w 428"/>
                <a:gd name="T25" fmla="*/ 263 h 526"/>
                <a:gd name="T26" fmla="*/ 14 w 428"/>
                <a:gd name="T27" fmla="*/ 263 h 526"/>
                <a:gd name="T28" fmla="*/ 8 w 428"/>
                <a:gd name="T29" fmla="*/ 262 h 526"/>
                <a:gd name="T30" fmla="*/ 3 w 428"/>
                <a:gd name="T31" fmla="*/ 260 h 526"/>
                <a:gd name="T32" fmla="*/ 1 w 428"/>
                <a:gd name="T33" fmla="*/ 259 h 526"/>
                <a:gd name="T34" fmla="*/ 0 w 428"/>
                <a:gd name="T35" fmla="*/ 206 h 526"/>
                <a:gd name="T36" fmla="*/ 4 w 428"/>
                <a:gd name="T37" fmla="*/ 153 h 526"/>
                <a:gd name="T38" fmla="*/ 15 w 428"/>
                <a:gd name="T39" fmla="*/ 103 h 526"/>
                <a:gd name="T40" fmla="*/ 38 w 428"/>
                <a:gd name="T41" fmla="*/ 58 h 526"/>
                <a:gd name="T42" fmla="*/ 55 w 428"/>
                <a:gd name="T43" fmla="*/ 47 h 526"/>
                <a:gd name="T44" fmla="*/ 72 w 428"/>
                <a:gd name="T45" fmla="*/ 39 h 526"/>
                <a:gd name="T46" fmla="*/ 90 w 428"/>
                <a:gd name="T47" fmla="*/ 31 h 526"/>
                <a:gd name="T48" fmla="*/ 108 w 428"/>
                <a:gd name="T49" fmla="*/ 24 h 526"/>
                <a:gd name="T50" fmla="*/ 127 w 428"/>
                <a:gd name="T51" fmla="*/ 19 h 526"/>
                <a:gd name="T52" fmla="*/ 146 w 428"/>
                <a:gd name="T53" fmla="*/ 13 h 526"/>
                <a:gd name="T54" fmla="*/ 165 w 428"/>
                <a:gd name="T55" fmla="*/ 8 h 526"/>
                <a:gd name="T56" fmla="*/ 184 w 428"/>
                <a:gd name="T57" fmla="*/ 4 h 526"/>
                <a:gd name="T58" fmla="*/ 191 w 428"/>
                <a:gd name="T59" fmla="*/ 2 h 526"/>
                <a:gd name="T60" fmla="*/ 199 w 428"/>
                <a:gd name="T61" fmla="*/ 2 h 526"/>
                <a:gd name="T62" fmla="*/ 207 w 428"/>
                <a:gd name="T63" fmla="*/ 1 h 526"/>
                <a:gd name="T64" fmla="*/ 214 w 428"/>
                <a:gd name="T65" fmla="*/ 0 h 5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28" h="526">
                  <a:moveTo>
                    <a:pt x="428" y="0"/>
                  </a:moveTo>
                  <a:lnTo>
                    <a:pt x="407" y="5"/>
                  </a:lnTo>
                  <a:lnTo>
                    <a:pt x="388" y="11"/>
                  </a:lnTo>
                  <a:lnTo>
                    <a:pt x="368" y="17"/>
                  </a:lnTo>
                  <a:lnTo>
                    <a:pt x="349" y="23"/>
                  </a:lnTo>
                  <a:lnTo>
                    <a:pt x="330" y="28"/>
                  </a:lnTo>
                  <a:lnTo>
                    <a:pt x="312" y="34"/>
                  </a:lnTo>
                  <a:lnTo>
                    <a:pt x="295" y="41"/>
                  </a:lnTo>
                  <a:lnTo>
                    <a:pt x="276" y="47"/>
                  </a:lnTo>
                  <a:lnTo>
                    <a:pt x="259" y="53"/>
                  </a:lnTo>
                  <a:lnTo>
                    <a:pt x="242" y="60"/>
                  </a:lnTo>
                  <a:lnTo>
                    <a:pt x="225" y="65"/>
                  </a:lnTo>
                  <a:lnTo>
                    <a:pt x="208" y="71"/>
                  </a:lnTo>
                  <a:lnTo>
                    <a:pt x="191" y="78"/>
                  </a:lnTo>
                  <a:lnTo>
                    <a:pt x="175" y="84"/>
                  </a:lnTo>
                  <a:lnTo>
                    <a:pt x="157" y="91"/>
                  </a:lnTo>
                  <a:lnTo>
                    <a:pt x="141" y="96"/>
                  </a:lnTo>
                  <a:lnTo>
                    <a:pt x="115" y="116"/>
                  </a:lnTo>
                  <a:lnTo>
                    <a:pt x="94" y="140"/>
                  </a:lnTo>
                  <a:lnTo>
                    <a:pt x="78" y="167"/>
                  </a:lnTo>
                  <a:lnTo>
                    <a:pt x="66" y="197"/>
                  </a:lnTo>
                  <a:lnTo>
                    <a:pt x="57" y="228"/>
                  </a:lnTo>
                  <a:lnTo>
                    <a:pt x="50" y="260"/>
                  </a:lnTo>
                  <a:lnTo>
                    <a:pt x="45" y="292"/>
                  </a:lnTo>
                  <a:lnTo>
                    <a:pt x="39" y="323"/>
                  </a:lnTo>
                  <a:lnTo>
                    <a:pt x="35" y="525"/>
                  </a:lnTo>
                  <a:lnTo>
                    <a:pt x="32" y="526"/>
                  </a:lnTo>
                  <a:lnTo>
                    <a:pt x="27" y="526"/>
                  </a:lnTo>
                  <a:lnTo>
                    <a:pt x="22" y="525"/>
                  </a:lnTo>
                  <a:lnTo>
                    <a:pt x="16" y="524"/>
                  </a:lnTo>
                  <a:lnTo>
                    <a:pt x="10" y="522"/>
                  </a:lnTo>
                  <a:lnTo>
                    <a:pt x="5" y="520"/>
                  </a:lnTo>
                  <a:lnTo>
                    <a:pt x="2" y="518"/>
                  </a:lnTo>
                  <a:lnTo>
                    <a:pt x="1" y="518"/>
                  </a:lnTo>
                  <a:lnTo>
                    <a:pt x="0" y="465"/>
                  </a:lnTo>
                  <a:lnTo>
                    <a:pt x="0" y="412"/>
                  </a:lnTo>
                  <a:lnTo>
                    <a:pt x="2" y="358"/>
                  </a:lnTo>
                  <a:lnTo>
                    <a:pt x="7" y="306"/>
                  </a:lnTo>
                  <a:lnTo>
                    <a:pt x="16" y="254"/>
                  </a:lnTo>
                  <a:lnTo>
                    <a:pt x="30" y="205"/>
                  </a:lnTo>
                  <a:lnTo>
                    <a:pt x="49" y="159"/>
                  </a:lnTo>
                  <a:lnTo>
                    <a:pt x="76" y="115"/>
                  </a:lnTo>
                  <a:lnTo>
                    <a:pt x="92" y="105"/>
                  </a:lnTo>
                  <a:lnTo>
                    <a:pt x="109" y="94"/>
                  </a:lnTo>
                  <a:lnTo>
                    <a:pt x="126" y="85"/>
                  </a:lnTo>
                  <a:lnTo>
                    <a:pt x="144" y="77"/>
                  </a:lnTo>
                  <a:lnTo>
                    <a:pt x="161" y="69"/>
                  </a:lnTo>
                  <a:lnTo>
                    <a:pt x="179" y="61"/>
                  </a:lnTo>
                  <a:lnTo>
                    <a:pt x="198" y="54"/>
                  </a:lnTo>
                  <a:lnTo>
                    <a:pt x="216" y="48"/>
                  </a:lnTo>
                  <a:lnTo>
                    <a:pt x="235" y="41"/>
                  </a:lnTo>
                  <a:lnTo>
                    <a:pt x="253" y="37"/>
                  </a:lnTo>
                  <a:lnTo>
                    <a:pt x="272" y="31"/>
                  </a:lnTo>
                  <a:lnTo>
                    <a:pt x="291" y="25"/>
                  </a:lnTo>
                  <a:lnTo>
                    <a:pt x="310" y="20"/>
                  </a:lnTo>
                  <a:lnTo>
                    <a:pt x="329" y="16"/>
                  </a:lnTo>
                  <a:lnTo>
                    <a:pt x="348" y="11"/>
                  </a:lnTo>
                  <a:lnTo>
                    <a:pt x="367" y="7"/>
                  </a:lnTo>
                  <a:lnTo>
                    <a:pt x="375" y="5"/>
                  </a:lnTo>
                  <a:lnTo>
                    <a:pt x="382" y="4"/>
                  </a:lnTo>
                  <a:lnTo>
                    <a:pt x="390" y="3"/>
                  </a:lnTo>
                  <a:lnTo>
                    <a:pt x="398" y="3"/>
                  </a:lnTo>
                  <a:lnTo>
                    <a:pt x="405" y="2"/>
                  </a:lnTo>
                  <a:lnTo>
                    <a:pt x="413" y="1"/>
                  </a:lnTo>
                  <a:lnTo>
                    <a:pt x="420" y="1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26" name="Freeform 72"/>
            <p:cNvSpPr>
              <a:spLocks/>
            </p:cNvSpPr>
            <p:nvPr/>
          </p:nvSpPr>
          <p:spPr bwMode="auto">
            <a:xfrm>
              <a:off x="3293" y="3347"/>
              <a:ext cx="64" cy="331"/>
            </a:xfrm>
            <a:custGeom>
              <a:avLst/>
              <a:gdLst>
                <a:gd name="T0" fmla="*/ 0 w 128"/>
                <a:gd name="T1" fmla="*/ 331 h 661"/>
                <a:gd name="T2" fmla="*/ 37 w 128"/>
                <a:gd name="T3" fmla="*/ 108 h 661"/>
                <a:gd name="T4" fmla="*/ 57 w 128"/>
                <a:gd name="T5" fmla="*/ 3 h 661"/>
                <a:gd name="T6" fmla="*/ 57 w 128"/>
                <a:gd name="T7" fmla="*/ 1 h 661"/>
                <a:gd name="T8" fmla="*/ 59 w 128"/>
                <a:gd name="T9" fmla="*/ 0 h 661"/>
                <a:gd name="T10" fmla="*/ 62 w 128"/>
                <a:gd name="T11" fmla="*/ 0 h 661"/>
                <a:gd name="T12" fmla="*/ 64 w 128"/>
                <a:gd name="T13" fmla="*/ 0 h 661"/>
                <a:gd name="T14" fmla="*/ 46 w 128"/>
                <a:gd name="T15" fmla="*/ 111 h 661"/>
                <a:gd name="T16" fmla="*/ 10 w 128"/>
                <a:gd name="T17" fmla="*/ 331 h 661"/>
                <a:gd name="T18" fmla="*/ 0 w 128"/>
                <a:gd name="T19" fmla="*/ 331 h 6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8" h="661">
                  <a:moveTo>
                    <a:pt x="0" y="661"/>
                  </a:moveTo>
                  <a:lnTo>
                    <a:pt x="74" y="215"/>
                  </a:lnTo>
                  <a:lnTo>
                    <a:pt x="113" y="6"/>
                  </a:lnTo>
                  <a:lnTo>
                    <a:pt x="114" y="1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28" y="0"/>
                  </a:lnTo>
                  <a:lnTo>
                    <a:pt x="92" y="222"/>
                  </a:lnTo>
                  <a:lnTo>
                    <a:pt x="20" y="661"/>
                  </a:lnTo>
                  <a:lnTo>
                    <a:pt x="0" y="6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27" name="Freeform 73"/>
            <p:cNvSpPr>
              <a:spLocks/>
            </p:cNvSpPr>
            <p:nvPr/>
          </p:nvSpPr>
          <p:spPr bwMode="auto">
            <a:xfrm>
              <a:off x="2649" y="2775"/>
              <a:ext cx="44" cy="198"/>
            </a:xfrm>
            <a:custGeom>
              <a:avLst/>
              <a:gdLst>
                <a:gd name="T0" fmla="*/ 44 w 88"/>
                <a:gd name="T1" fmla="*/ 197 h 395"/>
                <a:gd name="T2" fmla="*/ 40 w 88"/>
                <a:gd name="T3" fmla="*/ 0 h 395"/>
                <a:gd name="T4" fmla="*/ 0 w 88"/>
                <a:gd name="T5" fmla="*/ 1 h 395"/>
                <a:gd name="T6" fmla="*/ 5 w 88"/>
                <a:gd name="T7" fmla="*/ 198 h 395"/>
                <a:gd name="T8" fmla="*/ 44 w 88"/>
                <a:gd name="T9" fmla="*/ 197 h 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395">
                  <a:moveTo>
                    <a:pt x="88" y="394"/>
                  </a:moveTo>
                  <a:lnTo>
                    <a:pt x="79" y="0"/>
                  </a:lnTo>
                  <a:lnTo>
                    <a:pt x="0" y="1"/>
                  </a:lnTo>
                  <a:lnTo>
                    <a:pt x="9" y="395"/>
                  </a:lnTo>
                  <a:lnTo>
                    <a:pt x="88" y="394"/>
                  </a:lnTo>
                  <a:close/>
                </a:path>
              </a:pathLst>
            </a:custGeom>
            <a:solidFill>
              <a:srgbClr val="9E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28" name="Freeform 74"/>
            <p:cNvSpPr>
              <a:spLocks/>
            </p:cNvSpPr>
            <p:nvPr/>
          </p:nvSpPr>
          <p:spPr bwMode="auto">
            <a:xfrm>
              <a:off x="2705" y="2698"/>
              <a:ext cx="45" cy="273"/>
            </a:xfrm>
            <a:custGeom>
              <a:avLst/>
              <a:gdLst>
                <a:gd name="T0" fmla="*/ 45 w 90"/>
                <a:gd name="T1" fmla="*/ 272 h 545"/>
                <a:gd name="T2" fmla="*/ 40 w 90"/>
                <a:gd name="T3" fmla="*/ 0 h 545"/>
                <a:gd name="T4" fmla="*/ 0 w 90"/>
                <a:gd name="T5" fmla="*/ 1 h 545"/>
                <a:gd name="T6" fmla="*/ 5 w 90"/>
                <a:gd name="T7" fmla="*/ 273 h 545"/>
                <a:gd name="T8" fmla="*/ 45 w 90"/>
                <a:gd name="T9" fmla="*/ 272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545">
                  <a:moveTo>
                    <a:pt x="90" y="543"/>
                  </a:moveTo>
                  <a:lnTo>
                    <a:pt x="80" y="0"/>
                  </a:lnTo>
                  <a:lnTo>
                    <a:pt x="0" y="2"/>
                  </a:lnTo>
                  <a:lnTo>
                    <a:pt x="9" y="545"/>
                  </a:lnTo>
                  <a:lnTo>
                    <a:pt x="90" y="543"/>
                  </a:lnTo>
                  <a:close/>
                </a:path>
              </a:pathLst>
            </a:custGeom>
            <a:solidFill>
              <a:srgbClr val="9E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29" name="Freeform 75"/>
            <p:cNvSpPr>
              <a:spLocks/>
            </p:cNvSpPr>
            <p:nvPr/>
          </p:nvSpPr>
          <p:spPr bwMode="auto">
            <a:xfrm>
              <a:off x="2760" y="2743"/>
              <a:ext cx="45" cy="225"/>
            </a:xfrm>
            <a:custGeom>
              <a:avLst/>
              <a:gdLst>
                <a:gd name="T0" fmla="*/ 45 w 90"/>
                <a:gd name="T1" fmla="*/ 224 h 450"/>
                <a:gd name="T2" fmla="*/ 40 w 90"/>
                <a:gd name="T3" fmla="*/ 0 h 450"/>
                <a:gd name="T4" fmla="*/ 0 w 90"/>
                <a:gd name="T5" fmla="*/ 2 h 450"/>
                <a:gd name="T6" fmla="*/ 5 w 90"/>
                <a:gd name="T7" fmla="*/ 225 h 450"/>
                <a:gd name="T8" fmla="*/ 45 w 90"/>
                <a:gd name="T9" fmla="*/ 224 h 4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450">
                  <a:moveTo>
                    <a:pt x="90" y="448"/>
                  </a:moveTo>
                  <a:lnTo>
                    <a:pt x="79" y="0"/>
                  </a:lnTo>
                  <a:lnTo>
                    <a:pt x="0" y="3"/>
                  </a:lnTo>
                  <a:lnTo>
                    <a:pt x="9" y="450"/>
                  </a:lnTo>
                  <a:lnTo>
                    <a:pt x="90" y="448"/>
                  </a:lnTo>
                  <a:close/>
                </a:path>
              </a:pathLst>
            </a:custGeom>
            <a:solidFill>
              <a:srgbClr val="9E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3519" name="Group 111"/>
          <p:cNvGrpSpPr>
            <a:grpSpLocks/>
          </p:cNvGrpSpPr>
          <p:nvPr/>
        </p:nvGrpSpPr>
        <p:grpSpPr bwMode="auto">
          <a:xfrm flipH="1">
            <a:off x="973138" y="1362075"/>
            <a:ext cx="1201737" cy="1169988"/>
            <a:chOff x="1950" y="2534"/>
            <a:chExt cx="1547" cy="1277"/>
          </a:xfrm>
        </p:grpSpPr>
        <p:sp>
          <p:nvSpPr>
            <p:cNvPr id="8262" name="AutoShape 112"/>
            <p:cNvSpPr>
              <a:spLocks noChangeAspect="1" noChangeArrowheads="1" noTextEdit="1"/>
            </p:cNvSpPr>
            <p:nvPr/>
          </p:nvSpPr>
          <p:spPr bwMode="auto">
            <a:xfrm>
              <a:off x="1950" y="2537"/>
              <a:ext cx="1440" cy="1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63" name="AutoShape 113"/>
            <p:cNvSpPr>
              <a:spLocks noChangeAspect="1" noChangeArrowheads="1" noTextEdit="1"/>
            </p:cNvSpPr>
            <p:nvPr/>
          </p:nvSpPr>
          <p:spPr bwMode="auto">
            <a:xfrm>
              <a:off x="2366" y="2534"/>
              <a:ext cx="1131" cy="1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64" name="Freeform 114"/>
            <p:cNvSpPr>
              <a:spLocks/>
            </p:cNvSpPr>
            <p:nvPr/>
          </p:nvSpPr>
          <p:spPr bwMode="auto">
            <a:xfrm>
              <a:off x="2145" y="3062"/>
              <a:ext cx="921" cy="399"/>
            </a:xfrm>
            <a:custGeom>
              <a:avLst/>
              <a:gdLst>
                <a:gd name="T0" fmla="*/ 0 w 921"/>
                <a:gd name="T1" fmla="*/ 190 h 399"/>
                <a:gd name="T2" fmla="*/ 522 w 921"/>
                <a:gd name="T3" fmla="*/ 399 h 399"/>
                <a:gd name="T4" fmla="*/ 913 w 921"/>
                <a:gd name="T5" fmla="*/ 251 h 399"/>
                <a:gd name="T6" fmla="*/ 921 w 921"/>
                <a:gd name="T7" fmla="*/ 85 h 399"/>
                <a:gd name="T8" fmla="*/ 680 w 921"/>
                <a:gd name="T9" fmla="*/ 0 h 399"/>
                <a:gd name="T10" fmla="*/ 0 w 921"/>
                <a:gd name="T11" fmla="*/ 190 h 3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1" h="399">
                  <a:moveTo>
                    <a:pt x="0" y="190"/>
                  </a:moveTo>
                  <a:lnTo>
                    <a:pt x="522" y="399"/>
                  </a:lnTo>
                  <a:lnTo>
                    <a:pt x="913" y="251"/>
                  </a:lnTo>
                  <a:lnTo>
                    <a:pt x="921" y="85"/>
                  </a:lnTo>
                  <a:lnTo>
                    <a:pt x="680" y="0"/>
                  </a:lnTo>
                  <a:lnTo>
                    <a:pt x="0" y="19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65" name="Freeform 115"/>
            <p:cNvSpPr>
              <a:spLocks/>
            </p:cNvSpPr>
            <p:nvPr/>
          </p:nvSpPr>
          <p:spPr bwMode="auto">
            <a:xfrm>
              <a:off x="3002" y="2631"/>
              <a:ext cx="338" cy="438"/>
            </a:xfrm>
            <a:custGeom>
              <a:avLst/>
              <a:gdLst>
                <a:gd name="T0" fmla="*/ 266 w 676"/>
                <a:gd name="T1" fmla="*/ 217 h 876"/>
                <a:gd name="T2" fmla="*/ 271 w 676"/>
                <a:gd name="T3" fmla="*/ 184 h 876"/>
                <a:gd name="T4" fmla="*/ 271 w 676"/>
                <a:gd name="T5" fmla="*/ 150 h 876"/>
                <a:gd name="T6" fmla="*/ 265 w 676"/>
                <a:gd name="T7" fmla="*/ 118 h 876"/>
                <a:gd name="T8" fmla="*/ 255 w 676"/>
                <a:gd name="T9" fmla="*/ 88 h 876"/>
                <a:gd name="T10" fmla="*/ 240 w 676"/>
                <a:gd name="T11" fmla="*/ 61 h 876"/>
                <a:gd name="T12" fmla="*/ 222 w 676"/>
                <a:gd name="T13" fmla="*/ 38 h 876"/>
                <a:gd name="T14" fmla="*/ 200 w 676"/>
                <a:gd name="T15" fmla="*/ 20 h 876"/>
                <a:gd name="T16" fmla="*/ 176 w 676"/>
                <a:gd name="T17" fmla="*/ 8 h 876"/>
                <a:gd name="T18" fmla="*/ 150 w 676"/>
                <a:gd name="T19" fmla="*/ 1 h 876"/>
                <a:gd name="T20" fmla="*/ 122 w 676"/>
                <a:gd name="T21" fmla="*/ 1 h 876"/>
                <a:gd name="T22" fmla="*/ 96 w 676"/>
                <a:gd name="T23" fmla="*/ 8 h 876"/>
                <a:gd name="T24" fmla="*/ 71 w 676"/>
                <a:gd name="T25" fmla="*/ 20 h 876"/>
                <a:gd name="T26" fmla="*/ 50 w 676"/>
                <a:gd name="T27" fmla="*/ 38 h 876"/>
                <a:gd name="T28" fmla="*/ 31 w 676"/>
                <a:gd name="T29" fmla="*/ 61 h 876"/>
                <a:gd name="T30" fmla="*/ 17 w 676"/>
                <a:gd name="T31" fmla="*/ 88 h 876"/>
                <a:gd name="T32" fmla="*/ 6 w 676"/>
                <a:gd name="T33" fmla="*/ 118 h 876"/>
                <a:gd name="T34" fmla="*/ 1 w 676"/>
                <a:gd name="T35" fmla="*/ 150 h 876"/>
                <a:gd name="T36" fmla="*/ 1 w 676"/>
                <a:gd name="T37" fmla="*/ 185 h 876"/>
                <a:gd name="T38" fmla="*/ 6 w 676"/>
                <a:gd name="T39" fmla="*/ 217 h 876"/>
                <a:gd name="T40" fmla="*/ 15 w 676"/>
                <a:gd name="T41" fmla="*/ 247 h 876"/>
                <a:gd name="T42" fmla="*/ 29 w 676"/>
                <a:gd name="T43" fmla="*/ 274 h 876"/>
                <a:gd name="T44" fmla="*/ 46 w 676"/>
                <a:gd name="T45" fmla="*/ 297 h 876"/>
                <a:gd name="T46" fmla="*/ 66 w 676"/>
                <a:gd name="T47" fmla="*/ 315 h 876"/>
                <a:gd name="T48" fmla="*/ 90 w 676"/>
                <a:gd name="T49" fmla="*/ 328 h 876"/>
                <a:gd name="T50" fmla="*/ 116 w 676"/>
                <a:gd name="T51" fmla="*/ 334 h 876"/>
                <a:gd name="T52" fmla="*/ 133 w 676"/>
                <a:gd name="T53" fmla="*/ 335 h 876"/>
                <a:gd name="T54" fmla="*/ 139 w 676"/>
                <a:gd name="T55" fmla="*/ 335 h 876"/>
                <a:gd name="T56" fmla="*/ 145 w 676"/>
                <a:gd name="T57" fmla="*/ 334 h 876"/>
                <a:gd name="T58" fmla="*/ 151 w 676"/>
                <a:gd name="T59" fmla="*/ 332 h 876"/>
                <a:gd name="T60" fmla="*/ 138 w 676"/>
                <a:gd name="T61" fmla="*/ 389 h 876"/>
                <a:gd name="T62" fmla="*/ 143 w 676"/>
                <a:gd name="T63" fmla="*/ 393 h 876"/>
                <a:gd name="T64" fmla="*/ 157 w 676"/>
                <a:gd name="T65" fmla="*/ 404 h 876"/>
                <a:gd name="T66" fmla="*/ 178 w 676"/>
                <a:gd name="T67" fmla="*/ 419 h 876"/>
                <a:gd name="T68" fmla="*/ 205 w 676"/>
                <a:gd name="T69" fmla="*/ 433 h 876"/>
                <a:gd name="T70" fmla="*/ 220 w 676"/>
                <a:gd name="T71" fmla="*/ 438 h 876"/>
                <a:gd name="T72" fmla="*/ 236 w 676"/>
                <a:gd name="T73" fmla="*/ 438 h 876"/>
                <a:gd name="T74" fmla="*/ 251 w 676"/>
                <a:gd name="T75" fmla="*/ 435 h 876"/>
                <a:gd name="T76" fmla="*/ 266 w 676"/>
                <a:gd name="T77" fmla="*/ 430 h 876"/>
                <a:gd name="T78" fmla="*/ 279 w 676"/>
                <a:gd name="T79" fmla="*/ 423 h 876"/>
                <a:gd name="T80" fmla="*/ 291 w 676"/>
                <a:gd name="T81" fmla="*/ 417 h 876"/>
                <a:gd name="T82" fmla="*/ 301 w 676"/>
                <a:gd name="T83" fmla="*/ 412 h 876"/>
                <a:gd name="T84" fmla="*/ 309 w 676"/>
                <a:gd name="T85" fmla="*/ 408 h 876"/>
                <a:gd name="T86" fmla="*/ 320 w 676"/>
                <a:gd name="T87" fmla="*/ 400 h 876"/>
                <a:gd name="T88" fmla="*/ 329 w 676"/>
                <a:gd name="T89" fmla="*/ 385 h 876"/>
                <a:gd name="T90" fmla="*/ 336 w 676"/>
                <a:gd name="T91" fmla="*/ 372 h 876"/>
                <a:gd name="T92" fmla="*/ 338 w 676"/>
                <a:gd name="T93" fmla="*/ 366 h 8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76" h="876">
                  <a:moveTo>
                    <a:pt x="521" y="464"/>
                  </a:moveTo>
                  <a:lnTo>
                    <a:pt x="531" y="433"/>
                  </a:lnTo>
                  <a:lnTo>
                    <a:pt x="538" y="402"/>
                  </a:lnTo>
                  <a:lnTo>
                    <a:pt x="541" y="368"/>
                  </a:lnTo>
                  <a:lnTo>
                    <a:pt x="542" y="335"/>
                  </a:lnTo>
                  <a:lnTo>
                    <a:pt x="541" y="300"/>
                  </a:lnTo>
                  <a:lnTo>
                    <a:pt x="536" y="267"/>
                  </a:lnTo>
                  <a:lnTo>
                    <a:pt x="529" y="235"/>
                  </a:lnTo>
                  <a:lnTo>
                    <a:pt x="521" y="205"/>
                  </a:lnTo>
                  <a:lnTo>
                    <a:pt x="510" y="175"/>
                  </a:lnTo>
                  <a:lnTo>
                    <a:pt x="496" y="147"/>
                  </a:lnTo>
                  <a:lnTo>
                    <a:pt x="480" y="122"/>
                  </a:lnTo>
                  <a:lnTo>
                    <a:pt x="463" y="97"/>
                  </a:lnTo>
                  <a:lnTo>
                    <a:pt x="444" y="76"/>
                  </a:lnTo>
                  <a:lnTo>
                    <a:pt x="422" y="57"/>
                  </a:lnTo>
                  <a:lnTo>
                    <a:pt x="400" y="40"/>
                  </a:lnTo>
                  <a:lnTo>
                    <a:pt x="377" y="26"/>
                  </a:lnTo>
                  <a:lnTo>
                    <a:pt x="352" y="15"/>
                  </a:lnTo>
                  <a:lnTo>
                    <a:pt x="326" y="6"/>
                  </a:lnTo>
                  <a:lnTo>
                    <a:pt x="299" y="1"/>
                  </a:lnTo>
                  <a:lnTo>
                    <a:pt x="271" y="0"/>
                  </a:lnTo>
                  <a:lnTo>
                    <a:pt x="244" y="1"/>
                  </a:lnTo>
                  <a:lnTo>
                    <a:pt x="217" y="6"/>
                  </a:lnTo>
                  <a:lnTo>
                    <a:pt x="191" y="15"/>
                  </a:lnTo>
                  <a:lnTo>
                    <a:pt x="166" y="26"/>
                  </a:lnTo>
                  <a:lnTo>
                    <a:pt x="142" y="40"/>
                  </a:lnTo>
                  <a:lnTo>
                    <a:pt x="119" y="57"/>
                  </a:lnTo>
                  <a:lnTo>
                    <a:pt x="99" y="76"/>
                  </a:lnTo>
                  <a:lnTo>
                    <a:pt x="79" y="97"/>
                  </a:lnTo>
                  <a:lnTo>
                    <a:pt x="62" y="122"/>
                  </a:lnTo>
                  <a:lnTo>
                    <a:pt x="46" y="147"/>
                  </a:lnTo>
                  <a:lnTo>
                    <a:pt x="33" y="175"/>
                  </a:lnTo>
                  <a:lnTo>
                    <a:pt x="22" y="205"/>
                  </a:lnTo>
                  <a:lnTo>
                    <a:pt x="12" y="235"/>
                  </a:lnTo>
                  <a:lnTo>
                    <a:pt x="5" y="267"/>
                  </a:lnTo>
                  <a:lnTo>
                    <a:pt x="1" y="300"/>
                  </a:lnTo>
                  <a:lnTo>
                    <a:pt x="0" y="335"/>
                  </a:lnTo>
                  <a:lnTo>
                    <a:pt x="1" y="369"/>
                  </a:lnTo>
                  <a:lnTo>
                    <a:pt x="4" y="402"/>
                  </a:lnTo>
                  <a:lnTo>
                    <a:pt x="11" y="434"/>
                  </a:lnTo>
                  <a:lnTo>
                    <a:pt x="19" y="465"/>
                  </a:lnTo>
                  <a:lnTo>
                    <a:pt x="30" y="494"/>
                  </a:lnTo>
                  <a:lnTo>
                    <a:pt x="42" y="521"/>
                  </a:lnTo>
                  <a:lnTo>
                    <a:pt x="57" y="548"/>
                  </a:lnTo>
                  <a:lnTo>
                    <a:pt x="73" y="571"/>
                  </a:lnTo>
                  <a:lnTo>
                    <a:pt x="91" y="593"/>
                  </a:lnTo>
                  <a:lnTo>
                    <a:pt x="111" y="612"/>
                  </a:lnTo>
                  <a:lnTo>
                    <a:pt x="132" y="630"/>
                  </a:lnTo>
                  <a:lnTo>
                    <a:pt x="155" y="644"/>
                  </a:lnTo>
                  <a:lnTo>
                    <a:pt x="179" y="655"/>
                  </a:lnTo>
                  <a:lnTo>
                    <a:pt x="205" y="663"/>
                  </a:lnTo>
                  <a:lnTo>
                    <a:pt x="231" y="668"/>
                  </a:lnTo>
                  <a:lnTo>
                    <a:pt x="259" y="670"/>
                  </a:lnTo>
                  <a:lnTo>
                    <a:pt x="265" y="670"/>
                  </a:lnTo>
                  <a:lnTo>
                    <a:pt x="270" y="669"/>
                  </a:lnTo>
                  <a:lnTo>
                    <a:pt x="277" y="669"/>
                  </a:lnTo>
                  <a:lnTo>
                    <a:pt x="283" y="668"/>
                  </a:lnTo>
                  <a:lnTo>
                    <a:pt x="290" y="667"/>
                  </a:lnTo>
                  <a:lnTo>
                    <a:pt x="296" y="665"/>
                  </a:lnTo>
                  <a:lnTo>
                    <a:pt x="301" y="664"/>
                  </a:lnTo>
                  <a:lnTo>
                    <a:pt x="307" y="663"/>
                  </a:lnTo>
                  <a:lnTo>
                    <a:pt x="276" y="778"/>
                  </a:lnTo>
                  <a:lnTo>
                    <a:pt x="278" y="781"/>
                  </a:lnTo>
                  <a:lnTo>
                    <a:pt x="285" y="786"/>
                  </a:lnTo>
                  <a:lnTo>
                    <a:pt x="298" y="797"/>
                  </a:lnTo>
                  <a:lnTo>
                    <a:pt x="313" y="808"/>
                  </a:lnTo>
                  <a:lnTo>
                    <a:pt x="333" y="822"/>
                  </a:lnTo>
                  <a:lnTo>
                    <a:pt x="356" y="837"/>
                  </a:lnTo>
                  <a:lnTo>
                    <a:pt x="381" y="852"/>
                  </a:lnTo>
                  <a:lnTo>
                    <a:pt x="410" y="866"/>
                  </a:lnTo>
                  <a:lnTo>
                    <a:pt x="425" y="872"/>
                  </a:lnTo>
                  <a:lnTo>
                    <a:pt x="440" y="875"/>
                  </a:lnTo>
                  <a:lnTo>
                    <a:pt x="456" y="876"/>
                  </a:lnTo>
                  <a:lnTo>
                    <a:pt x="471" y="875"/>
                  </a:lnTo>
                  <a:lnTo>
                    <a:pt x="487" y="873"/>
                  </a:lnTo>
                  <a:lnTo>
                    <a:pt x="502" y="869"/>
                  </a:lnTo>
                  <a:lnTo>
                    <a:pt x="517" y="865"/>
                  </a:lnTo>
                  <a:lnTo>
                    <a:pt x="531" y="859"/>
                  </a:lnTo>
                  <a:lnTo>
                    <a:pt x="544" y="853"/>
                  </a:lnTo>
                  <a:lnTo>
                    <a:pt x="558" y="846"/>
                  </a:lnTo>
                  <a:lnTo>
                    <a:pt x="571" y="839"/>
                  </a:lnTo>
                  <a:lnTo>
                    <a:pt x="582" y="834"/>
                  </a:lnTo>
                  <a:lnTo>
                    <a:pt x="593" y="828"/>
                  </a:lnTo>
                  <a:lnTo>
                    <a:pt x="602" y="823"/>
                  </a:lnTo>
                  <a:lnTo>
                    <a:pt x="610" y="819"/>
                  </a:lnTo>
                  <a:lnTo>
                    <a:pt x="617" y="816"/>
                  </a:lnTo>
                  <a:lnTo>
                    <a:pt x="629" y="809"/>
                  </a:lnTo>
                  <a:lnTo>
                    <a:pt x="640" y="799"/>
                  </a:lnTo>
                  <a:lnTo>
                    <a:pt x="649" y="785"/>
                  </a:lnTo>
                  <a:lnTo>
                    <a:pt x="658" y="770"/>
                  </a:lnTo>
                  <a:lnTo>
                    <a:pt x="665" y="755"/>
                  </a:lnTo>
                  <a:lnTo>
                    <a:pt x="671" y="743"/>
                  </a:lnTo>
                  <a:lnTo>
                    <a:pt x="675" y="735"/>
                  </a:lnTo>
                  <a:lnTo>
                    <a:pt x="676" y="731"/>
                  </a:lnTo>
                  <a:lnTo>
                    <a:pt x="521" y="46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66" name="Freeform 116"/>
            <p:cNvSpPr>
              <a:spLocks/>
            </p:cNvSpPr>
            <p:nvPr/>
          </p:nvSpPr>
          <p:spPr bwMode="auto">
            <a:xfrm>
              <a:off x="3005" y="2536"/>
              <a:ext cx="491" cy="398"/>
            </a:xfrm>
            <a:custGeom>
              <a:avLst/>
              <a:gdLst>
                <a:gd name="T0" fmla="*/ 488 w 983"/>
                <a:gd name="T1" fmla="*/ 180 h 798"/>
                <a:gd name="T2" fmla="*/ 481 w 983"/>
                <a:gd name="T3" fmla="*/ 151 h 798"/>
                <a:gd name="T4" fmla="*/ 470 w 983"/>
                <a:gd name="T5" fmla="*/ 129 h 798"/>
                <a:gd name="T6" fmla="*/ 450 w 983"/>
                <a:gd name="T7" fmla="*/ 100 h 798"/>
                <a:gd name="T8" fmla="*/ 425 w 983"/>
                <a:gd name="T9" fmla="*/ 79 h 798"/>
                <a:gd name="T10" fmla="*/ 391 w 983"/>
                <a:gd name="T11" fmla="*/ 71 h 798"/>
                <a:gd name="T12" fmla="*/ 360 w 983"/>
                <a:gd name="T13" fmla="*/ 75 h 798"/>
                <a:gd name="T14" fmla="*/ 332 w 983"/>
                <a:gd name="T15" fmla="*/ 81 h 798"/>
                <a:gd name="T16" fmla="*/ 311 w 983"/>
                <a:gd name="T17" fmla="*/ 62 h 798"/>
                <a:gd name="T18" fmla="*/ 282 w 983"/>
                <a:gd name="T19" fmla="*/ 35 h 798"/>
                <a:gd name="T20" fmla="*/ 243 w 983"/>
                <a:gd name="T21" fmla="*/ 13 h 798"/>
                <a:gd name="T22" fmla="*/ 216 w 983"/>
                <a:gd name="T23" fmla="*/ 4 h 798"/>
                <a:gd name="T24" fmla="*/ 188 w 983"/>
                <a:gd name="T25" fmla="*/ 0 h 798"/>
                <a:gd name="T26" fmla="*/ 158 w 983"/>
                <a:gd name="T27" fmla="*/ 1 h 798"/>
                <a:gd name="T28" fmla="*/ 132 w 983"/>
                <a:gd name="T29" fmla="*/ 5 h 798"/>
                <a:gd name="T30" fmla="*/ 109 w 983"/>
                <a:gd name="T31" fmla="*/ 8 h 798"/>
                <a:gd name="T32" fmla="*/ 87 w 983"/>
                <a:gd name="T33" fmla="*/ 13 h 798"/>
                <a:gd name="T34" fmla="*/ 69 w 983"/>
                <a:gd name="T35" fmla="*/ 18 h 798"/>
                <a:gd name="T36" fmla="*/ 53 w 983"/>
                <a:gd name="T37" fmla="*/ 25 h 798"/>
                <a:gd name="T38" fmla="*/ 20 w 983"/>
                <a:gd name="T39" fmla="*/ 48 h 798"/>
                <a:gd name="T40" fmla="*/ 3 w 983"/>
                <a:gd name="T41" fmla="*/ 79 h 798"/>
                <a:gd name="T42" fmla="*/ 1 w 983"/>
                <a:gd name="T43" fmla="*/ 115 h 798"/>
                <a:gd name="T44" fmla="*/ 11 w 983"/>
                <a:gd name="T45" fmla="*/ 144 h 798"/>
                <a:gd name="T46" fmla="*/ 34 w 983"/>
                <a:gd name="T47" fmla="*/ 166 h 798"/>
                <a:gd name="T48" fmla="*/ 67 w 983"/>
                <a:gd name="T49" fmla="*/ 182 h 798"/>
                <a:gd name="T50" fmla="*/ 109 w 983"/>
                <a:gd name="T51" fmla="*/ 194 h 798"/>
                <a:gd name="T52" fmla="*/ 159 w 983"/>
                <a:gd name="T53" fmla="*/ 202 h 798"/>
                <a:gd name="T54" fmla="*/ 179 w 983"/>
                <a:gd name="T55" fmla="*/ 209 h 798"/>
                <a:gd name="T56" fmla="*/ 199 w 983"/>
                <a:gd name="T57" fmla="*/ 222 h 798"/>
                <a:gd name="T58" fmla="*/ 210 w 983"/>
                <a:gd name="T59" fmla="*/ 301 h 798"/>
                <a:gd name="T60" fmla="*/ 216 w 983"/>
                <a:gd name="T61" fmla="*/ 316 h 798"/>
                <a:gd name="T62" fmla="*/ 237 w 983"/>
                <a:gd name="T63" fmla="*/ 350 h 798"/>
                <a:gd name="T64" fmla="*/ 269 w 983"/>
                <a:gd name="T65" fmla="*/ 382 h 798"/>
                <a:gd name="T66" fmla="*/ 298 w 983"/>
                <a:gd name="T67" fmla="*/ 398 h 798"/>
                <a:gd name="T68" fmla="*/ 324 w 983"/>
                <a:gd name="T69" fmla="*/ 393 h 798"/>
                <a:gd name="T70" fmla="*/ 344 w 983"/>
                <a:gd name="T71" fmla="*/ 368 h 798"/>
                <a:gd name="T72" fmla="*/ 347 w 983"/>
                <a:gd name="T73" fmla="*/ 341 h 798"/>
                <a:gd name="T74" fmla="*/ 345 w 983"/>
                <a:gd name="T75" fmla="*/ 328 h 798"/>
                <a:gd name="T76" fmla="*/ 355 w 983"/>
                <a:gd name="T77" fmla="*/ 336 h 798"/>
                <a:gd name="T78" fmla="*/ 378 w 983"/>
                <a:gd name="T79" fmla="*/ 347 h 798"/>
                <a:gd name="T80" fmla="*/ 405 w 983"/>
                <a:gd name="T81" fmla="*/ 349 h 798"/>
                <a:gd name="T82" fmla="*/ 443 w 983"/>
                <a:gd name="T83" fmla="*/ 330 h 798"/>
                <a:gd name="T84" fmla="*/ 477 w 983"/>
                <a:gd name="T85" fmla="*/ 291 h 798"/>
                <a:gd name="T86" fmla="*/ 490 w 983"/>
                <a:gd name="T87" fmla="*/ 236 h 7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83" h="798">
                  <a:moveTo>
                    <a:pt x="982" y="406"/>
                  </a:moveTo>
                  <a:lnTo>
                    <a:pt x="979" y="383"/>
                  </a:lnTo>
                  <a:lnTo>
                    <a:pt x="977" y="361"/>
                  </a:lnTo>
                  <a:lnTo>
                    <a:pt x="972" y="341"/>
                  </a:lnTo>
                  <a:lnTo>
                    <a:pt x="968" y="322"/>
                  </a:lnTo>
                  <a:lnTo>
                    <a:pt x="962" y="303"/>
                  </a:lnTo>
                  <a:lnTo>
                    <a:pt x="955" y="287"/>
                  </a:lnTo>
                  <a:lnTo>
                    <a:pt x="948" y="272"/>
                  </a:lnTo>
                  <a:lnTo>
                    <a:pt x="940" y="259"/>
                  </a:lnTo>
                  <a:lnTo>
                    <a:pt x="926" y="238"/>
                  </a:lnTo>
                  <a:lnTo>
                    <a:pt x="914" y="218"/>
                  </a:lnTo>
                  <a:lnTo>
                    <a:pt x="900" y="200"/>
                  </a:lnTo>
                  <a:lnTo>
                    <a:pt x="886" y="184"/>
                  </a:lnTo>
                  <a:lnTo>
                    <a:pt x="870" y="171"/>
                  </a:lnTo>
                  <a:lnTo>
                    <a:pt x="850" y="159"/>
                  </a:lnTo>
                  <a:lnTo>
                    <a:pt x="829" y="150"/>
                  </a:lnTo>
                  <a:lnTo>
                    <a:pt x="803" y="144"/>
                  </a:lnTo>
                  <a:lnTo>
                    <a:pt x="782" y="143"/>
                  </a:lnTo>
                  <a:lnTo>
                    <a:pt x="762" y="144"/>
                  </a:lnTo>
                  <a:lnTo>
                    <a:pt x="741" y="147"/>
                  </a:lnTo>
                  <a:lnTo>
                    <a:pt x="720" y="150"/>
                  </a:lnTo>
                  <a:lnTo>
                    <a:pt x="701" y="155"/>
                  </a:lnTo>
                  <a:lnTo>
                    <a:pt x="682" y="158"/>
                  </a:lnTo>
                  <a:lnTo>
                    <a:pt x="665" y="162"/>
                  </a:lnTo>
                  <a:lnTo>
                    <a:pt x="651" y="164"/>
                  </a:lnTo>
                  <a:lnTo>
                    <a:pt x="638" y="144"/>
                  </a:lnTo>
                  <a:lnTo>
                    <a:pt x="622" y="125"/>
                  </a:lnTo>
                  <a:lnTo>
                    <a:pt x="605" y="105"/>
                  </a:lnTo>
                  <a:lnTo>
                    <a:pt x="586" y="87"/>
                  </a:lnTo>
                  <a:lnTo>
                    <a:pt x="564" y="70"/>
                  </a:lnTo>
                  <a:lnTo>
                    <a:pt x="539" y="53"/>
                  </a:lnTo>
                  <a:lnTo>
                    <a:pt x="514" y="38"/>
                  </a:lnTo>
                  <a:lnTo>
                    <a:pt x="486" y="26"/>
                  </a:lnTo>
                  <a:lnTo>
                    <a:pt x="469" y="19"/>
                  </a:lnTo>
                  <a:lnTo>
                    <a:pt x="451" y="13"/>
                  </a:lnTo>
                  <a:lnTo>
                    <a:pt x="432" y="9"/>
                  </a:lnTo>
                  <a:lnTo>
                    <a:pt x="414" y="5"/>
                  </a:lnTo>
                  <a:lnTo>
                    <a:pt x="395" y="2"/>
                  </a:lnTo>
                  <a:lnTo>
                    <a:pt x="376" y="0"/>
                  </a:lnTo>
                  <a:lnTo>
                    <a:pt x="355" y="0"/>
                  </a:lnTo>
                  <a:lnTo>
                    <a:pt x="336" y="2"/>
                  </a:lnTo>
                  <a:lnTo>
                    <a:pt x="317" y="3"/>
                  </a:lnTo>
                  <a:lnTo>
                    <a:pt x="299" y="5"/>
                  </a:lnTo>
                  <a:lnTo>
                    <a:pt x="281" y="7"/>
                  </a:lnTo>
                  <a:lnTo>
                    <a:pt x="265" y="10"/>
                  </a:lnTo>
                  <a:lnTo>
                    <a:pt x="249" y="12"/>
                  </a:lnTo>
                  <a:lnTo>
                    <a:pt x="233" y="14"/>
                  </a:lnTo>
                  <a:lnTo>
                    <a:pt x="218" y="17"/>
                  </a:lnTo>
                  <a:lnTo>
                    <a:pt x="203" y="20"/>
                  </a:lnTo>
                  <a:lnTo>
                    <a:pt x="189" y="23"/>
                  </a:lnTo>
                  <a:lnTo>
                    <a:pt x="175" y="27"/>
                  </a:lnTo>
                  <a:lnTo>
                    <a:pt x="163" y="30"/>
                  </a:lnTo>
                  <a:lnTo>
                    <a:pt x="150" y="34"/>
                  </a:lnTo>
                  <a:lnTo>
                    <a:pt x="139" y="37"/>
                  </a:lnTo>
                  <a:lnTo>
                    <a:pt x="127" y="42"/>
                  </a:lnTo>
                  <a:lnTo>
                    <a:pt x="117" y="47"/>
                  </a:lnTo>
                  <a:lnTo>
                    <a:pt x="106" y="51"/>
                  </a:lnTo>
                  <a:lnTo>
                    <a:pt x="81" y="65"/>
                  </a:lnTo>
                  <a:lnTo>
                    <a:pt x="59" y="80"/>
                  </a:lnTo>
                  <a:lnTo>
                    <a:pt x="41" y="97"/>
                  </a:lnTo>
                  <a:lnTo>
                    <a:pt x="26" y="116"/>
                  </a:lnTo>
                  <a:lnTo>
                    <a:pt x="14" y="136"/>
                  </a:lnTo>
                  <a:lnTo>
                    <a:pt x="6" y="159"/>
                  </a:lnTo>
                  <a:lnTo>
                    <a:pt x="2" y="184"/>
                  </a:lnTo>
                  <a:lnTo>
                    <a:pt x="0" y="209"/>
                  </a:lnTo>
                  <a:lnTo>
                    <a:pt x="2" y="231"/>
                  </a:lnTo>
                  <a:lnTo>
                    <a:pt x="6" y="252"/>
                  </a:lnTo>
                  <a:lnTo>
                    <a:pt x="13" y="271"/>
                  </a:lnTo>
                  <a:lnTo>
                    <a:pt x="23" y="288"/>
                  </a:lnTo>
                  <a:lnTo>
                    <a:pt x="36" y="305"/>
                  </a:lnTo>
                  <a:lnTo>
                    <a:pt x="51" y="320"/>
                  </a:lnTo>
                  <a:lnTo>
                    <a:pt x="68" y="332"/>
                  </a:lnTo>
                  <a:lnTo>
                    <a:pt x="88" y="344"/>
                  </a:lnTo>
                  <a:lnTo>
                    <a:pt x="110" y="355"/>
                  </a:lnTo>
                  <a:lnTo>
                    <a:pt x="134" y="365"/>
                  </a:lnTo>
                  <a:lnTo>
                    <a:pt x="161" y="374"/>
                  </a:lnTo>
                  <a:lnTo>
                    <a:pt x="189" y="382"/>
                  </a:lnTo>
                  <a:lnTo>
                    <a:pt x="219" y="389"/>
                  </a:lnTo>
                  <a:lnTo>
                    <a:pt x="250" y="394"/>
                  </a:lnTo>
                  <a:lnTo>
                    <a:pt x="285" y="400"/>
                  </a:lnTo>
                  <a:lnTo>
                    <a:pt x="319" y="406"/>
                  </a:lnTo>
                  <a:lnTo>
                    <a:pt x="330" y="408"/>
                  </a:lnTo>
                  <a:lnTo>
                    <a:pt x="344" y="413"/>
                  </a:lnTo>
                  <a:lnTo>
                    <a:pt x="359" y="419"/>
                  </a:lnTo>
                  <a:lnTo>
                    <a:pt x="374" y="427"/>
                  </a:lnTo>
                  <a:lnTo>
                    <a:pt x="386" y="436"/>
                  </a:lnTo>
                  <a:lnTo>
                    <a:pt x="398" y="445"/>
                  </a:lnTo>
                  <a:lnTo>
                    <a:pt x="405" y="456"/>
                  </a:lnTo>
                  <a:lnTo>
                    <a:pt x="407" y="467"/>
                  </a:lnTo>
                  <a:lnTo>
                    <a:pt x="421" y="603"/>
                  </a:lnTo>
                  <a:lnTo>
                    <a:pt x="422" y="606"/>
                  </a:lnTo>
                  <a:lnTo>
                    <a:pt x="427" y="618"/>
                  </a:lnTo>
                  <a:lnTo>
                    <a:pt x="433" y="634"/>
                  </a:lnTo>
                  <a:lnTo>
                    <a:pt x="445" y="655"/>
                  </a:lnTo>
                  <a:lnTo>
                    <a:pt x="458" y="678"/>
                  </a:lnTo>
                  <a:lnTo>
                    <a:pt x="474" y="702"/>
                  </a:lnTo>
                  <a:lnTo>
                    <a:pt x="493" y="725"/>
                  </a:lnTo>
                  <a:lnTo>
                    <a:pt x="516" y="747"/>
                  </a:lnTo>
                  <a:lnTo>
                    <a:pt x="539" y="765"/>
                  </a:lnTo>
                  <a:lnTo>
                    <a:pt x="560" y="779"/>
                  </a:lnTo>
                  <a:lnTo>
                    <a:pt x="579" y="790"/>
                  </a:lnTo>
                  <a:lnTo>
                    <a:pt x="597" y="797"/>
                  </a:lnTo>
                  <a:lnTo>
                    <a:pt x="614" y="798"/>
                  </a:lnTo>
                  <a:lnTo>
                    <a:pt x="630" y="794"/>
                  </a:lnTo>
                  <a:lnTo>
                    <a:pt x="648" y="787"/>
                  </a:lnTo>
                  <a:lnTo>
                    <a:pt x="665" y="774"/>
                  </a:lnTo>
                  <a:lnTo>
                    <a:pt x="680" y="756"/>
                  </a:lnTo>
                  <a:lnTo>
                    <a:pt x="689" y="738"/>
                  </a:lnTo>
                  <a:lnTo>
                    <a:pt x="694" y="718"/>
                  </a:lnTo>
                  <a:lnTo>
                    <a:pt x="696" y="700"/>
                  </a:lnTo>
                  <a:lnTo>
                    <a:pt x="695" y="684"/>
                  </a:lnTo>
                  <a:lnTo>
                    <a:pt x="693" y="670"/>
                  </a:lnTo>
                  <a:lnTo>
                    <a:pt x="691" y="662"/>
                  </a:lnTo>
                  <a:lnTo>
                    <a:pt x="690" y="658"/>
                  </a:lnTo>
                  <a:lnTo>
                    <a:pt x="693" y="661"/>
                  </a:lnTo>
                  <a:lnTo>
                    <a:pt x="700" y="665"/>
                  </a:lnTo>
                  <a:lnTo>
                    <a:pt x="710" y="673"/>
                  </a:lnTo>
                  <a:lnTo>
                    <a:pt x="724" y="681"/>
                  </a:lnTo>
                  <a:lnTo>
                    <a:pt x="739" y="689"/>
                  </a:lnTo>
                  <a:lnTo>
                    <a:pt x="756" y="696"/>
                  </a:lnTo>
                  <a:lnTo>
                    <a:pt x="773" y="701"/>
                  </a:lnTo>
                  <a:lnTo>
                    <a:pt x="791" y="702"/>
                  </a:lnTo>
                  <a:lnTo>
                    <a:pt x="810" y="699"/>
                  </a:lnTo>
                  <a:lnTo>
                    <a:pt x="834" y="689"/>
                  </a:lnTo>
                  <a:lnTo>
                    <a:pt x="860" y="677"/>
                  </a:lnTo>
                  <a:lnTo>
                    <a:pt x="886" y="661"/>
                  </a:lnTo>
                  <a:lnTo>
                    <a:pt x="911" y="639"/>
                  </a:lnTo>
                  <a:lnTo>
                    <a:pt x="934" y="613"/>
                  </a:lnTo>
                  <a:lnTo>
                    <a:pt x="954" y="583"/>
                  </a:lnTo>
                  <a:lnTo>
                    <a:pt x="967" y="550"/>
                  </a:lnTo>
                  <a:lnTo>
                    <a:pt x="975" y="512"/>
                  </a:lnTo>
                  <a:lnTo>
                    <a:pt x="981" y="474"/>
                  </a:lnTo>
                  <a:lnTo>
                    <a:pt x="983" y="439"/>
                  </a:lnTo>
                  <a:lnTo>
                    <a:pt x="982" y="406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67" name="Freeform 117"/>
            <p:cNvSpPr>
              <a:spLocks/>
            </p:cNvSpPr>
            <p:nvPr/>
          </p:nvSpPr>
          <p:spPr bwMode="auto">
            <a:xfrm>
              <a:off x="2615" y="3448"/>
              <a:ext cx="675" cy="230"/>
            </a:xfrm>
            <a:custGeom>
              <a:avLst/>
              <a:gdLst>
                <a:gd name="T0" fmla="*/ 10 w 1349"/>
                <a:gd name="T1" fmla="*/ 230 h 461"/>
                <a:gd name="T2" fmla="*/ 675 w 1349"/>
                <a:gd name="T3" fmla="*/ 230 h 461"/>
                <a:gd name="T4" fmla="*/ 529 w 1349"/>
                <a:gd name="T5" fmla="*/ 41 h 461"/>
                <a:gd name="T6" fmla="*/ 528 w 1349"/>
                <a:gd name="T7" fmla="*/ 41 h 461"/>
                <a:gd name="T8" fmla="*/ 525 w 1349"/>
                <a:gd name="T9" fmla="*/ 41 h 461"/>
                <a:gd name="T10" fmla="*/ 521 w 1349"/>
                <a:gd name="T11" fmla="*/ 40 h 461"/>
                <a:gd name="T12" fmla="*/ 516 w 1349"/>
                <a:gd name="T13" fmla="*/ 39 h 461"/>
                <a:gd name="T14" fmla="*/ 509 w 1349"/>
                <a:gd name="T15" fmla="*/ 37 h 461"/>
                <a:gd name="T16" fmla="*/ 501 w 1349"/>
                <a:gd name="T17" fmla="*/ 36 h 461"/>
                <a:gd name="T18" fmla="*/ 492 w 1349"/>
                <a:gd name="T19" fmla="*/ 34 h 461"/>
                <a:gd name="T20" fmla="*/ 482 w 1349"/>
                <a:gd name="T21" fmla="*/ 32 h 461"/>
                <a:gd name="T22" fmla="*/ 471 w 1349"/>
                <a:gd name="T23" fmla="*/ 30 h 461"/>
                <a:gd name="T24" fmla="*/ 458 w 1349"/>
                <a:gd name="T25" fmla="*/ 28 h 461"/>
                <a:gd name="T26" fmla="*/ 446 w 1349"/>
                <a:gd name="T27" fmla="*/ 26 h 461"/>
                <a:gd name="T28" fmla="*/ 432 w 1349"/>
                <a:gd name="T29" fmla="*/ 23 h 461"/>
                <a:gd name="T30" fmla="*/ 418 w 1349"/>
                <a:gd name="T31" fmla="*/ 21 h 461"/>
                <a:gd name="T32" fmla="*/ 403 w 1349"/>
                <a:gd name="T33" fmla="*/ 19 h 461"/>
                <a:gd name="T34" fmla="*/ 388 w 1349"/>
                <a:gd name="T35" fmla="*/ 17 h 461"/>
                <a:gd name="T36" fmla="*/ 372 w 1349"/>
                <a:gd name="T37" fmla="*/ 14 h 461"/>
                <a:gd name="T38" fmla="*/ 356 w 1349"/>
                <a:gd name="T39" fmla="*/ 12 h 461"/>
                <a:gd name="T40" fmla="*/ 340 w 1349"/>
                <a:gd name="T41" fmla="*/ 10 h 461"/>
                <a:gd name="T42" fmla="*/ 324 w 1349"/>
                <a:gd name="T43" fmla="*/ 8 h 461"/>
                <a:gd name="T44" fmla="*/ 308 w 1349"/>
                <a:gd name="T45" fmla="*/ 6 h 461"/>
                <a:gd name="T46" fmla="*/ 291 w 1349"/>
                <a:gd name="T47" fmla="*/ 4 h 461"/>
                <a:gd name="T48" fmla="*/ 275 w 1349"/>
                <a:gd name="T49" fmla="*/ 3 h 461"/>
                <a:gd name="T50" fmla="*/ 260 w 1349"/>
                <a:gd name="T51" fmla="*/ 2 h 461"/>
                <a:gd name="T52" fmla="*/ 244 w 1349"/>
                <a:gd name="T53" fmla="*/ 1 h 461"/>
                <a:gd name="T54" fmla="*/ 230 w 1349"/>
                <a:gd name="T55" fmla="*/ 0 h 461"/>
                <a:gd name="T56" fmla="*/ 215 w 1349"/>
                <a:gd name="T57" fmla="*/ 0 h 461"/>
                <a:gd name="T58" fmla="*/ 202 w 1349"/>
                <a:gd name="T59" fmla="*/ 0 h 461"/>
                <a:gd name="T60" fmla="*/ 188 w 1349"/>
                <a:gd name="T61" fmla="*/ 0 h 461"/>
                <a:gd name="T62" fmla="*/ 176 w 1349"/>
                <a:gd name="T63" fmla="*/ 2 h 461"/>
                <a:gd name="T64" fmla="*/ 165 w 1349"/>
                <a:gd name="T65" fmla="*/ 3 h 461"/>
                <a:gd name="T66" fmla="*/ 154 w 1349"/>
                <a:gd name="T67" fmla="*/ 4 h 461"/>
                <a:gd name="T68" fmla="*/ 145 w 1349"/>
                <a:gd name="T69" fmla="*/ 7 h 461"/>
                <a:gd name="T70" fmla="*/ 138 w 1349"/>
                <a:gd name="T71" fmla="*/ 9 h 461"/>
                <a:gd name="T72" fmla="*/ 131 w 1349"/>
                <a:gd name="T73" fmla="*/ 11 h 461"/>
                <a:gd name="T74" fmla="*/ 124 w 1349"/>
                <a:gd name="T75" fmla="*/ 14 h 461"/>
                <a:gd name="T76" fmla="*/ 116 w 1349"/>
                <a:gd name="T77" fmla="*/ 17 h 461"/>
                <a:gd name="T78" fmla="*/ 108 w 1349"/>
                <a:gd name="T79" fmla="*/ 21 h 461"/>
                <a:gd name="T80" fmla="*/ 99 w 1349"/>
                <a:gd name="T81" fmla="*/ 25 h 461"/>
                <a:gd name="T82" fmla="*/ 91 w 1349"/>
                <a:gd name="T83" fmla="*/ 30 h 461"/>
                <a:gd name="T84" fmla="*/ 82 w 1349"/>
                <a:gd name="T85" fmla="*/ 34 h 461"/>
                <a:gd name="T86" fmla="*/ 74 w 1349"/>
                <a:gd name="T87" fmla="*/ 40 h 461"/>
                <a:gd name="T88" fmla="*/ 66 w 1349"/>
                <a:gd name="T89" fmla="*/ 45 h 461"/>
                <a:gd name="T90" fmla="*/ 58 w 1349"/>
                <a:gd name="T91" fmla="*/ 51 h 461"/>
                <a:gd name="T92" fmla="*/ 50 w 1349"/>
                <a:gd name="T93" fmla="*/ 57 h 461"/>
                <a:gd name="T94" fmla="*/ 42 w 1349"/>
                <a:gd name="T95" fmla="*/ 64 h 461"/>
                <a:gd name="T96" fmla="*/ 35 w 1349"/>
                <a:gd name="T97" fmla="*/ 71 h 461"/>
                <a:gd name="T98" fmla="*/ 29 w 1349"/>
                <a:gd name="T99" fmla="*/ 79 h 461"/>
                <a:gd name="T100" fmla="*/ 23 w 1349"/>
                <a:gd name="T101" fmla="*/ 87 h 461"/>
                <a:gd name="T102" fmla="*/ 10 w 1349"/>
                <a:gd name="T103" fmla="*/ 111 h 461"/>
                <a:gd name="T104" fmla="*/ 3 w 1349"/>
                <a:gd name="T105" fmla="*/ 135 h 461"/>
                <a:gd name="T106" fmla="*/ 0 w 1349"/>
                <a:gd name="T107" fmla="*/ 159 h 461"/>
                <a:gd name="T108" fmla="*/ 0 w 1349"/>
                <a:gd name="T109" fmla="*/ 182 h 461"/>
                <a:gd name="T110" fmla="*/ 3 w 1349"/>
                <a:gd name="T111" fmla="*/ 202 h 461"/>
                <a:gd name="T112" fmla="*/ 6 w 1349"/>
                <a:gd name="T113" fmla="*/ 216 h 461"/>
                <a:gd name="T114" fmla="*/ 9 w 1349"/>
                <a:gd name="T115" fmla="*/ 227 h 461"/>
                <a:gd name="T116" fmla="*/ 10 w 1349"/>
                <a:gd name="T117" fmla="*/ 230 h 4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49" h="461">
                  <a:moveTo>
                    <a:pt x="19" y="461"/>
                  </a:moveTo>
                  <a:lnTo>
                    <a:pt x="1349" y="461"/>
                  </a:lnTo>
                  <a:lnTo>
                    <a:pt x="1057" y="83"/>
                  </a:lnTo>
                  <a:lnTo>
                    <a:pt x="1056" y="83"/>
                  </a:lnTo>
                  <a:lnTo>
                    <a:pt x="1050" y="82"/>
                  </a:lnTo>
                  <a:lnTo>
                    <a:pt x="1042" y="80"/>
                  </a:lnTo>
                  <a:lnTo>
                    <a:pt x="1031" y="79"/>
                  </a:lnTo>
                  <a:lnTo>
                    <a:pt x="1018" y="75"/>
                  </a:lnTo>
                  <a:lnTo>
                    <a:pt x="1002" y="73"/>
                  </a:lnTo>
                  <a:lnTo>
                    <a:pt x="984" y="68"/>
                  </a:lnTo>
                  <a:lnTo>
                    <a:pt x="964" y="65"/>
                  </a:lnTo>
                  <a:lnTo>
                    <a:pt x="941" y="61"/>
                  </a:lnTo>
                  <a:lnTo>
                    <a:pt x="916" y="57"/>
                  </a:lnTo>
                  <a:lnTo>
                    <a:pt x="891" y="52"/>
                  </a:lnTo>
                  <a:lnTo>
                    <a:pt x="863" y="47"/>
                  </a:lnTo>
                  <a:lnTo>
                    <a:pt x="835" y="43"/>
                  </a:lnTo>
                  <a:lnTo>
                    <a:pt x="805" y="38"/>
                  </a:lnTo>
                  <a:lnTo>
                    <a:pt x="775" y="34"/>
                  </a:lnTo>
                  <a:lnTo>
                    <a:pt x="744" y="29"/>
                  </a:lnTo>
                  <a:lnTo>
                    <a:pt x="711" y="24"/>
                  </a:lnTo>
                  <a:lnTo>
                    <a:pt x="679" y="20"/>
                  </a:lnTo>
                  <a:lnTo>
                    <a:pt x="647" y="16"/>
                  </a:lnTo>
                  <a:lnTo>
                    <a:pt x="615" y="13"/>
                  </a:lnTo>
                  <a:lnTo>
                    <a:pt x="582" y="9"/>
                  </a:lnTo>
                  <a:lnTo>
                    <a:pt x="550" y="7"/>
                  </a:lnTo>
                  <a:lnTo>
                    <a:pt x="519" y="5"/>
                  </a:lnTo>
                  <a:lnTo>
                    <a:pt x="488" y="3"/>
                  </a:lnTo>
                  <a:lnTo>
                    <a:pt x="459" y="1"/>
                  </a:lnTo>
                  <a:lnTo>
                    <a:pt x="430" y="0"/>
                  </a:lnTo>
                  <a:lnTo>
                    <a:pt x="403" y="1"/>
                  </a:lnTo>
                  <a:lnTo>
                    <a:pt x="376" y="1"/>
                  </a:lnTo>
                  <a:lnTo>
                    <a:pt x="352" y="4"/>
                  </a:lnTo>
                  <a:lnTo>
                    <a:pt x="329" y="6"/>
                  </a:lnTo>
                  <a:lnTo>
                    <a:pt x="308" y="9"/>
                  </a:lnTo>
                  <a:lnTo>
                    <a:pt x="290" y="14"/>
                  </a:lnTo>
                  <a:lnTo>
                    <a:pt x="276" y="19"/>
                  </a:lnTo>
                  <a:lnTo>
                    <a:pt x="262" y="23"/>
                  </a:lnTo>
                  <a:lnTo>
                    <a:pt x="247" y="29"/>
                  </a:lnTo>
                  <a:lnTo>
                    <a:pt x="231" y="35"/>
                  </a:lnTo>
                  <a:lnTo>
                    <a:pt x="215" y="43"/>
                  </a:lnTo>
                  <a:lnTo>
                    <a:pt x="198" y="51"/>
                  </a:lnTo>
                  <a:lnTo>
                    <a:pt x="182" y="60"/>
                  </a:lnTo>
                  <a:lnTo>
                    <a:pt x="164" y="69"/>
                  </a:lnTo>
                  <a:lnTo>
                    <a:pt x="147" y="80"/>
                  </a:lnTo>
                  <a:lnTo>
                    <a:pt x="131" y="91"/>
                  </a:lnTo>
                  <a:lnTo>
                    <a:pt x="115" y="103"/>
                  </a:lnTo>
                  <a:lnTo>
                    <a:pt x="99" y="115"/>
                  </a:lnTo>
                  <a:lnTo>
                    <a:pt x="84" y="129"/>
                  </a:lnTo>
                  <a:lnTo>
                    <a:pt x="70" y="143"/>
                  </a:lnTo>
                  <a:lnTo>
                    <a:pt x="57" y="158"/>
                  </a:lnTo>
                  <a:lnTo>
                    <a:pt x="46" y="174"/>
                  </a:lnTo>
                  <a:lnTo>
                    <a:pt x="19" y="223"/>
                  </a:lnTo>
                  <a:lnTo>
                    <a:pt x="5" y="271"/>
                  </a:lnTo>
                  <a:lnTo>
                    <a:pt x="0" y="319"/>
                  </a:lnTo>
                  <a:lnTo>
                    <a:pt x="0" y="364"/>
                  </a:lnTo>
                  <a:lnTo>
                    <a:pt x="5" y="404"/>
                  </a:lnTo>
                  <a:lnTo>
                    <a:pt x="11" y="433"/>
                  </a:lnTo>
                  <a:lnTo>
                    <a:pt x="17" y="454"/>
                  </a:lnTo>
                  <a:lnTo>
                    <a:pt x="19" y="461"/>
                  </a:lnTo>
                  <a:close/>
                </a:path>
              </a:pathLst>
            </a:custGeom>
            <a:solidFill>
              <a:srgbClr val="003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68" name="Freeform 118"/>
            <p:cNvSpPr>
              <a:spLocks/>
            </p:cNvSpPr>
            <p:nvPr/>
          </p:nvSpPr>
          <p:spPr bwMode="auto">
            <a:xfrm>
              <a:off x="2759" y="2982"/>
              <a:ext cx="688" cy="680"/>
            </a:xfrm>
            <a:custGeom>
              <a:avLst/>
              <a:gdLst>
                <a:gd name="T0" fmla="*/ 381 w 1375"/>
                <a:gd name="T1" fmla="*/ 23 h 1360"/>
                <a:gd name="T2" fmla="*/ 361 w 1375"/>
                <a:gd name="T3" fmla="*/ 28 h 1360"/>
                <a:gd name="T4" fmla="*/ 330 w 1375"/>
                <a:gd name="T5" fmla="*/ 38 h 1360"/>
                <a:gd name="T6" fmla="*/ 295 w 1375"/>
                <a:gd name="T7" fmla="*/ 56 h 1360"/>
                <a:gd name="T8" fmla="*/ 263 w 1375"/>
                <a:gd name="T9" fmla="*/ 81 h 1360"/>
                <a:gd name="T10" fmla="*/ 236 w 1375"/>
                <a:gd name="T11" fmla="*/ 120 h 1360"/>
                <a:gd name="T12" fmla="*/ 217 w 1375"/>
                <a:gd name="T13" fmla="*/ 169 h 1360"/>
                <a:gd name="T14" fmla="*/ 204 w 1375"/>
                <a:gd name="T15" fmla="*/ 230 h 1360"/>
                <a:gd name="T16" fmla="*/ 195 w 1375"/>
                <a:gd name="T17" fmla="*/ 313 h 1360"/>
                <a:gd name="T18" fmla="*/ 185 w 1375"/>
                <a:gd name="T19" fmla="*/ 380 h 1360"/>
                <a:gd name="T20" fmla="*/ 158 w 1375"/>
                <a:gd name="T21" fmla="*/ 412 h 1360"/>
                <a:gd name="T22" fmla="*/ 116 w 1375"/>
                <a:gd name="T23" fmla="*/ 389 h 1360"/>
                <a:gd name="T24" fmla="*/ 91 w 1375"/>
                <a:gd name="T25" fmla="*/ 343 h 1360"/>
                <a:gd name="T26" fmla="*/ 0 w 1375"/>
                <a:gd name="T27" fmla="*/ 374 h 1360"/>
                <a:gd name="T28" fmla="*/ 4 w 1375"/>
                <a:gd name="T29" fmla="*/ 388 h 1360"/>
                <a:gd name="T30" fmla="*/ 16 w 1375"/>
                <a:gd name="T31" fmla="*/ 426 h 1360"/>
                <a:gd name="T32" fmla="*/ 32 w 1375"/>
                <a:gd name="T33" fmla="*/ 469 h 1360"/>
                <a:gd name="T34" fmla="*/ 49 w 1375"/>
                <a:gd name="T35" fmla="*/ 496 h 1360"/>
                <a:gd name="T36" fmla="*/ 71 w 1375"/>
                <a:gd name="T37" fmla="*/ 523 h 1360"/>
                <a:gd name="T38" fmla="*/ 97 w 1375"/>
                <a:gd name="T39" fmla="*/ 547 h 1360"/>
                <a:gd name="T40" fmla="*/ 121 w 1375"/>
                <a:gd name="T41" fmla="*/ 563 h 1360"/>
                <a:gd name="T42" fmla="*/ 142 w 1375"/>
                <a:gd name="T43" fmla="*/ 571 h 1360"/>
                <a:gd name="T44" fmla="*/ 164 w 1375"/>
                <a:gd name="T45" fmla="*/ 574 h 1360"/>
                <a:gd name="T46" fmla="*/ 180 w 1375"/>
                <a:gd name="T47" fmla="*/ 571 h 1360"/>
                <a:gd name="T48" fmla="*/ 209 w 1375"/>
                <a:gd name="T49" fmla="*/ 566 h 1360"/>
                <a:gd name="T50" fmla="*/ 219 w 1375"/>
                <a:gd name="T51" fmla="*/ 572 h 1360"/>
                <a:gd name="T52" fmla="*/ 227 w 1375"/>
                <a:gd name="T53" fmla="*/ 587 h 1360"/>
                <a:gd name="T54" fmla="*/ 238 w 1375"/>
                <a:gd name="T55" fmla="*/ 609 h 1360"/>
                <a:gd name="T56" fmla="*/ 261 w 1375"/>
                <a:gd name="T57" fmla="*/ 633 h 1360"/>
                <a:gd name="T58" fmla="*/ 302 w 1375"/>
                <a:gd name="T59" fmla="*/ 657 h 1360"/>
                <a:gd name="T60" fmla="*/ 367 w 1375"/>
                <a:gd name="T61" fmla="*/ 676 h 1360"/>
                <a:gd name="T62" fmla="*/ 427 w 1375"/>
                <a:gd name="T63" fmla="*/ 680 h 1360"/>
                <a:gd name="T64" fmla="*/ 478 w 1375"/>
                <a:gd name="T65" fmla="*/ 675 h 1360"/>
                <a:gd name="T66" fmla="*/ 515 w 1375"/>
                <a:gd name="T67" fmla="*/ 666 h 1360"/>
                <a:gd name="T68" fmla="*/ 536 w 1375"/>
                <a:gd name="T69" fmla="*/ 658 h 1360"/>
                <a:gd name="T70" fmla="*/ 547 w 1375"/>
                <a:gd name="T71" fmla="*/ 638 h 1360"/>
                <a:gd name="T72" fmla="*/ 576 w 1375"/>
                <a:gd name="T73" fmla="*/ 563 h 1360"/>
                <a:gd name="T74" fmla="*/ 615 w 1375"/>
                <a:gd name="T75" fmla="*/ 456 h 1360"/>
                <a:gd name="T76" fmla="*/ 654 w 1375"/>
                <a:gd name="T77" fmla="*/ 344 h 1360"/>
                <a:gd name="T78" fmla="*/ 681 w 1375"/>
                <a:gd name="T79" fmla="*/ 255 h 1360"/>
                <a:gd name="T80" fmla="*/ 688 w 1375"/>
                <a:gd name="T81" fmla="*/ 204 h 1360"/>
                <a:gd name="T82" fmla="*/ 682 w 1375"/>
                <a:gd name="T83" fmla="*/ 146 h 1360"/>
                <a:gd name="T84" fmla="*/ 667 w 1375"/>
                <a:gd name="T85" fmla="*/ 95 h 1360"/>
                <a:gd name="T86" fmla="*/ 644 w 1375"/>
                <a:gd name="T87" fmla="*/ 59 h 1360"/>
                <a:gd name="T88" fmla="*/ 601 w 1375"/>
                <a:gd name="T89" fmla="*/ 16 h 1360"/>
                <a:gd name="T90" fmla="*/ 572 w 1375"/>
                <a:gd name="T91" fmla="*/ 2 h 1360"/>
                <a:gd name="T92" fmla="*/ 527 w 1375"/>
                <a:gd name="T93" fmla="*/ 49 h 1360"/>
                <a:gd name="T94" fmla="*/ 480 w 1375"/>
                <a:gd name="T95" fmla="*/ 62 h 1360"/>
                <a:gd name="T96" fmla="*/ 437 w 1375"/>
                <a:gd name="T97" fmla="*/ 53 h 1360"/>
                <a:gd name="T98" fmla="*/ 404 w 1375"/>
                <a:gd name="T99" fmla="*/ 36 h 1360"/>
                <a:gd name="T100" fmla="*/ 387 w 1375"/>
                <a:gd name="T101" fmla="*/ 23 h 13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75" h="1360">
                  <a:moveTo>
                    <a:pt x="771" y="44"/>
                  </a:moveTo>
                  <a:lnTo>
                    <a:pt x="769" y="44"/>
                  </a:lnTo>
                  <a:lnTo>
                    <a:pt x="762" y="45"/>
                  </a:lnTo>
                  <a:lnTo>
                    <a:pt x="752" y="48"/>
                  </a:lnTo>
                  <a:lnTo>
                    <a:pt x="738" y="51"/>
                  </a:lnTo>
                  <a:lnTo>
                    <a:pt x="722" y="56"/>
                  </a:lnTo>
                  <a:lnTo>
                    <a:pt x="702" y="61"/>
                  </a:lnTo>
                  <a:lnTo>
                    <a:pt x="681" y="68"/>
                  </a:lnTo>
                  <a:lnTo>
                    <a:pt x="660" y="76"/>
                  </a:lnTo>
                  <a:lnTo>
                    <a:pt x="635" y="87"/>
                  </a:lnTo>
                  <a:lnTo>
                    <a:pt x="612" y="98"/>
                  </a:lnTo>
                  <a:lnTo>
                    <a:pt x="589" y="111"/>
                  </a:lnTo>
                  <a:lnTo>
                    <a:pt x="566" y="126"/>
                  </a:lnTo>
                  <a:lnTo>
                    <a:pt x="544" y="143"/>
                  </a:lnTo>
                  <a:lnTo>
                    <a:pt x="525" y="162"/>
                  </a:lnTo>
                  <a:lnTo>
                    <a:pt x="506" y="182"/>
                  </a:lnTo>
                  <a:lnTo>
                    <a:pt x="491" y="205"/>
                  </a:lnTo>
                  <a:lnTo>
                    <a:pt x="472" y="240"/>
                  </a:lnTo>
                  <a:lnTo>
                    <a:pt x="456" y="272"/>
                  </a:lnTo>
                  <a:lnTo>
                    <a:pt x="443" y="305"/>
                  </a:lnTo>
                  <a:lnTo>
                    <a:pt x="433" y="338"/>
                  </a:lnTo>
                  <a:lnTo>
                    <a:pt x="423" y="374"/>
                  </a:lnTo>
                  <a:lnTo>
                    <a:pt x="415" y="414"/>
                  </a:lnTo>
                  <a:lnTo>
                    <a:pt x="408" y="460"/>
                  </a:lnTo>
                  <a:lnTo>
                    <a:pt x="400" y="514"/>
                  </a:lnTo>
                  <a:lnTo>
                    <a:pt x="394" y="571"/>
                  </a:lnTo>
                  <a:lnTo>
                    <a:pt x="389" y="626"/>
                  </a:lnTo>
                  <a:lnTo>
                    <a:pt x="384" y="677"/>
                  </a:lnTo>
                  <a:lnTo>
                    <a:pt x="379" y="722"/>
                  </a:lnTo>
                  <a:lnTo>
                    <a:pt x="369" y="760"/>
                  </a:lnTo>
                  <a:lnTo>
                    <a:pt x="357" y="791"/>
                  </a:lnTo>
                  <a:lnTo>
                    <a:pt x="339" y="813"/>
                  </a:lnTo>
                  <a:lnTo>
                    <a:pt x="315" y="823"/>
                  </a:lnTo>
                  <a:lnTo>
                    <a:pt x="285" y="821"/>
                  </a:lnTo>
                  <a:lnTo>
                    <a:pt x="258" y="803"/>
                  </a:lnTo>
                  <a:lnTo>
                    <a:pt x="232" y="777"/>
                  </a:lnTo>
                  <a:lnTo>
                    <a:pt x="212" y="746"/>
                  </a:lnTo>
                  <a:lnTo>
                    <a:pt x="194" y="714"/>
                  </a:lnTo>
                  <a:lnTo>
                    <a:pt x="182" y="685"/>
                  </a:lnTo>
                  <a:lnTo>
                    <a:pt x="174" y="665"/>
                  </a:lnTo>
                  <a:lnTo>
                    <a:pt x="171" y="657"/>
                  </a:lnTo>
                  <a:lnTo>
                    <a:pt x="0" y="747"/>
                  </a:lnTo>
                  <a:lnTo>
                    <a:pt x="1" y="750"/>
                  </a:lnTo>
                  <a:lnTo>
                    <a:pt x="3" y="761"/>
                  </a:lnTo>
                  <a:lnTo>
                    <a:pt x="7" y="776"/>
                  </a:lnTo>
                  <a:lnTo>
                    <a:pt x="13" y="796"/>
                  </a:lnTo>
                  <a:lnTo>
                    <a:pt x="20" y="822"/>
                  </a:lnTo>
                  <a:lnTo>
                    <a:pt x="31" y="852"/>
                  </a:lnTo>
                  <a:lnTo>
                    <a:pt x="41" y="884"/>
                  </a:lnTo>
                  <a:lnTo>
                    <a:pt x="55" y="919"/>
                  </a:lnTo>
                  <a:lnTo>
                    <a:pt x="63" y="937"/>
                  </a:lnTo>
                  <a:lnTo>
                    <a:pt x="72" y="955"/>
                  </a:lnTo>
                  <a:lnTo>
                    <a:pt x="84" y="974"/>
                  </a:lnTo>
                  <a:lnTo>
                    <a:pt x="98" y="992"/>
                  </a:lnTo>
                  <a:lnTo>
                    <a:pt x="111" y="1011"/>
                  </a:lnTo>
                  <a:lnTo>
                    <a:pt x="126" y="1028"/>
                  </a:lnTo>
                  <a:lnTo>
                    <a:pt x="142" y="1045"/>
                  </a:lnTo>
                  <a:lnTo>
                    <a:pt x="159" y="1063"/>
                  </a:lnTo>
                  <a:lnTo>
                    <a:pt x="176" y="1078"/>
                  </a:lnTo>
                  <a:lnTo>
                    <a:pt x="193" y="1093"/>
                  </a:lnTo>
                  <a:lnTo>
                    <a:pt x="209" y="1105"/>
                  </a:lnTo>
                  <a:lnTo>
                    <a:pt x="225" y="1117"/>
                  </a:lnTo>
                  <a:lnTo>
                    <a:pt x="241" y="1126"/>
                  </a:lnTo>
                  <a:lnTo>
                    <a:pt x="256" y="1133"/>
                  </a:lnTo>
                  <a:lnTo>
                    <a:pt x="270" y="1139"/>
                  </a:lnTo>
                  <a:lnTo>
                    <a:pt x="283" y="1142"/>
                  </a:lnTo>
                  <a:lnTo>
                    <a:pt x="304" y="1146"/>
                  </a:lnTo>
                  <a:lnTo>
                    <a:pt x="318" y="1147"/>
                  </a:lnTo>
                  <a:lnTo>
                    <a:pt x="328" y="1148"/>
                  </a:lnTo>
                  <a:lnTo>
                    <a:pt x="337" y="1147"/>
                  </a:lnTo>
                  <a:lnTo>
                    <a:pt x="346" y="1144"/>
                  </a:lnTo>
                  <a:lnTo>
                    <a:pt x="360" y="1142"/>
                  </a:lnTo>
                  <a:lnTo>
                    <a:pt x="379" y="1137"/>
                  </a:lnTo>
                  <a:lnTo>
                    <a:pt x="406" y="1132"/>
                  </a:lnTo>
                  <a:lnTo>
                    <a:pt x="418" y="1131"/>
                  </a:lnTo>
                  <a:lnTo>
                    <a:pt x="426" y="1133"/>
                  </a:lnTo>
                  <a:lnTo>
                    <a:pt x="433" y="1137"/>
                  </a:lnTo>
                  <a:lnTo>
                    <a:pt x="438" y="1143"/>
                  </a:lnTo>
                  <a:lnTo>
                    <a:pt x="443" y="1152"/>
                  </a:lnTo>
                  <a:lnTo>
                    <a:pt x="448" y="1163"/>
                  </a:lnTo>
                  <a:lnTo>
                    <a:pt x="453" y="1174"/>
                  </a:lnTo>
                  <a:lnTo>
                    <a:pt x="459" y="1188"/>
                  </a:lnTo>
                  <a:lnTo>
                    <a:pt x="467" y="1202"/>
                  </a:lnTo>
                  <a:lnTo>
                    <a:pt x="476" y="1218"/>
                  </a:lnTo>
                  <a:lnTo>
                    <a:pt x="488" y="1233"/>
                  </a:lnTo>
                  <a:lnTo>
                    <a:pt x="503" y="1249"/>
                  </a:lnTo>
                  <a:lnTo>
                    <a:pt x="521" y="1265"/>
                  </a:lnTo>
                  <a:lnTo>
                    <a:pt x="543" y="1282"/>
                  </a:lnTo>
                  <a:lnTo>
                    <a:pt x="571" y="1298"/>
                  </a:lnTo>
                  <a:lnTo>
                    <a:pt x="603" y="1313"/>
                  </a:lnTo>
                  <a:lnTo>
                    <a:pt x="648" y="1330"/>
                  </a:lnTo>
                  <a:lnTo>
                    <a:pt x="692" y="1343"/>
                  </a:lnTo>
                  <a:lnTo>
                    <a:pt x="734" y="1351"/>
                  </a:lnTo>
                  <a:lnTo>
                    <a:pt x="776" y="1356"/>
                  </a:lnTo>
                  <a:lnTo>
                    <a:pt x="816" y="1360"/>
                  </a:lnTo>
                  <a:lnTo>
                    <a:pt x="854" y="1360"/>
                  </a:lnTo>
                  <a:lnTo>
                    <a:pt x="890" y="1358"/>
                  </a:lnTo>
                  <a:lnTo>
                    <a:pt x="924" y="1354"/>
                  </a:lnTo>
                  <a:lnTo>
                    <a:pt x="956" y="1349"/>
                  </a:lnTo>
                  <a:lnTo>
                    <a:pt x="983" y="1344"/>
                  </a:lnTo>
                  <a:lnTo>
                    <a:pt x="1009" y="1338"/>
                  </a:lnTo>
                  <a:lnTo>
                    <a:pt x="1029" y="1331"/>
                  </a:lnTo>
                  <a:lnTo>
                    <a:pt x="1048" y="1325"/>
                  </a:lnTo>
                  <a:lnTo>
                    <a:pt x="1062" y="1320"/>
                  </a:lnTo>
                  <a:lnTo>
                    <a:pt x="1071" y="1315"/>
                  </a:lnTo>
                  <a:lnTo>
                    <a:pt x="1077" y="1313"/>
                  </a:lnTo>
                  <a:lnTo>
                    <a:pt x="1082" y="1302"/>
                  </a:lnTo>
                  <a:lnTo>
                    <a:pt x="1094" y="1276"/>
                  </a:lnTo>
                  <a:lnTo>
                    <a:pt x="1110" y="1237"/>
                  </a:lnTo>
                  <a:lnTo>
                    <a:pt x="1129" y="1186"/>
                  </a:lnTo>
                  <a:lnTo>
                    <a:pt x="1151" y="1126"/>
                  </a:lnTo>
                  <a:lnTo>
                    <a:pt x="1177" y="1059"/>
                  </a:lnTo>
                  <a:lnTo>
                    <a:pt x="1203" y="987"/>
                  </a:lnTo>
                  <a:lnTo>
                    <a:pt x="1230" y="911"/>
                  </a:lnTo>
                  <a:lnTo>
                    <a:pt x="1256" y="834"/>
                  </a:lnTo>
                  <a:lnTo>
                    <a:pt x="1283" y="758"/>
                  </a:lnTo>
                  <a:lnTo>
                    <a:pt x="1307" y="687"/>
                  </a:lnTo>
                  <a:lnTo>
                    <a:pt x="1328" y="619"/>
                  </a:lnTo>
                  <a:lnTo>
                    <a:pt x="1346" y="560"/>
                  </a:lnTo>
                  <a:lnTo>
                    <a:pt x="1361" y="510"/>
                  </a:lnTo>
                  <a:lnTo>
                    <a:pt x="1370" y="470"/>
                  </a:lnTo>
                  <a:lnTo>
                    <a:pt x="1375" y="445"/>
                  </a:lnTo>
                  <a:lnTo>
                    <a:pt x="1375" y="408"/>
                  </a:lnTo>
                  <a:lnTo>
                    <a:pt x="1374" y="369"/>
                  </a:lnTo>
                  <a:lnTo>
                    <a:pt x="1370" y="330"/>
                  </a:lnTo>
                  <a:lnTo>
                    <a:pt x="1364" y="292"/>
                  </a:lnTo>
                  <a:lnTo>
                    <a:pt x="1356" y="255"/>
                  </a:lnTo>
                  <a:lnTo>
                    <a:pt x="1346" y="220"/>
                  </a:lnTo>
                  <a:lnTo>
                    <a:pt x="1334" y="189"/>
                  </a:lnTo>
                  <a:lnTo>
                    <a:pt x="1322" y="163"/>
                  </a:lnTo>
                  <a:lnTo>
                    <a:pt x="1308" y="144"/>
                  </a:lnTo>
                  <a:lnTo>
                    <a:pt x="1287" y="118"/>
                  </a:lnTo>
                  <a:lnTo>
                    <a:pt x="1260" y="88"/>
                  </a:lnTo>
                  <a:lnTo>
                    <a:pt x="1231" y="58"/>
                  </a:lnTo>
                  <a:lnTo>
                    <a:pt x="1201" y="31"/>
                  </a:lnTo>
                  <a:lnTo>
                    <a:pt x="1174" y="11"/>
                  </a:lnTo>
                  <a:lnTo>
                    <a:pt x="1155" y="0"/>
                  </a:lnTo>
                  <a:lnTo>
                    <a:pt x="1143" y="3"/>
                  </a:lnTo>
                  <a:lnTo>
                    <a:pt x="1115" y="43"/>
                  </a:lnTo>
                  <a:lnTo>
                    <a:pt x="1085" y="74"/>
                  </a:lnTo>
                  <a:lnTo>
                    <a:pt x="1053" y="97"/>
                  </a:lnTo>
                  <a:lnTo>
                    <a:pt x="1022" y="112"/>
                  </a:lnTo>
                  <a:lnTo>
                    <a:pt x="990" y="120"/>
                  </a:lnTo>
                  <a:lnTo>
                    <a:pt x="960" y="124"/>
                  </a:lnTo>
                  <a:lnTo>
                    <a:pt x="930" y="121"/>
                  </a:lnTo>
                  <a:lnTo>
                    <a:pt x="901" y="114"/>
                  </a:lnTo>
                  <a:lnTo>
                    <a:pt x="874" y="106"/>
                  </a:lnTo>
                  <a:lnTo>
                    <a:pt x="850" y="96"/>
                  </a:lnTo>
                  <a:lnTo>
                    <a:pt x="828" y="83"/>
                  </a:lnTo>
                  <a:lnTo>
                    <a:pt x="808" y="72"/>
                  </a:lnTo>
                  <a:lnTo>
                    <a:pt x="793" y="61"/>
                  </a:lnTo>
                  <a:lnTo>
                    <a:pt x="782" y="52"/>
                  </a:lnTo>
                  <a:lnTo>
                    <a:pt x="774" y="46"/>
                  </a:lnTo>
                  <a:lnTo>
                    <a:pt x="771" y="4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69" name="Freeform 119"/>
            <p:cNvSpPr>
              <a:spLocks/>
            </p:cNvSpPr>
            <p:nvPr/>
          </p:nvSpPr>
          <p:spPr bwMode="auto">
            <a:xfrm>
              <a:off x="2430" y="2576"/>
              <a:ext cx="541" cy="663"/>
            </a:xfrm>
            <a:custGeom>
              <a:avLst/>
              <a:gdLst>
                <a:gd name="T0" fmla="*/ 11 w 1081"/>
                <a:gd name="T1" fmla="*/ 94 h 1326"/>
                <a:gd name="T2" fmla="*/ 35 w 1081"/>
                <a:gd name="T3" fmla="*/ 530 h 1326"/>
                <a:gd name="T4" fmla="*/ 165 w 1081"/>
                <a:gd name="T5" fmla="*/ 533 h 1326"/>
                <a:gd name="T6" fmla="*/ 165 w 1081"/>
                <a:gd name="T7" fmla="*/ 546 h 1326"/>
                <a:gd name="T8" fmla="*/ 0 w 1081"/>
                <a:gd name="T9" fmla="*/ 562 h 1326"/>
                <a:gd name="T10" fmla="*/ 0 w 1081"/>
                <a:gd name="T11" fmla="*/ 610 h 1326"/>
                <a:gd name="T12" fmla="*/ 136 w 1081"/>
                <a:gd name="T13" fmla="*/ 663 h 1326"/>
                <a:gd name="T14" fmla="*/ 509 w 1081"/>
                <a:gd name="T15" fmla="*/ 583 h 1326"/>
                <a:gd name="T16" fmla="*/ 509 w 1081"/>
                <a:gd name="T17" fmla="*/ 554 h 1326"/>
                <a:gd name="T18" fmla="*/ 392 w 1081"/>
                <a:gd name="T19" fmla="*/ 533 h 1326"/>
                <a:gd name="T20" fmla="*/ 392 w 1081"/>
                <a:gd name="T21" fmla="*/ 509 h 1326"/>
                <a:gd name="T22" fmla="*/ 527 w 1081"/>
                <a:gd name="T23" fmla="*/ 461 h 1326"/>
                <a:gd name="T24" fmla="*/ 541 w 1081"/>
                <a:gd name="T25" fmla="*/ 11 h 1326"/>
                <a:gd name="T26" fmla="*/ 96 w 1081"/>
                <a:gd name="T27" fmla="*/ 0 h 1326"/>
                <a:gd name="T28" fmla="*/ 11 w 1081"/>
                <a:gd name="T29" fmla="*/ 94 h 13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81" h="1326">
                  <a:moveTo>
                    <a:pt x="22" y="187"/>
                  </a:moveTo>
                  <a:lnTo>
                    <a:pt x="69" y="1060"/>
                  </a:lnTo>
                  <a:lnTo>
                    <a:pt x="330" y="1065"/>
                  </a:lnTo>
                  <a:lnTo>
                    <a:pt x="330" y="1091"/>
                  </a:lnTo>
                  <a:lnTo>
                    <a:pt x="0" y="1123"/>
                  </a:lnTo>
                  <a:lnTo>
                    <a:pt x="0" y="1219"/>
                  </a:lnTo>
                  <a:lnTo>
                    <a:pt x="272" y="1326"/>
                  </a:lnTo>
                  <a:lnTo>
                    <a:pt x="1017" y="1166"/>
                  </a:lnTo>
                  <a:lnTo>
                    <a:pt x="1017" y="1107"/>
                  </a:lnTo>
                  <a:lnTo>
                    <a:pt x="783" y="1065"/>
                  </a:lnTo>
                  <a:lnTo>
                    <a:pt x="783" y="1017"/>
                  </a:lnTo>
                  <a:lnTo>
                    <a:pt x="1054" y="921"/>
                  </a:lnTo>
                  <a:lnTo>
                    <a:pt x="1081" y="21"/>
                  </a:lnTo>
                  <a:lnTo>
                    <a:pt x="192" y="0"/>
                  </a:lnTo>
                  <a:lnTo>
                    <a:pt x="22" y="187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70" name="Freeform 120"/>
            <p:cNvSpPr>
              <a:spLocks/>
            </p:cNvSpPr>
            <p:nvPr/>
          </p:nvSpPr>
          <p:spPr bwMode="auto">
            <a:xfrm>
              <a:off x="2513" y="3149"/>
              <a:ext cx="476" cy="189"/>
            </a:xfrm>
            <a:custGeom>
              <a:avLst/>
              <a:gdLst>
                <a:gd name="T0" fmla="*/ 2 w 952"/>
                <a:gd name="T1" fmla="*/ 75 h 378"/>
                <a:gd name="T2" fmla="*/ 0 w 952"/>
                <a:gd name="T3" fmla="*/ 112 h 378"/>
                <a:gd name="T4" fmla="*/ 184 w 952"/>
                <a:gd name="T5" fmla="*/ 189 h 378"/>
                <a:gd name="T6" fmla="*/ 465 w 952"/>
                <a:gd name="T7" fmla="*/ 106 h 378"/>
                <a:gd name="T8" fmla="*/ 476 w 952"/>
                <a:gd name="T9" fmla="*/ 22 h 378"/>
                <a:gd name="T10" fmla="*/ 412 w 952"/>
                <a:gd name="T11" fmla="*/ 0 h 378"/>
                <a:gd name="T12" fmla="*/ 2 w 952"/>
                <a:gd name="T13" fmla="*/ 75 h 3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2" h="378">
                  <a:moveTo>
                    <a:pt x="4" y="149"/>
                  </a:moveTo>
                  <a:lnTo>
                    <a:pt x="0" y="224"/>
                  </a:lnTo>
                  <a:lnTo>
                    <a:pt x="367" y="378"/>
                  </a:lnTo>
                  <a:lnTo>
                    <a:pt x="930" y="212"/>
                  </a:lnTo>
                  <a:lnTo>
                    <a:pt x="952" y="43"/>
                  </a:lnTo>
                  <a:lnTo>
                    <a:pt x="824" y="0"/>
                  </a:lnTo>
                  <a:lnTo>
                    <a:pt x="4" y="14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71" name="Freeform 121"/>
            <p:cNvSpPr>
              <a:spLocks/>
            </p:cNvSpPr>
            <p:nvPr/>
          </p:nvSpPr>
          <p:spPr bwMode="auto">
            <a:xfrm>
              <a:off x="2897" y="3162"/>
              <a:ext cx="92" cy="125"/>
            </a:xfrm>
            <a:custGeom>
              <a:avLst/>
              <a:gdLst>
                <a:gd name="T0" fmla="*/ 3 w 184"/>
                <a:gd name="T1" fmla="*/ 35 h 250"/>
                <a:gd name="T2" fmla="*/ 4 w 184"/>
                <a:gd name="T3" fmla="*/ 38 h 250"/>
                <a:gd name="T4" fmla="*/ 3 w 184"/>
                <a:gd name="T5" fmla="*/ 42 h 250"/>
                <a:gd name="T6" fmla="*/ 2 w 184"/>
                <a:gd name="T7" fmla="*/ 47 h 250"/>
                <a:gd name="T8" fmla="*/ 4 w 184"/>
                <a:gd name="T9" fmla="*/ 51 h 250"/>
                <a:gd name="T10" fmla="*/ 9 w 184"/>
                <a:gd name="T11" fmla="*/ 58 h 250"/>
                <a:gd name="T12" fmla="*/ 16 w 184"/>
                <a:gd name="T13" fmla="*/ 64 h 250"/>
                <a:gd name="T14" fmla="*/ 22 w 184"/>
                <a:gd name="T15" fmla="*/ 69 h 250"/>
                <a:gd name="T16" fmla="*/ 29 w 184"/>
                <a:gd name="T17" fmla="*/ 74 h 250"/>
                <a:gd name="T18" fmla="*/ 35 w 184"/>
                <a:gd name="T19" fmla="*/ 79 h 250"/>
                <a:gd name="T20" fmla="*/ 39 w 184"/>
                <a:gd name="T21" fmla="*/ 83 h 250"/>
                <a:gd name="T22" fmla="*/ 43 w 184"/>
                <a:gd name="T23" fmla="*/ 85 h 250"/>
                <a:gd name="T24" fmla="*/ 44 w 184"/>
                <a:gd name="T25" fmla="*/ 85 h 250"/>
                <a:gd name="T26" fmla="*/ 71 w 184"/>
                <a:gd name="T27" fmla="*/ 125 h 250"/>
                <a:gd name="T28" fmla="*/ 92 w 184"/>
                <a:gd name="T29" fmla="*/ 21 h 250"/>
                <a:gd name="T30" fmla="*/ 36 w 184"/>
                <a:gd name="T31" fmla="*/ 0 h 250"/>
                <a:gd name="T32" fmla="*/ 34 w 184"/>
                <a:gd name="T33" fmla="*/ 1 h 250"/>
                <a:gd name="T34" fmla="*/ 29 w 184"/>
                <a:gd name="T35" fmla="*/ 2 h 250"/>
                <a:gd name="T36" fmla="*/ 22 w 184"/>
                <a:gd name="T37" fmla="*/ 6 h 250"/>
                <a:gd name="T38" fmla="*/ 15 w 184"/>
                <a:gd name="T39" fmla="*/ 10 h 250"/>
                <a:gd name="T40" fmla="*/ 7 w 184"/>
                <a:gd name="T41" fmla="*/ 15 h 250"/>
                <a:gd name="T42" fmla="*/ 3 w 184"/>
                <a:gd name="T43" fmla="*/ 21 h 250"/>
                <a:gd name="T44" fmla="*/ 0 w 184"/>
                <a:gd name="T45" fmla="*/ 28 h 250"/>
                <a:gd name="T46" fmla="*/ 3 w 184"/>
                <a:gd name="T47" fmla="*/ 35 h 2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84" h="250">
                  <a:moveTo>
                    <a:pt x="6" y="70"/>
                  </a:moveTo>
                  <a:lnTo>
                    <a:pt x="7" y="76"/>
                  </a:lnTo>
                  <a:lnTo>
                    <a:pt x="5" y="84"/>
                  </a:lnTo>
                  <a:lnTo>
                    <a:pt x="3" y="93"/>
                  </a:lnTo>
                  <a:lnTo>
                    <a:pt x="7" y="102"/>
                  </a:lnTo>
                  <a:lnTo>
                    <a:pt x="18" y="115"/>
                  </a:lnTo>
                  <a:lnTo>
                    <a:pt x="31" y="127"/>
                  </a:lnTo>
                  <a:lnTo>
                    <a:pt x="44" y="138"/>
                  </a:lnTo>
                  <a:lnTo>
                    <a:pt x="57" y="148"/>
                  </a:lnTo>
                  <a:lnTo>
                    <a:pt x="69" y="158"/>
                  </a:lnTo>
                  <a:lnTo>
                    <a:pt x="78" y="165"/>
                  </a:lnTo>
                  <a:lnTo>
                    <a:pt x="85" y="169"/>
                  </a:lnTo>
                  <a:lnTo>
                    <a:pt x="87" y="170"/>
                  </a:lnTo>
                  <a:lnTo>
                    <a:pt x="142" y="250"/>
                  </a:lnTo>
                  <a:lnTo>
                    <a:pt x="184" y="42"/>
                  </a:lnTo>
                  <a:lnTo>
                    <a:pt x="72" y="0"/>
                  </a:lnTo>
                  <a:lnTo>
                    <a:pt x="68" y="1"/>
                  </a:lnTo>
                  <a:lnTo>
                    <a:pt x="57" y="4"/>
                  </a:lnTo>
                  <a:lnTo>
                    <a:pt x="44" y="11"/>
                  </a:lnTo>
                  <a:lnTo>
                    <a:pt x="29" y="19"/>
                  </a:lnTo>
                  <a:lnTo>
                    <a:pt x="14" y="30"/>
                  </a:lnTo>
                  <a:lnTo>
                    <a:pt x="5" y="41"/>
                  </a:lnTo>
                  <a:lnTo>
                    <a:pt x="0" y="55"/>
                  </a:lnTo>
                  <a:lnTo>
                    <a:pt x="6" y="7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72" name="Freeform 122"/>
            <p:cNvSpPr>
              <a:spLocks/>
            </p:cNvSpPr>
            <p:nvPr/>
          </p:nvSpPr>
          <p:spPr bwMode="auto">
            <a:xfrm>
              <a:off x="2728" y="3190"/>
              <a:ext cx="144" cy="160"/>
            </a:xfrm>
            <a:custGeom>
              <a:avLst/>
              <a:gdLst>
                <a:gd name="T0" fmla="*/ 6 w 288"/>
                <a:gd name="T1" fmla="*/ 38 h 322"/>
                <a:gd name="T2" fmla="*/ 15 w 288"/>
                <a:gd name="T3" fmla="*/ 61 h 322"/>
                <a:gd name="T4" fmla="*/ 16 w 288"/>
                <a:gd name="T5" fmla="*/ 85 h 322"/>
                <a:gd name="T6" fmla="*/ 15 w 288"/>
                <a:gd name="T7" fmla="*/ 107 h 322"/>
                <a:gd name="T8" fmla="*/ 17 w 288"/>
                <a:gd name="T9" fmla="*/ 131 h 322"/>
                <a:gd name="T10" fmla="*/ 25 w 288"/>
                <a:gd name="T11" fmla="*/ 151 h 322"/>
                <a:gd name="T12" fmla="*/ 43 w 288"/>
                <a:gd name="T13" fmla="*/ 160 h 322"/>
                <a:gd name="T14" fmla="*/ 69 w 288"/>
                <a:gd name="T15" fmla="*/ 151 h 322"/>
                <a:gd name="T16" fmla="*/ 95 w 288"/>
                <a:gd name="T17" fmla="*/ 134 h 322"/>
                <a:gd name="T18" fmla="*/ 113 w 288"/>
                <a:gd name="T19" fmla="*/ 120 h 322"/>
                <a:gd name="T20" fmla="*/ 116 w 288"/>
                <a:gd name="T21" fmla="*/ 116 h 322"/>
                <a:gd name="T22" fmla="*/ 124 w 288"/>
                <a:gd name="T23" fmla="*/ 104 h 322"/>
                <a:gd name="T24" fmla="*/ 135 w 288"/>
                <a:gd name="T25" fmla="*/ 85 h 322"/>
                <a:gd name="T26" fmla="*/ 143 w 288"/>
                <a:gd name="T27" fmla="*/ 70 h 322"/>
                <a:gd name="T28" fmla="*/ 144 w 288"/>
                <a:gd name="T29" fmla="*/ 52 h 322"/>
                <a:gd name="T30" fmla="*/ 138 w 288"/>
                <a:gd name="T31" fmla="*/ 11 h 322"/>
                <a:gd name="T32" fmla="*/ 123 w 288"/>
                <a:gd name="T33" fmla="*/ 2 h 322"/>
                <a:gd name="T34" fmla="*/ 116 w 288"/>
                <a:gd name="T35" fmla="*/ 10 h 322"/>
                <a:gd name="T36" fmla="*/ 111 w 288"/>
                <a:gd name="T37" fmla="*/ 22 h 322"/>
                <a:gd name="T38" fmla="*/ 109 w 288"/>
                <a:gd name="T39" fmla="*/ 31 h 322"/>
                <a:gd name="T40" fmla="*/ 109 w 288"/>
                <a:gd name="T41" fmla="*/ 32 h 322"/>
                <a:gd name="T42" fmla="*/ 105 w 288"/>
                <a:gd name="T43" fmla="*/ 25 h 322"/>
                <a:gd name="T44" fmla="*/ 99 w 288"/>
                <a:gd name="T45" fmla="*/ 14 h 322"/>
                <a:gd name="T46" fmla="*/ 93 w 288"/>
                <a:gd name="T47" fmla="*/ 4 h 322"/>
                <a:gd name="T48" fmla="*/ 89 w 288"/>
                <a:gd name="T49" fmla="*/ 0 h 322"/>
                <a:gd name="T50" fmla="*/ 80 w 288"/>
                <a:gd name="T51" fmla="*/ 0 h 322"/>
                <a:gd name="T52" fmla="*/ 66 w 288"/>
                <a:gd name="T53" fmla="*/ 2 h 322"/>
                <a:gd name="T54" fmla="*/ 50 w 288"/>
                <a:gd name="T55" fmla="*/ 6 h 322"/>
                <a:gd name="T56" fmla="*/ 33 w 288"/>
                <a:gd name="T57" fmla="*/ 10 h 322"/>
                <a:gd name="T58" fmla="*/ 17 w 288"/>
                <a:gd name="T59" fmla="*/ 15 h 322"/>
                <a:gd name="T60" fmla="*/ 6 w 288"/>
                <a:gd name="T61" fmla="*/ 20 h 322"/>
                <a:gd name="T62" fmla="*/ 0 w 288"/>
                <a:gd name="T63" fmla="*/ 26 h 3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88" h="322">
                  <a:moveTo>
                    <a:pt x="0" y="57"/>
                  </a:moveTo>
                  <a:lnTo>
                    <a:pt x="12" y="76"/>
                  </a:lnTo>
                  <a:lnTo>
                    <a:pt x="22" y="98"/>
                  </a:lnTo>
                  <a:lnTo>
                    <a:pt x="29" y="123"/>
                  </a:lnTo>
                  <a:lnTo>
                    <a:pt x="33" y="152"/>
                  </a:lnTo>
                  <a:lnTo>
                    <a:pt x="32" y="171"/>
                  </a:lnTo>
                  <a:lnTo>
                    <a:pt x="30" y="193"/>
                  </a:lnTo>
                  <a:lnTo>
                    <a:pt x="30" y="216"/>
                  </a:lnTo>
                  <a:lnTo>
                    <a:pt x="30" y="241"/>
                  </a:lnTo>
                  <a:lnTo>
                    <a:pt x="33" y="264"/>
                  </a:lnTo>
                  <a:lnTo>
                    <a:pt x="38" y="286"/>
                  </a:lnTo>
                  <a:lnTo>
                    <a:pt x="49" y="304"/>
                  </a:lnTo>
                  <a:lnTo>
                    <a:pt x="64" y="317"/>
                  </a:lnTo>
                  <a:lnTo>
                    <a:pt x="85" y="322"/>
                  </a:lnTo>
                  <a:lnTo>
                    <a:pt x="110" y="316"/>
                  </a:lnTo>
                  <a:lnTo>
                    <a:pt x="137" y="303"/>
                  </a:lnTo>
                  <a:lnTo>
                    <a:pt x="165" y="287"/>
                  </a:lnTo>
                  <a:lnTo>
                    <a:pt x="190" y="270"/>
                  </a:lnTo>
                  <a:lnTo>
                    <a:pt x="210" y="254"/>
                  </a:lnTo>
                  <a:lnTo>
                    <a:pt x="225" y="242"/>
                  </a:lnTo>
                  <a:lnTo>
                    <a:pt x="230" y="237"/>
                  </a:lnTo>
                  <a:lnTo>
                    <a:pt x="232" y="234"/>
                  </a:lnTo>
                  <a:lnTo>
                    <a:pt x="239" y="224"/>
                  </a:lnTo>
                  <a:lnTo>
                    <a:pt x="248" y="209"/>
                  </a:lnTo>
                  <a:lnTo>
                    <a:pt x="258" y="190"/>
                  </a:lnTo>
                  <a:lnTo>
                    <a:pt x="269" y="172"/>
                  </a:lnTo>
                  <a:lnTo>
                    <a:pt x="279" y="154"/>
                  </a:lnTo>
                  <a:lnTo>
                    <a:pt x="286" y="140"/>
                  </a:lnTo>
                  <a:lnTo>
                    <a:pt x="288" y="130"/>
                  </a:lnTo>
                  <a:lnTo>
                    <a:pt x="288" y="104"/>
                  </a:lnTo>
                  <a:lnTo>
                    <a:pt x="285" y="62"/>
                  </a:lnTo>
                  <a:lnTo>
                    <a:pt x="275" y="22"/>
                  </a:lnTo>
                  <a:lnTo>
                    <a:pt x="256" y="2"/>
                  </a:lnTo>
                  <a:lnTo>
                    <a:pt x="246" y="4"/>
                  </a:lnTo>
                  <a:lnTo>
                    <a:pt x="237" y="10"/>
                  </a:lnTo>
                  <a:lnTo>
                    <a:pt x="231" y="21"/>
                  </a:lnTo>
                  <a:lnTo>
                    <a:pt x="225" y="32"/>
                  </a:lnTo>
                  <a:lnTo>
                    <a:pt x="222" y="45"/>
                  </a:lnTo>
                  <a:lnTo>
                    <a:pt x="219" y="57"/>
                  </a:lnTo>
                  <a:lnTo>
                    <a:pt x="218" y="63"/>
                  </a:lnTo>
                  <a:lnTo>
                    <a:pt x="218" y="67"/>
                  </a:lnTo>
                  <a:lnTo>
                    <a:pt x="217" y="65"/>
                  </a:lnTo>
                  <a:lnTo>
                    <a:pt x="214" y="59"/>
                  </a:lnTo>
                  <a:lnTo>
                    <a:pt x="209" y="50"/>
                  </a:lnTo>
                  <a:lnTo>
                    <a:pt x="203" y="39"/>
                  </a:lnTo>
                  <a:lnTo>
                    <a:pt x="197" y="28"/>
                  </a:lnTo>
                  <a:lnTo>
                    <a:pt x="192" y="17"/>
                  </a:lnTo>
                  <a:lnTo>
                    <a:pt x="186" y="8"/>
                  </a:lnTo>
                  <a:lnTo>
                    <a:pt x="181" y="2"/>
                  </a:lnTo>
                  <a:lnTo>
                    <a:pt x="178" y="1"/>
                  </a:lnTo>
                  <a:lnTo>
                    <a:pt x="170" y="0"/>
                  </a:lnTo>
                  <a:lnTo>
                    <a:pt x="159" y="1"/>
                  </a:lnTo>
                  <a:lnTo>
                    <a:pt x="147" y="2"/>
                  </a:lnTo>
                  <a:lnTo>
                    <a:pt x="132" y="5"/>
                  </a:lnTo>
                  <a:lnTo>
                    <a:pt x="116" y="8"/>
                  </a:lnTo>
                  <a:lnTo>
                    <a:pt x="99" y="12"/>
                  </a:lnTo>
                  <a:lnTo>
                    <a:pt x="82" y="15"/>
                  </a:lnTo>
                  <a:lnTo>
                    <a:pt x="65" y="20"/>
                  </a:lnTo>
                  <a:lnTo>
                    <a:pt x="49" y="25"/>
                  </a:lnTo>
                  <a:lnTo>
                    <a:pt x="34" y="30"/>
                  </a:lnTo>
                  <a:lnTo>
                    <a:pt x="21" y="36"/>
                  </a:lnTo>
                  <a:lnTo>
                    <a:pt x="11" y="40"/>
                  </a:lnTo>
                  <a:lnTo>
                    <a:pt x="4" y="46"/>
                  </a:lnTo>
                  <a:lnTo>
                    <a:pt x="0" y="5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73" name="Freeform 123"/>
            <p:cNvSpPr>
              <a:spLocks/>
            </p:cNvSpPr>
            <p:nvPr/>
          </p:nvSpPr>
          <p:spPr bwMode="auto">
            <a:xfrm>
              <a:off x="3089" y="3216"/>
              <a:ext cx="394" cy="380"/>
            </a:xfrm>
            <a:custGeom>
              <a:avLst/>
              <a:gdLst>
                <a:gd name="T0" fmla="*/ 58 w 787"/>
                <a:gd name="T1" fmla="*/ 52 h 759"/>
                <a:gd name="T2" fmla="*/ 40 w 787"/>
                <a:gd name="T3" fmla="*/ 73 h 759"/>
                <a:gd name="T4" fmla="*/ 25 w 787"/>
                <a:gd name="T5" fmla="*/ 102 h 759"/>
                <a:gd name="T6" fmla="*/ 16 w 787"/>
                <a:gd name="T7" fmla="*/ 130 h 759"/>
                <a:gd name="T8" fmla="*/ 8 w 787"/>
                <a:gd name="T9" fmla="*/ 191 h 759"/>
                <a:gd name="T10" fmla="*/ 1 w 787"/>
                <a:gd name="T11" fmla="*/ 275 h 759"/>
                <a:gd name="T12" fmla="*/ 1 w 787"/>
                <a:gd name="T13" fmla="*/ 292 h 759"/>
                <a:gd name="T14" fmla="*/ 6 w 787"/>
                <a:gd name="T15" fmla="*/ 310 h 759"/>
                <a:gd name="T16" fmla="*/ 18 w 787"/>
                <a:gd name="T17" fmla="*/ 336 h 759"/>
                <a:gd name="T18" fmla="*/ 43 w 787"/>
                <a:gd name="T19" fmla="*/ 360 h 759"/>
                <a:gd name="T20" fmla="*/ 73 w 787"/>
                <a:gd name="T21" fmla="*/ 373 h 759"/>
                <a:gd name="T22" fmla="*/ 99 w 787"/>
                <a:gd name="T23" fmla="*/ 378 h 759"/>
                <a:gd name="T24" fmla="*/ 122 w 787"/>
                <a:gd name="T25" fmla="*/ 380 h 759"/>
                <a:gd name="T26" fmla="*/ 143 w 787"/>
                <a:gd name="T27" fmla="*/ 379 h 759"/>
                <a:gd name="T28" fmla="*/ 160 w 787"/>
                <a:gd name="T29" fmla="*/ 376 h 759"/>
                <a:gd name="T30" fmla="*/ 175 w 787"/>
                <a:gd name="T31" fmla="*/ 372 h 759"/>
                <a:gd name="T32" fmla="*/ 184 w 787"/>
                <a:gd name="T33" fmla="*/ 369 h 759"/>
                <a:gd name="T34" fmla="*/ 189 w 787"/>
                <a:gd name="T35" fmla="*/ 367 h 759"/>
                <a:gd name="T36" fmla="*/ 192 w 787"/>
                <a:gd name="T37" fmla="*/ 366 h 759"/>
                <a:gd name="T38" fmla="*/ 206 w 787"/>
                <a:gd name="T39" fmla="*/ 361 h 759"/>
                <a:gd name="T40" fmla="*/ 229 w 787"/>
                <a:gd name="T41" fmla="*/ 353 h 759"/>
                <a:gd name="T42" fmla="*/ 259 w 787"/>
                <a:gd name="T43" fmla="*/ 343 h 759"/>
                <a:gd name="T44" fmla="*/ 290 w 787"/>
                <a:gd name="T45" fmla="*/ 332 h 759"/>
                <a:gd name="T46" fmla="*/ 321 w 787"/>
                <a:gd name="T47" fmla="*/ 319 h 759"/>
                <a:gd name="T48" fmla="*/ 346 w 787"/>
                <a:gd name="T49" fmla="*/ 308 h 759"/>
                <a:gd name="T50" fmla="*/ 362 w 787"/>
                <a:gd name="T51" fmla="*/ 299 h 759"/>
                <a:gd name="T52" fmla="*/ 375 w 787"/>
                <a:gd name="T53" fmla="*/ 271 h 759"/>
                <a:gd name="T54" fmla="*/ 389 w 787"/>
                <a:gd name="T55" fmla="*/ 203 h 759"/>
                <a:gd name="T56" fmla="*/ 394 w 787"/>
                <a:gd name="T57" fmla="*/ 124 h 759"/>
                <a:gd name="T58" fmla="*/ 387 w 787"/>
                <a:gd name="T59" fmla="*/ 59 h 759"/>
                <a:gd name="T60" fmla="*/ 366 w 787"/>
                <a:gd name="T61" fmla="*/ 26 h 759"/>
                <a:gd name="T62" fmla="*/ 344 w 787"/>
                <a:gd name="T63" fmla="*/ 10 h 759"/>
                <a:gd name="T64" fmla="*/ 326 w 787"/>
                <a:gd name="T65" fmla="*/ 2 h 759"/>
                <a:gd name="T66" fmla="*/ 316 w 787"/>
                <a:gd name="T67" fmla="*/ 0 h 759"/>
                <a:gd name="T68" fmla="*/ 313 w 787"/>
                <a:gd name="T69" fmla="*/ 0 h 759"/>
                <a:gd name="T70" fmla="*/ 306 w 787"/>
                <a:gd name="T71" fmla="*/ 0 h 759"/>
                <a:gd name="T72" fmla="*/ 291 w 787"/>
                <a:gd name="T73" fmla="*/ 1 h 759"/>
                <a:gd name="T74" fmla="*/ 272 w 787"/>
                <a:gd name="T75" fmla="*/ 1 h 759"/>
                <a:gd name="T76" fmla="*/ 249 w 787"/>
                <a:gd name="T77" fmla="*/ 3 h 759"/>
                <a:gd name="T78" fmla="*/ 223 w 787"/>
                <a:gd name="T79" fmla="*/ 5 h 759"/>
                <a:gd name="T80" fmla="*/ 196 w 787"/>
                <a:gd name="T81" fmla="*/ 9 h 759"/>
                <a:gd name="T82" fmla="*/ 169 w 787"/>
                <a:gd name="T83" fmla="*/ 14 h 759"/>
                <a:gd name="T84" fmla="*/ 139 w 787"/>
                <a:gd name="T85" fmla="*/ 22 h 759"/>
                <a:gd name="T86" fmla="*/ 111 w 787"/>
                <a:gd name="T87" fmla="*/ 30 h 759"/>
                <a:gd name="T88" fmla="*/ 90 w 787"/>
                <a:gd name="T89" fmla="*/ 37 h 759"/>
                <a:gd name="T90" fmla="*/ 74 w 787"/>
                <a:gd name="T91" fmla="*/ 43 h 75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87" h="759">
                  <a:moveTo>
                    <a:pt x="132" y="91"/>
                  </a:moveTo>
                  <a:lnTo>
                    <a:pt x="115" y="103"/>
                  </a:lnTo>
                  <a:lnTo>
                    <a:pt x="97" y="121"/>
                  </a:lnTo>
                  <a:lnTo>
                    <a:pt x="80" y="146"/>
                  </a:lnTo>
                  <a:lnTo>
                    <a:pt x="64" y="174"/>
                  </a:lnTo>
                  <a:lnTo>
                    <a:pt x="50" y="204"/>
                  </a:lnTo>
                  <a:lnTo>
                    <a:pt x="39" y="234"/>
                  </a:lnTo>
                  <a:lnTo>
                    <a:pt x="31" y="260"/>
                  </a:lnTo>
                  <a:lnTo>
                    <a:pt x="26" y="282"/>
                  </a:lnTo>
                  <a:lnTo>
                    <a:pt x="16" y="381"/>
                  </a:lnTo>
                  <a:lnTo>
                    <a:pt x="8" y="477"/>
                  </a:lnTo>
                  <a:lnTo>
                    <a:pt x="2" y="549"/>
                  </a:lnTo>
                  <a:lnTo>
                    <a:pt x="0" y="577"/>
                  </a:lnTo>
                  <a:lnTo>
                    <a:pt x="1" y="583"/>
                  </a:lnTo>
                  <a:lnTo>
                    <a:pt x="4" y="597"/>
                  </a:lnTo>
                  <a:lnTo>
                    <a:pt x="11" y="619"/>
                  </a:lnTo>
                  <a:lnTo>
                    <a:pt x="21" y="644"/>
                  </a:lnTo>
                  <a:lnTo>
                    <a:pt x="36" y="672"/>
                  </a:lnTo>
                  <a:lnTo>
                    <a:pt x="57" y="698"/>
                  </a:lnTo>
                  <a:lnTo>
                    <a:pt x="85" y="720"/>
                  </a:lnTo>
                  <a:lnTo>
                    <a:pt x="118" y="737"/>
                  </a:lnTo>
                  <a:lnTo>
                    <a:pt x="145" y="746"/>
                  </a:lnTo>
                  <a:lnTo>
                    <a:pt x="171" y="752"/>
                  </a:lnTo>
                  <a:lnTo>
                    <a:pt x="197" y="756"/>
                  </a:lnTo>
                  <a:lnTo>
                    <a:pt x="221" y="758"/>
                  </a:lnTo>
                  <a:lnTo>
                    <a:pt x="243" y="759"/>
                  </a:lnTo>
                  <a:lnTo>
                    <a:pt x="264" y="759"/>
                  </a:lnTo>
                  <a:lnTo>
                    <a:pt x="285" y="757"/>
                  </a:lnTo>
                  <a:lnTo>
                    <a:pt x="304" y="755"/>
                  </a:lnTo>
                  <a:lnTo>
                    <a:pt x="320" y="751"/>
                  </a:lnTo>
                  <a:lnTo>
                    <a:pt x="335" y="748"/>
                  </a:lnTo>
                  <a:lnTo>
                    <a:pt x="349" y="744"/>
                  </a:lnTo>
                  <a:lnTo>
                    <a:pt x="359" y="741"/>
                  </a:lnTo>
                  <a:lnTo>
                    <a:pt x="368" y="737"/>
                  </a:lnTo>
                  <a:lnTo>
                    <a:pt x="374" y="735"/>
                  </a:lnTo>
                  <a:lnTo>
                    <a:pt x="378" y="734"/>
                  </a:lnTo>
                  <a:lnTo>
                    <a:pt x="380" y="733"/>
                  </a:lnTo>
                  <a:lnTo>
                    <a:pt x="383" y="732"/>
                  </a:lnTo>
                  <a:lnTo>
                    <a:pt x="393" y="728"/>
                  </a:lnTo>
                  <a:lnTo>
                    <a:pt x="411" y="722"/>
                  </a:lnTo>
                  <a:lnTo>
                    <a:pt x="431" y="716"/>
                  </a:lnTo>
                  <a:lnTo>
                    <a:pt x="457" y="706"/>
                  </a:lnTo>
                  <a:lnTo>
                    <a:pt x="486" y="697"/>
                  </a:lnTo>
                  <a:lnTo>
                    <a:pt x="517" y="686"/>
                  </a:lnTo>
                  <a:lnTo>
                    <a:pt x="548" y="674"/>
                  </a:lnTo>
                  <a:lnTo>
                    <a:pt x="580" y="663"/>
                  </a:lnTo>
                  <a:lnTo>
                    <a:pt x="611" y="650"/>
                  </a:lnTo>
                  <a:lnTo>
                    <a:pt x="641" y="638"/>
                  </a:lnTo>
                  <a:lnTo>
                    <a:pt x="668" y="627"/>
                  </a:lnTo>
                  <a:lnTo>
                    <a:pt x="692" y="615"/>
                  </a:lnTo>
                  <a:lnTo>
                    <a:pt x="710" y="605"/>
                  </a:lnTo>
                  <a:lnTo>
                    <a:pt x="724" y="597"/>
                  </a:lnTo>
                  <a:lnTo>
                    <a:pt x="731" y="589"/>
                  </a:lnTo>
                  <a:lnTo>
                    <a:pt x="749" y="542"/>
                  </a:lnTo>
                  <a:lnTo>
                    <a:pt x="764" y="478"/>
                  </a:lnTo>
                  <a:lnTo>
                    <a:pt x="777" y="405"/>
                  </a:lnTo>
                  <a:lnTo>
                    <a:pt x="785" y="325"/>
                  </a:lnTo>
                  <a:lnTo>
                    <a:pt x="787" y="247"/>
                  </a:lnTo>
                  <a:lnTo>
                    <a:pt x="784" y="175"/>
                  </a:lnTo>
                  <a:lnTo>
                    <a:pt x="774" y="118"/>
                  </a:lnTo>
                  <a:lnTo>
                    <a:pt x="756" y="78"/>
                  </a:lnTo>
                  <a:lnTo>
                    <a:pt x="732" y="52"/>
                  </a:lnTo>
                  <a:lnTo>
                    <a:pt x="709" y="32"/>
                  </a:lnTo>
                  <a:lnTo>
                    <a:pt x="687" y="19"/>
                  </a:lnTo>
                  <a:lnTo>
                    <a:pt x="669" y="9"/>
                  </a:lnTo>
                  <a:lnTo>
                    <a:pt x="651" y="4"/>
                  </a:lnTo>
                  <a:lnTo>
                    <a:pt x="639" y="1"/>
                  </a:lnTo>
                  <a:lnTo>
                    <a:pt x="631" y="0"/>
                  </a:lnTo>
                  <a:lnTo>
                    <a:pt x="628" y="0"/>
                  </a:lnTo>
                  <a:lnTo>
                    <a:pt x="626" y="0"/>
                  </a:lnTo>
                  <a:lnTo>
                    <a:pt x="620" y="0"/>
                  </a:lnTo>
                  <a:lnTo>
                    <a:pt x="611" y="0"/>
                  </a:lnTo>
                  <a:lnTo>
                    <a:pt x="598" y="0"/>
                  </a:lnTo>
                  <a:lnTo>
                    <a:pt x="582" y="1"/>
                  </a:lnTo>
                  <a:lnTo>
                    <a:pt x="564" y="1"/>
                  </a:lnTo>
                  <a:lnTo>
                    <a:pt x="544" y="2"/>
                  </a:lnTo>
                  <a:lnTo>
                    <a:pt x="521" y="4"/>
                  </a:lnTo>
                  <a:lnTo>
                    <a:pt x="497" y="6"/>
                  </a:lnTo>
                  <a:lnTo>
                    <a:pt x="472" y="7"/>
                  </a:lnTo>
                  <a:lnTo>
                    <a:pt x="445" y="10"/>
                  </a:lnTo>
                  <a:lnTo>
                    <a:pt x="419" y="14"/>
                  </a:lnTo>
                  <a:lnTo>
                    <a:pt x="391" y="17"/>
                  </a:lnTo>
                  <a:lnTo>
                    <a:pt x="364" y="23"/>
                  </a:lnTo>
                  <a:lnTo>
                    <a:pt x="337" y="28"/>
                  </a:lnTo>
                  <a:lnTo>
                    <a:pt x="311" y="35"/>
                  </a:lnTo>
                  <a:lnTo>
                    <a:pt x="277" y="44"/>
                  </a:lnTo>
                  <a:lnTo>
                    <a:pt x="247" y="52"/>
                  </a:lnTo>
                  <a:lnTo>
                    <a:pt x="222" y="60"/>
                  </a:lnTo>
                  <a:lnTo>
                    <a:pt x="199" y="67"/>
                  </a:lnTo>
                  <a:lnTo>
                    <a:pt x="179" y="73"/>
                  </a:lnTo>
                  <a:lnTo>
                    <a:pt x="162" y="80"/>
                  </a:lnTo>
                  <a:lnTo>
                    <a:pt x="147" y="85"/>
                  </a:lnTo>
                  <a:lnTo>
                    <a:pt x="132" y="91"/>
                  </a:lnTo>
                  <a:close/>
                </a:path>
              </a:pathLst>
            </a:custGeom>
            <a:solidFill>
              <a:srgbClr val="59A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74" name="Freeform 124"/>
            <p:cNvSpPr>
              <a:spLocks/>
            </p:cNvSpPr>
            <p:nvPr/>
          </p:nvSpPr>
          <p:spPr bwMode="auto">
            <a:xfrm>
              <a:off x="3255" y="3312"/>
              <a:ext cx="168" cy="366"/>
            </a:xfrm>
            <a:custGeom>
              <a:avLst/>
              <a:gdLst>
                <a:gd name="T0" fmla="*/ 50 w 336"/>
                <a:gd name="T1" fmla="*/ 24 h 733"/>
                <a:gd name="T2" fmla="*/ 0 w 336"/>
                <a:gd name="T3" fmla="*/ 366 h 733"/>
                <a:gd name="T4" fmla="*/ 115 w 336"/>
                <a:gd name="T5" fmla="*/ 366 h 733"/>
                <a:gd name="T6" fmla="*/ 168 w 336"/>
                <a:gd name="T7" fmla="*/ 15 h 733"/>
                <a:gd name="T8" fmla="*/ 168 w 336"/>
                <a:gd name="T9" fmla="*/ 14 h 733"/>
                <a:gd name="T10" fmla="*/ 168 w 336"/>
                <a:gd name="T11" fmla="*/ 13 h 733"/>
                <a:gd name="T12" fmla="*/ 168 w 336"/>
                <a:gd name="T13" fmla="*/ 11 h 733"/>
                <a:gd name="T14" fmla="*/ 166 w 336"/>
                <a:gd name="T15" fmla="*/ 8 h 733"/>
                <a:gd name="T16" fmla="*/ 161 w 336"/>
                <a:gd name="T17" fmla="*/ 6 h 733"/>
                <a:gd name="T18" fmla="*/ 155 w 336"/>
                <a:gd name="T19" fmla="*/ 3 h 733"/>
                <a:gd name="T20" fmla="*/ 144 w 336"/>
                <a:gd name="T21" fmla="*/ 1 h 733"/>
                <a:gd name="T22" fmla="*/ 130 w 336"/>
                <a:gd name="T23" fmla="*/ 0 h 733"/>
                <a:gd name="T24" fmla="*/ 114 w 336"/>
                <a:gd name="T25" fmla="*/ 1 h 733"/>
                <a:gd name="T26" fmla="*/ 99 w 336"/>
                <a:gd name="T27" fmla="*/ 3 h 733"/>
                <a:gd name="T28" fmla="*/ 86 w 336"/>
                <a:gd name="T29" fmla="*/ 7 h 733"/>
                <a:gd name="T30" fmla="*/ 74 w 336"/>
                <a:gd name="T31" fmla="*/ 11 h 733"/>
                <a:gd name="T32" fmla="*/ 64 w 336"/>
                <a:gd name="T33" fmla="*/ 16 h 733"/>
                <a:gd name="T34" fmla="*/ 56 w 336"/>
                <a:gd name="T35" fmla="*/ 20 h 733"/>
                <a:gd name="T36" fmla="*/ 52 w 336"/>
                <a:gd name="T37" fmla="*/ 23 h 733"/>
                <a:gd name="T38" fmla="*/ 50 w 336"/>
                <a:gd name="T39" fmla="*/ 24 h 73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6" h="733">
                  <a:moveTo>
                    <a:pt x="99" y="49"/>
                  </a:moveTo>
                  <a:lnTo>
                    <a:pt x="0" y="733"/>
                  </a:lnTo>
                  <a:lnTo>
                    <a:pt x="229" y="733"/>
                  </a:lnTo>
                  <a:lnTo>
                    <a:pt x="336" y="30"/>
                  </a:lnTo>
                  <a:lnTo>
                    <a:pt x="336" y="29"/>
                  </a:lnTo>
                  <a:lnTo>
                    <a:pt x="336" y="26"/>
                  </a:lnTo>
                  <a:lnTo>
                    <a:pt x="335" y="22"/>
                  </a:lnTo>
                  <a:lnTo>
                    <a:pt x="331" y="16"/>
                  </a:lnTo>
                  <a:lnTo>
                    <a:pt x="321" y="12"/>
                  </a:lnTo>
                  <a:lnTo>
                    <a:pt x="309" y="6"/>
                  </a:lnTo>
                  <a:lnTo>
                    <a:pt x="288" y="3"/>
                  </a:lnTo>
                  <a:lnTo>
                    <a:pt x="260" y="0"/>
                  </a:lnTo>
                  <a:lnTo>
                    <a:pt x="228" y="2"/>
                  </a:lnTo>
                  <a:lnTo>
                    <a:pt x="198" y="6"/>
                  </a:lnTo>
                  <a:lnTo>
                    <a:pt x="172" y="14"/>
                  </a:lnTo>
                  <a:lnTo>
                    <a:pt x="148" y="22"/>
                  </a:lnTo>
                  <a:lnTo>
                    <a:pt x="128" y="33"/>
                  </a:lnTo>
                  <a:lnTo>
                    <a:pt x="112" y="41"/>
                  </a:lnTo>
                  <a:lnTo>
                    <a:pt x="103" y="46"/>
                  </a:lnTo>
                  <a:lnTo>
                    <a:pt x="99" y="49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75" name="Freeform 125"/>
            <p:cNvSpPr>
              <a:spLocks/>
            </p:cNvSpPr>
            <p:nvPr/>
          </p:nvSpPr>
          <p:spPr bwMode="auto">
            <a:xfrm>
              <a:off x="2437" y="2926"/>
              <a:ext cx="989" cy="499"/>
            </a:xfrm>
            <a:custGeom>
              <a:avLst/>
              <a:gdLst>
                <a:gd name="T0" fmla="*/ 501 w 1977"/>
                <a:gd name="T1" fmla="*/ 463 h 999"/>
                <a:gd name="T2" fmla="*/ 444 w 1977"/>
                <a:gd name="T3" fmla="*/ 456 h 999"/>
                <a:gd name="T4" fmla="*/ 419 w 1977"/>
                <a:gd name="T5" fmla="*/ 411 h 999"/>
                <a:gd name="T6" fmla="*/ 468 w 1977"/>
                <a:gd name="T7" fmla="*/ 387 h 999"/>
                <a:gd name="T8" fmla="*/ 396 w 1977"/>
                <a:gd name="T9" fmla="*/ 378 h 999"/>
                <a:gd name="T10" fmla="*/ 423 w 1977"/>
                <a:gd name="T11" fmla="*/ 459 h 999"/>
                <a:gd name="T12" fmla="*/ 495 w 1977"/>
                <a:gd name="T13" fmla="*/ 498 h 999"/>
                <a:gd name="T14" fmla="*/ 532 w 1977"/>
                <a:gd name="T15" fmla="*/ 454 h 999"/>
                <a:gd name="T16" fmla="*/ 564 w 1977"/>
                <a:gd name="T17" fmla="*/ 242 h 999"/>
                <a:gd name="T18" fmla="*/ 613 w 1977"/>
                <a:gd name="T19" fmla="*/ 158 h 999"/>
                <a:gd name="T20" fmla="*/ 699 w 1977"/>
                <a:gd name="T21" fmla="*/ 107 h 999"/>
                <a:gd name="T22" fmla="*/ 767 w 1977"/>
                <a:gd name="T23" fmla="*/ 147 h 999"/>
                <a:gd name="T24" fmla="*/ 834 w 1977"/>
                <a:gd name="T25" fmla="*/ 150 h 999"/>
                <a:gd name="T26" fmla="*/ 885 w 1977"/>
                <a:gd name="T27" fmla="*/ 119 h 999"/>
                <a:gd name="T28" fmla="*/ 972 w 1977"/>
                <a:gd name="T29" fmla="*/ 228 h 999"/>
                <a:gd name="T30" fmla="*/ 988 w 1977"/>
                <a:gd name="T31" fmla="*/ 215 h 999"/>
                <a:gd name="T32" fmla="*/ 955 w 1977"/>
                <a:gd name="T33" fmla="*/ 132 h 999"/>
                <a:gd name="T34" fmla="*/ 898 w 1977"/>
                <a:gd name="T35" fmla="*/ 85 h 999"/>
                <a:gd name="T36" fmla="*/ 877 w 1977"/>
                <a:gd name="T37" fmla="*/ 92 h 999"/>
                <a:gd name="T38" fmla="*/ 832 w 1977"/>
                <a:gd name="T39" fmla="*/ 125 h 999"/>
                <a:gd name="T40" fmla="*/ 785 w 1977"/>
                <a:gd name="T41" fmla="*/ 127 h 999"/>
                <a:gd name="T42" fmla="*/ 741 w 1977"/>
                <a:gd name="T43" fmla="*/ 108 h 999"/>
                <a:gd name="T44" fmla="*/ 749 w 1977"/>
                <a:gd name="T45" fmla="*/ 58 h 999"/>
                <a:gd name="T46" fmla="*/ 729 w 1977"/>
                <a:gd name="T47" fmla="*/ 25 h 999"/>
                <a:gd name="T48" fmla="*/ 674 w 1977"/>
                <a:gd name="T49" fmla="*/ 92 h 999"/>
                <a:gd name="T50" fmla="*/ 597 w 1977"/>
                <a:gd name="T51" fmla="*/ 134 h 999"/>
                <a:gd name="T52" fmla="*/ 550 w 1977"/>
                <a:gd name="T53" fmla="*/ 205 h 999"/>
                <a:gd name="T54" fmla="*/ 520 w 1977"/>
                <a:gd name="T55" fmla="*/ 245 h 999"/>
                <a:gd name="T56" fmla="*/ 441 w 1977"/>
                <a:gd name="T57" fmla="*/ 235 h 999"/>
                <a:gd name="T58" fmla="*/ 208 w 1977"/>
                <a:gd name="T59" fmla="*/ 274 h 999"/>
                <a:gd name="T60" fmla="*/ 109 w 1977"/>
                <a:gd name="T61" fmla="*/ 279 h 999"/>
                <a:gd name="T62" fmla="*/ 46 w 1977"/>
                <a:gd name="T63" fmla="*/ 257 h 999"/>
                <a:gd name="T64" fmla="*/ 5 w 1977"/>
                <a:gd name="T65" fmla="*/ 254 h 999"/>
                <a:gd name="T66" fmla="*/ 75 w 1977"/>
                <a:gd name="T67" fmla="*/ 281 h 999"/>
                <a:gd name="T68" fmla="*/ 107 w 1977"/>
                <a:gd name="T69" fmla="*/ 294 h 999"/>
                <a:gd name="T70" fmla="*/ 249 w 1977"/>
                <a:gd name="T71" fmla="*/ 372 h 999"/>
                <a:gd name="T72" fmla="*/ 193 w 1977"/>
                <a:gd name="T73" fmla="*/ 291 h 999"/>
                <a:gd name="T74" fmla="*/ 433 w 1977"/>
                <a:gd name="T75" fmla="*/ 247 h 999"/>
                <a:gd name="T76" fmla="*/ 512 w 1977"/>
                <a:gd name="T77" fmla="*/ 252 h 999"/>
                <a:gd name="T78" fmla="*/ 528 w 1977"/>
                <a:gd name="T79" fmla="*/ 325 h 999"/>
                <a:gd name="T80" fmla="*/ 494 w 1977"/>
                <a:gd name="T81" fmla="*/ 291 h 999"/>
                <a:gd name="T82" fmla="*/ 526 w 1977"/>
                <a:gd name="T83" fmla="*/ 300 h 999"/>
                <a:gd name="T84" fmla="*/ 478 w 1977"/>
                <a:gd name="T85" fmla="*/ 258 h 999"/>
                <a:gd name="T86" fmla="*/ 514 w 1977"/>
                <a:gd name="T87" fmla="*/ 268 h 999"/>
                <a:gd name="T88" fmla="*/ 532 w 1977"/>
                <a:gd name="T89" fmla="*/ 275 h 999"/>
                <a:gd name="T90" fmla="*/ 490 w 1977"/>
                <a:gd name="T91" fmla="*/ 251 h 999"/>
                <a:gd name="T92" fmla="*/ 478 w 1977"/>
                <a:gd name="T93" fmla="*/ 257 h 999"/>
                <a:gd name="T94" fmla="*/ 484 w 1977"/>
                <a:gd name="T95" fmla="*/ 271 h 999"/>
                <a:gd name="T96" fmla="*/ 486 w 1977"/>
                <a:gd name="T97" fmla="*/ 280 h 999"/>
                <a:gd name="T98" fmla="*/ 485 w 1977"/>
                <a:gd name="T99" fmla="*/ 301 h 999"/>
                <a:gd name="T100" fmla="*/ 465 w 1977"/>
                <a:gd name="T101" fmla="*/ 331 h 999"/>
                <a:gd name="T102" fmla="*/ 427 w 1977"/>
                <a:gd name="T103" fmla="*/ 286 h 999"/>
                <a:gd name="T104" fmla="*/ 399 w 1977"/>
                <a:gd name="T105" fmla="*/ 306 h 999"/>
                <a:gd name="T106" fmla="*/ 389 w 1977"/>
                <a:gd name="T107" fmla="*/ 310 h 999"/>
                <a:gd name="T108" fmla="*/ 412 w 1977"/>
                <a:gd name="T109" fmla="*/ 317 h 999"/>
                <a:gd name="T110" fmla="*/ 410 w 1977"/>
                <a:gd name="T111" fmla="*/ 344 h 999"/>
                <a:gd name="T112" fmla="*/ 423 w 1977"/>
                <a:gd name="T113" fmla="*/ 361 h 999"/>
                <a:gd name="T114" fmla="*/ 501 w 1977"/>
                <a:gd name="T115" fmla="*/ 336 h 999"/>
                <a:gd name="T116" fmla="*/ 476 w 1977"/>
                <a:gd name="T117" fmla="*/ 384 h 999"/>
                <a:gd name="T118" fmla="*/ 518 w 1977"/>
                <a:gd name="T119" fmla="*/ 395 h 9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977" h="999">
                  <a:moveTo>
                    <a:pt x="949" y="853"/>
                  </a:moveTo>
                  <a:lnTo>
                    <a:pt x="1027" y="827"/>
                  </a:lnTo>
                  <a:lnTo>
                    <a:pt x="1026" y="843"/>
                  </a:lnTo>
                  <a:lnTo>
                    <a:pt x="1024" y="860"/>
                  </a:lnTo>
                  <a:lnTo>
                    <a:pt x="1021" y="877"/>
                  </a:lnTo>
                  <a:lnTo>
                    <a:pt x="1017" y="894"/>
                  </a:lnTo>
                  <a:lnTo>
                    <a:pt x="1010" y="912"/>
                  </a:lnTo>
                  <a:lnTo>
                    <a:pt x="1001" y="927"/>
                  </a:lnTo>
                  <a:lnTo>
                    <a:pt x="989" y="941"/>
                  </a:lnTo>
                  <a:lnTo>
                    <a:pt x="974" y="952"/>
                  </a:lnTo>
                  <a:lnTo>
                    <a:pt x="959" y="954"/>
                  </a:lnTo>
                  <a:lnTo>
                    <a:pt x="944" y="952"/>
                  </a:lnTo>
                  <a:lnTo>
                    <a:pt x="929" y="946"/>
                  </a:lnTo>
                  <a:lnTo>
                    <a:pt x="914" y="937"/>
                  </a:lnTo>
                  <a:lnTo>
                    <a:pt x="900" y="926"/>
                  </a:lnTo>
                  <a:lnTo>
                    <a:pt x="888" y="913"/>
                  </a:lnTo>
                  <a:lnTo>
                    <a:pt x="876" y="897"/>
                  </a:lnTo>
                  <a:lnTo>
                    <a:pt x="867" y="881"/>
                  </a:lnTo>
                  <a:lnTo>
                    <a:pt x="949" y="853"/>
                  </a:lnTo>
                  <a:lnTo>
                    <a:pt x="942" y="822"/>
                  </a:lnTo>
                  <a:lnTo>
                    <a:pt x="857" y="852"/>
                  </a:lnTo>
                  <a:lnTo>
                    <a:pt x="848" y="845"/>
                  </a:lnTo>
                  <a:lnTo>
                    <a:pt x="842" y="835"/>
                  </a:lnTo>
                  <a:lnTo>
                    <a:pt x="837" y="823"/>
                  </a:lnTo>
                  <a:lnTo>
                    <a:pt x="830" y="812"/>
                  </a:lnTo>
                  <a:lnTo>
                    <a:pt x="843" y="806"/>
                  </a:lnTo>
                  <a:lnTo>
                    <a:pt x="858" y="801"/>
                  </a:lnTo>
                  <a:lnTo>
                    <a:pt x="873" y="795"/>
                  </a:lnTo>
                  <a:lnTo>
                    <a:pt x="889" y="790"/>
                  </a:lnTo>
                  <a:lnTo>
                    <a:pt x="905" y="784"/>
                  </a:lnTo>
                  <a:lnTo>
                    <a:pt x="921" y="779"/>
                  </a:lnTo>
                  <a:lnTo>
                    <a:pt x="935" y="775"/>
                  </a:lnTo>
                  <a:lnTo>
                    <a:pt x="949" y="770"/>
                  </a:lnTo>
                  <a:lnTo>
                    <a:pt x="941" y="740"/>
                  </a:lnTo>
                  <a:lnTo>
                    <a:pt x="836" y="775"/>
                  </a:lnTo>
                  <a:lnTo>
                    <a:pt x="835" y="772"/>
                  </a:lnTo>
                  <a:lnTo>
                    <a:pt x="835" y="769"/>
                  </a:lnTo>
                  <a:lnTo>
                    <a:pt x="835" y="765"/>
                  </a:lnTo>
                  <a:lnTo>
                    <a:pt x="835" y="761"/>
                  </a:lnTo>
                  <a:lnTo>
                    <a:pt x="792" y="757"/>
                  </a:lnTo>
                  <a:lnTo>
                    <a:pt x="792" y="779"/>
                  </a:lnTo>
                  <a:lnTo>
                    <a:pt x="794" y="800"/>
                  </a:lnTo>
                  <a:lnTo>
                    <a:pt x="799" y="822"/>
                  </a:lnTo>
                  <a:lnTo>
                    <a:pt x="806" y="841"/>
                  </a:lnTo>
                  <a:lnTo>
                    <a:pt x="814" y="862"/>
                  </a:lnTo>
                  <a:lnTo>
                    <a:pt x="823" y="882"/>
                  </a:lnTo>
                  <a:lnTo>
                    <a:pt x="835" y="900"/>
                  </a:lnTo>
                  <a:lnTo>
                    <a:pt x="846" y="919"/>
                  </a:lnTo>
                  <a:lnTo>
                    <a:pt x="860" y="936"/>
                  </a:lnTo>
                  <a:lnTo>
                    <a:pt x="875" y="953"/>
                  </a:lnTo>
                  <a:lnTo>
                    <a:pt x="891" y="968"/>
                  </a:lnTo>
                  <a:lnTo>
                    <a:pt x="908" y="980"/>
                  </a:lnTo>
                  <a:lnTo>
                    <a:pt x="927" y="990"/>
                  </a:lnTo>
                  <a:lnTo>
                    <a:pt x="946" y="996"/>
                  </a:lnTo>
                  <a:lnTo>
                    <a:pt x="967" y="999"/>
                  </a:lnTo>
                  <a:lnTo>
                    <a:pt x="989" y="997"/>
                  </a:lnTo>
                  <a:lnTo>
                    <a:pt x="1005" y="992"/>
                  </a:lnTo>
                  <a:lnTo>
                    <a:pt x="1019" y="986"/>
                  </a:lnTo>
                  <a:lnTo>
                    <a:pt x="1030" y="976"/>
                  </a:lnTo>
                  <a:lnTo>
                    <a:pt x="1041" y="965"/>
                  </a:lnTo>
                  <a:lnTo>
                    <a:pt x="1048" y="952"/>
                  </a:lnTo>
                  <a:lnTo>
                    <a:pt x="1055" y="938"/>
                  </a:lnTo>
                  <a:lnTo>
                    <a:pt x="1060" y="923"/>
                  </a:lnTo>
                  <a:lnTo>
                    <a:pt x="1064" y="908"/>
                  </a:lnTo>
                  <a:lnTo>
                    <a:pt x="1098" y="629"/>
                  </a:lnTo>
                  <a:lnTo>
                    <a:pt x="1101" y="609"/>
                  </a:lnTo>
                  <a:lnTo>
                    <a:pt x="1104" y="587"/>
                  </a:lnTo>
                  <a:lnTo>
                    <a:pt x="1108" y="566"/>
                  </a:lnTo>
                  <a:lnTo>
                    <a:pt x="1112" y="545"/>
                  </a:lnTo>
                  <a:lnTo>
                    <a:pt x="1117" y="525"/>
                  </a:lnTo>
                  <a:lnTo>
                    <a:pt x="1121" y="505"/>
                  </a:lnTo>
                  <a:lnTo>
                    <a:pt x="1128" y="485"/>
                  </a:lnTo>
                  <a:lnTo>
                    <a:pt x="1135" y="466"/>
                  </a:lnTo>
                  <a:lnTo>
                    <a:pt x="1143" y="443"/>
                  </a:lnTo>
                  <a:lnTo>
                    <a:pt x="1154" y="420"/>
                  </a:lnTo>
                  <a:lnTo>
                    <a:pt x="1165" y="398"/>
                  </a:lnTo>
                  <a:lnTo>
                    <a:pt x="1179" y="376"/>
                  </a:lnTo>
                  <a:lnTo>
                    <a:pt x="1194" y="355"/>
                  </a:lnTo>
                  <a:lnTo>
                    <a:pt x="1209" y="335"/>
                  </a:lnTo>
                  <a:lnTo>
                    <a:pt x="1226" y="316"/>
                  </a:lnTo>
                  <a:lnTo>
                    <a:pt x="1245" y="298"/>
                  </a:lnTo>
                  <a:lnTo>
                    <a:pt x="1264" y="282"/>
                  </a:lnTo>
                  <a:lnTo>
                    <a:pt x="1284" y="265"/>
                  </a:lnTo>
                  <a:lnTo>
                    <a:pt x="1306" y="252"/>
                  </a:lnTo>
                  <a:lnTo>
                    <a:pt x="1328" y="240"/>
                  </a:lnTo>
                  <a:lnTo>
                    <a:pt x="1351" y="230"/>
                  </a:lnTo>
                  <a:lnTo>
                    <a:pt x="1374" y="220"/>
                  </a:lnTo>
                  <a:lnTo>
                    <a:pt x="1398" y="215"/>
                  </a:lnTo>
                  <a:lnTo>
                    <a:pt x="1423" y="210"/>
                  </a:lnTo>
                  <a:lnTo>
                    <a:pt x="1437" y="226"/>
                  </a:lnTo>
                  <a:lnTo>
                    <a:pt x="1450" y="240"/>
                  </a:lnTo>
                  <a:lnTo>
                    <a:pt x="1462" y="254"/>
                  </a:lnTo>
                  <a:lnTo>
                    <a:pt x="1476" y="265"/>
                  </a:lnTo>
                  <a:lnTo>
                    <a:pt x="1492" y="276"/>
                  </a:lnTo>
                  <a:lnTo>
                    <a:pt x="1511" y="285"/>
                  </a:lnTo>
                  <a:lnTo>
                    <a:pt x="1534" y="294"/>
                  </a:lnTo>
                  <a:lnTo>
                    <a:pt x="1561" y="302"/>
                  </a:lnTo>
                  <a:lnTo>
                    <a:pt x="1578" y="306"/>
                  </a:lnTo>
                  <a:lnTo>
                    <a:pt x="1593" y="307"/>
                  </a:lnTo>
                  <a:lnTo>
                    <a:pt x="1609" y="308"/>
                  </a:lnTo>
                  <a:lnTo>
                    <a:pt x="1624" y="308"/>
                  </a:lnTo>
                  <a:lnTo>
                    <a:pt x="1639" y="306"/>
                  </a:lnTo>
                  <a:lnTo>
                    <a:pt x="1652" y="303"/>
                  </a:lnTo>
                  <a:lnTo>
                    <a:pt x="1667" y="300"/>
                  </a:lnTo>
                  <a:lnTo>
                    <a:pt x="1681" y="294"/>
                  </a:lnTo>
                  <a:lnTo>
                    <a:pt x="1695" y="290"/>
                  </a:lnTo>
                  <a:lnTo>
                    <a:pt x="1708" y="283"/>
                  </a:lnTo>
                  <a:lnTo>
                    <a:pt x="1722" y="276"/>
                  </a:lnTo>
                  <a:lnTo>
                    <a:pt x="1734" y="268"/>
                  </a:lnTo>
                  <a:lnTo>
                    <a:pt x="1746" y="259"/>
                  </a:lnTo>
                  <a:lnTo>
                    <a:pt x="1758" y="249"/>
                  </a:lnTo>
                  <a:lnTo>
                    <a:pt x="1770" y="239"/>
                  </a:lnTo>
                  <a:lnTo>
                    <a:pt x="1781" y="229"/>
                  </a:lnTo>
                  <a:lnTo>
                    <a:pt x="1818" y="249"/>
                  </a:lnTo>
                  <a:lnTo>
                    <a:pt x="1850" y="275"/>
                  </a:lnTo>
                  <a:lnTo>
                    <a:pt x="1878" y="305"/>
                  </a:lnTo>
                  <a:lnTo>
                    <a:pt x="1902" y="339"/>
                  </a:lnTo>
                  <a:lnTo>
                    <a:pt x="1921" y="376"/>
                  </a:lnTo>
                  <a:lnTo>
                    <a:pt x="1936" y="416"/>
                  </a:lnTo>
                  <a:lnTo>
                    <a:pt x="1944" y="457"/>
                  </a:lnTo>
                  <a:lnTo>
                    <a:pt x="1947" y="499"/>
                  </a:lnTo>
                  <a:lnTo>
                    <a:pt x="1950" y="528"/>
                  </a:lnTo>
                  <a:lnTo>
                    <a:pt x="1953" y="560"/>
                  </a:lnTo>
                  <a:lnTo>
                    <a:pt x="1956" y="585"/>
                  </a:lnTo>
                  <a:lnTo>
                    <a:pt x="1960" y="591"/>
                  </a:lnTo>
                  <a:lnTo>
                    <a:pt x="1973" y="540"/>
                  </a:lnTo>
                  <a:lnTo>
                    <a:pt x="1977" y="485"/>
                  </a:lnTo>
                  <a:lnTo>
                    <a:pt x="1976" y="430"/>
                  </a:lnTo>
                  <a:lnTo>
                    <a:pt x="1967" y="378"/>
                  </a:lnTo>
                  <a:lnTo>
                    <a:pt x="1962" y="361"/>
                  </a:lnTo>
                  <a:lnTo>
                    <a:pt x="1956" y="344"/>
                  </a:lnTo>
                  <a:lnTo>
                    <a:pt x="1950" y="326"/>
                  </a:lnTo>
                  <a:lnTo>
                    <a:pt x="1940" y="310"/>
                  </a:lnTo>
                  <a:lnTo>
                    <a:pt x="1931" y="295"/>
                  </a:lnTo>
                  <a:lnTo>
                    <a:pt x="1921" y="280"/>
                  </a:lnTo>
                  <a:lnTo>
                    <a:pt x="1909" y="265"/>
                  </a:lnTo>
                  <a:lnTo>
                    <a:pt x="1897" y="252"/>
                  </a:lnTo>
                  <a:lnTo>
                    <a:pt x="1884" y="239"/>
                  </a:lnTo>
                  <a:lnTo>
                    <a:pt x="1870" y="226"/>
                  </a:lnTo>
                  <a:lnTo>
                    <a:pt x="1856" y="214"/>
                  </a:lnTo>
                  <a:lnTo>
                    <a:pt x="1841" y="202"/>
                  </a:lnTo>
                  <a:lnTo>
                    <a:pt x="1826" y="191"/>
                  </a:lnTo>
                  <a:lnTo>
                    <a:pt x="1810" y="180"/>
                  </a:lnTo>
                  <a:lnTo>
                    <a:pt x="1795" y="171"/>
                  </a:lnTo>
                  <a:lnTo>
                    <a:pt x="1779" y="162"/>
                  </a:lnTo>
                  <a:lnTo>
                    <a:pt x="1776" y="163"/>
                  </a:lnTo>
                  <a:lnTo>
                    <a:pt x="1773" y="164"/>
                  </a:lnTo>
                  <a:lnTo>
                    <a:pt x="1771" y="165"/>
                  </a:lnTo>
                  <a:lnTo>
                    <a:pt x="1769" y="167"/>
                  </a:lnTo>
                  <a:lnTo>
                    <a:pt x="1765" y="171"/>
                  </a:lnTo>
                  <a:lnTo>
                    <a:pt x="1761" y="177"/>
                  </a:lnTo>
                  <a:lnTo>
                    <a:pt x="1753" y="185"/>
                  </a:lnTo>
                  <a:lnTo>
                    <a:pt x="1743" y="195"/>
                  </a:lnTo>
                  <a:lnTo>
                    <a:pt x="1730" y="208"/>
                  </a:lnTo>
                  <a:lnTo>
                    <a:pt x="1717" y="218"/>
                  </a:lnTo>
                  <a:lnTo>
                    <a:pt x="1705" y="227"/>
                  </a:lnTo>
                  <a:lnTo>
                    <a:pt x="1694" y="235"/>
                  </a:lnTo>
                  <a:lnTo>
                    <a:pt x="1683" y="241"/>
                  </a:lnTo>
                  <a:lnTo>
                    <a:pt x="1673" y="247"/>
                  </a:lnTo>
                  <a:lnTo>
                    <a:pt x="1664" y="250"/>
                  </a:lnTo>
                  <a:lnTo>
                    <a:pt x="1654" y="254"/>
                  </a:lnTo>
                  <a:lnTo>
                    <a:pt x="1643" y="255"/>
                  </a:lnTo>
                  <a:lnTo>
                    <a:pt x="1633" y="256"/>
                  </a:lnTo>
                  <a:lnTo>
                    <a:pt x="1622" y="257"/>
                  </a:lnTo>
                  <a:lnTo>
                    <a:pt x="1611" y="257"/>
                  </a:lnTo>
                  <a:lnTo>
                    <a:pt x="1598" y="256"/>
                  </a:lnTo>
                  <a:lnTo>
                    <a:pt x="1584" y="256"/>
                  </a:lnTo>
                  <a:lnTo>
                    <a:pt x="1569" y="255"/>
                  </a:lnTo>
                  <a:lnTo>
                    <a:pt x="1553" y="254"/>
                  </a:lnTo>
                  <a:lnTo>
                    <a:pt x="1543" y="249"/>
                  </a:lnTo>
                  <a:lnTo>
                    <a:pt x="1531" y="246"/>
                  </a:lnTo>
                  <a:lnTo>
                    <a:pt x="1521" y="241"/>
                  </a:lnTo>
                  <a:lnTo>
                    <a:pt x="1510" y="237"/>
                  </a:lnTo>
                  <a:lnTo>
                    <a:pt x="1499" y="232"/>
                  </a:lnTo>
                  <a:lnTo>
                    <a:pt x="1489" y="225"/>
                  </a:lnTo>
                  <a:lnTo>
                    <a:pt x="1481" y="217"/>
                  </a:lnTo>
                  <a:lnTo>
                    <a:pt x="1473" y="208"/>
                  </a:lnTo>
                  <a:lnTo>
                    <a:pt x="1476" y="204"/>
                  </a:lnTo>
                  <a:lnTo>
                    <a:pt x="1480" y="200"/>
                  </a:lnTo>
                  <a:lnTo>
                    <a:pt x="1482" y="195"/>
                  </a:lnTo>
                  <a:lnTo>
                    <a:pt x="1485" y="191"/>
                  </a:lnTo>
                  <a:lnTo>
                    <a:pt x="1493" y="166"/>
                  </a:lnTo>
                  <a:lnTo>
                    <a:pt x="1497" y="141"/>
                  </a:lnTo>
                  <a:lnTo>
                    <a:pt x="1497" y="116"/>
                  </a:lnTo>
                  <a:lnTo>
                    <a:pt x="1495" y="91"/>
                  </a:lnTo>
                  <a:lnTo>
                    <a:pt x="1489" y="66"/>
                  </a:lnTo>
                  <a:lnTo>
                    <a:pt x="1480" y="43"/>
                  </a:lnTo>
                  <a:lnTo>
                    <a:pt x="1468" y="21"/>
                  </a:lnTo>
                  <a:lnTo>
                    <a:pt x="1454" y="0"/>
                  </a:lnTo>
                  <a:lnTo>
                    <a:pt x="1453" y="6"/>
                  </a:lnTo>
                  <a:lnTo>
                    <a:pt x="1454" y="25"/>
                  </a:lnTo>
                  <a:lnTo>
                    <a:pt x="1457" y="50"/>
                  </a:lnTo>
                  <a:lnTo>
                    <a:pt x="1458" y="80"/>
                  </a:lnTo>
                  <a:lnTo>
                    <a:pt x="1455" y="112"/>
                  </a:lnTo>
                  <a:lnTo>
                    <a:pt x="1450" y="141"/>
                  </a:lnTo>
                  <a:lnTo>
                    <a:pt x="1437" y="164"/>
                  </a:lnTo>
                  <a:lnTo>
                    <a:pt x="1416" y="178"/>
                  </a:lnTo>
                  <a:lnTo>
                    <a:pt x="1393" y="178"/>
                  </a:lnTo>
                  <a:lnTo>
                    <a:pt x="1370" y="180"/>
                  </a:lnTo>
                  <a:lnTo>
                    <a:pt x="1348" y="185"/>
                  </a:lnTo>
                  <a:lnTo>
                    <a:pt x="1326" y="191"/>
                  </a:lnTo>
                  <a:lnTo>
                    <a:pt x="1306" y="197"/>
                  </a:lnTo>
                  <a:lnTo>
                    <a:pt x="1285" y="207"/>
                  </a:lnTo>
                  <a:lnTo>
                    <a:pt x="1265" y="216"/>
                  </a:lnTo>
                  <a:lnTo>
                    <a:pt x="1246" y="227"/>
                  </a:lnTo>
                  <a:lnTo>
                    <a:pt x="1227" y="240"/>
                  </a:lnTo>
                  <a:lnTo>
                    <a:pt x="1209" y="254"/>
                  </a:lnTo>
                  <a:lnTo>
                    <a:pt x="1193" y="269"/>
                  </a:lnTo>
                  <a:lnTo>
                    <a:pt x="1177" y="285"/>
                  </a:lnTo>
                  <a:lnTo>
                    <a:pt x="1162" y="301"/>
                  </a:lnTo>
                  <a:lnTo>
                    <a:pt x="1148" y="320"/>
                  </a:lnTo>
                  <a:lnTo>
                    <a:pt x="1134" y="338"/>
                  </a:lnTo>
                  <a:lnTo>
                    <a:pt x="1123" y="356"/>
                  </a:lnTo>
                  <a:lnTo>
                    <a:pt x="1113" y="374"/>
                  </a:lnTo>
                  <a:lnTo>
                    <a:pt x="1105" y="392"/>
                  </a:lnTo>
                  <a:lnTo>
                    <a:pt x="1100" y="411"/>
                  </a:lnTo>
                  <a:lnTo>
                    <a:pt x="1095" y="429"/>
                  </a:lnTo>
                  <a:lnTo>
                    <a:pt x="1090" y="447"/>
                  </a:lnTo>
                  <a:lnTo>
                    <a:pt x="1086" y="467"/>
                  </a:lnTo>
                  <a:lnTo>
                    <a:pt x="1081" y="485"/>
                  </a:lnTo>
                  <a:lnTo>
                    <a:pt x="1077" y="504"/>
                  </a:lnTo>
                  <a:lnTo>
                    <a:pt x="1067" y="499"/>
                  </a:lnTo>
                  <a:lnTo>
                    <a:pt x="1055" y="495"/>
                  </a:lnTo>
                  <a:lnTo>
                    <a:pt x="1039" y="490"/>
                  </a:lnTo>
                  <a:lnTo>
                    <a:pt x="1022" y="484"/>
                  </a:lnTo>
                  <a:lnTo>
                    <a:pt x="1006" y="477"/>
                  </a:lnTo>
                  <a:lnTo>
                    <a:pt x="991" y="471"/>
                  </a:lnTo>
                  <a:lnTo>
                    <a:pt x="981" y="464"/>
                  </a:lnTo>
                  <a:lnTo>
                    <a:pt x="976" y="456"/>
                  </a:lnTo>
                  <a:lnTo>
                    <a:pt x="956" y="459"/>
                  </a:lnTo>
                  <a:lnTo>
                    <a:pt x="923" y="465"/>
                  </a:lnTo>
                  <a:lnTo>
                    <a:pt x="882" y="471"/>
                  </a:lnTo>
                  <a:lnTo>
                    <a:pt x="832" y="480"/>
                  </a:lnTo>
                  <a:lnTo>
                    <a:pt x="777" y="489"/>
                  </a:lnTo>
                  <a:lnTo>
                    <a:pt x="717" y="498"/>
                  </a:lnTo>
                  <a:lnTo>
                    <a:pt x="655" y="509"/>
                  </a:lnTo>
                  <a:lnTo>
                    <a:pt x="592" y="519"/>
                  </a:lnTo>
                  <a:lnTo>
                    <a:pt x="529" y="529"/>
                  </a:lnTo>
                  <a:lnTo>
                    <a:pt x="471" y="540"/>
                  </a:lnTo>
                  <a:lnTo>
                    <a:pt x="415" y="549"/>
                  </a:lnTo>
                  <a:lnTo>
                    <a:pt x="366" y="557"/>
                  </a:lnTo>
                  <a:lnTo>
                    <a:pt x="324" y="564"/>
                  </a:lnTo>
                  <a:lnTo>
                    <a:pt x="293" y="568"/>
                  </a:lnTo>
                  <a:lnTo>
                    <a:pt x="273" y="572"/>
                  </a:lnTo>
                  <a:lnTo>
                    <a:pt x="266" y="573"/>
                  </a:lnTo>
                  <a:lnTo>
                    <a:pt x="250" y="568"/>
                  </a:lnTo>
                  <a:lnTo>
                    <a:pt x="233" y="563"/>
                  </a:lnTo>
                  <a:lnTo>
                    <a:pt x="218" y="558"/>
                  </a:lnTo>
                  <a:lnTo>
                    <a:pt x="202" y="552"/>
                  </a:lnTo>
                  <a:lnTo>
                    <a:pt x="186" y="547"/>
                  </a:lnTo>
                  <a:lnTo>
                    <a:pt x="170" y="541"/>
                  </a:lnTo>
                  <a:lnTo>
                    <a:pt x="155" y="536"/>
                  </a:lnTo>
                  <a:lnTo>
                    <a:pt x="139" y="530"/>
                  </a:lnTo>
                  <a:lnTo>
                    <a:pt x="123" y="525"/>
                  </a:lnTo>
                  <a:lnTo>
                    <a:pt x="107" y="520"/>
                  </a:lnTo>
                  <a:lnTo>
                    <a:pt x="92" y="514"/>
                  </a:lnTo>
                  <a:lnTo>
                    <a:pt x="76" y="510"/>
                  </a:lnTo>
                  <a:lnTo>
                    <a:pt x="60" y="505"/>
                  </a:lnTo>
                  <a:lnTo>
                    <a:pt x="43" y="500"/>
                  </a:lnTo>
                  <a:lnTo>
                    <a:pt x="27" y="496"/>
                  </a:lnTo>
                  <a:lnTo>
                    <a:pt x="11" y="491"/>
                  </a:lnTo>
                  <a:lnTo>
                    <a:pt x="0" y="503"/>
                  </a:lnTo>
                  <a:lnTo>
                    <a:pt x="3" y="505"/>
                  </a:lnTo>
                  <a:lnTo>
                    <a:pt x="10" y="509"/>
                  </a:lnTo>
                  <a:lnTo>
                    <a:pt x="22" y="513"/>
                  </a:lnTo>
                  <a:lnTo>
                    <a:pt x="35" y="519"/>
                  </a:lnTo>
                  <a:lnTo>
                    <a:pt x="53" y="525"/>
                  </a:lnTo>
                  <a:lnTo>
                    <a:pt x="71" y="532"/>
                  </a:lnTo>
                  <a:lnTo>
                    <a:pt x="91" y="540"/>
                  </a:lnTo>
                  <a:lnTo>
                    <a:pt x="110" y="547"/>
                  </a:lnTo>
                  <a:lnTo>
                    <a:pt x="130" y="555"/>
                  </a:lnTo>
                  <a:lnTo>
                    <a:pt x="149" y="562"/>
                  </a:lnTo>
                  <a:lnTo>
                    <a:pt x="168" y="568"/>
                  </a:lnTo>
                  <a:lnTo>
                    <a:pt x="184" y="574"/>
                  </a:lnTo>
                  <a:lnTo>
                    <a:pt x="198" y="580"/>
                  </a:lnTo>
                  <a:lnTo>
                    <a:pt x="208" y="583"/>
                  </a:lnTo>
                  <a:lnTo>
                    <a:pt x="215" y="586"/>
                  </a:lnTo>
                  <a:lnTo>
                    <a:pt x="217" y="587"/>
                  </a:lnTo>
                  <a:lnTo>
                    <a:pt x="216" y="587"/>
                  </a:lnTo>
                  <a:lnTo>
                    <a:pt x="213" y="588"/>
                  </a:lnTo>
                  <a:lnTo>
                    <a:pt x="208" y="590"/>
                  </a:lnTo>
                  <a:lnTo>
                    <a:pt x="202" y="593"/>
                  </a:lnTo>
                  <a:lnTo>
                    <a:pt x="195" y="595"/>
                  </a:lnTo>
                  <a:lnTo>
                    <a:pt x="190" y="598"/>
                  </a:lnTo>
                  <a:lnTo>
                    <a:pt x="184" y="601"/>
                  </a:lnTo>
                  <a:lnTo>
                    <a:pt x="179" y="604"/>
                  </a:lnTo>
                  <a:lnTo>
                    <a:pt x="491" y="741"/>
                  </a:lnTo>
                  <a:lnTo>
                    <a:pt x="497" y="744"/>
                  </a:lnTo>
                  <a:lnTo>
                    <a:pt x="503" y="745"/>
                  </a:lnTo>
                  <a:lnTo>
                    <a:pt x="509" y="745"/>
                  </a:lnTo>
                  <a:lnTo>
                    <a:pt x="514" y="740"/>
                  </a:lnTo>
                  <a:lnTo>
                    <a:pt x="246" y="612"/>
                  </a:lnTo>
                  <a:lnTo>
                    <a:pt x="265" y="608"/>
                  </a:lnTo>
                  <a:lnTo>
                    <a:pt x="296" y="602"/>
                  </a:lnTo>
                  <a:lnTo>
                    <a:pt x="336" y="593"/>
                  </a:lnTo>
                  <a:lnTo>
                    <a:pt x="385" y="583"/>
                  </a:lnTo>
                  <a:lnTo>
                    <a:pt x="442" y="573"/>
                  </a:lnTo>
                  <a:lnTo>
                    <a:pt x="503" y="562"/>
                  </a:lnTo>
                  <a:lnTo>
                    <a:pt x="567" y="549"/>
                  </a:lnTo>
                  <a:lnTo>
                    <a:pt x="632" y="537"/>
                  </a:lnTo>
                  <a:lnTo>
                    <a:pt x="696" y="526"/>
                  </a:lnTo>
                  <a:lnTo>
                    <a:pt x="758" y="514"/>
                  </a:lnTo>
                  <a:lnTo>
                    <a:pt x="815" y="504"/>
                  </a:lnTo>
                  <a:lnTo>
                    <a:pt x="866" y="494"/>
                  </a:lnTo>
                  <a:lnTo>
                    <a:pt x="910" y="487"/>
                  </a:lnTo>
                  <a:lnTo>
                    <a:pt x="942" y="480"/>
                  </a:lnTo>
                  <a:lnTo>
                    <a:pt x="964" y="476"/>
                  </a:lnTo>
                  <a:lnTo>
                    <a:pt x="971" y="475"/>
                  </a:lnTo>
                  <a:lnTo>
                    <a:pt x="983" y="482"/>
                  </a:lnTo>
                  <a:lnTo>
                    <a:pt x="996" y="489"/>
                  </a:lnTo>
                  <a:lnTo>
                    <a:pt x="1010" y="496"/>
                  </a:lnTo>
                  <a:lnTo>
                    <a:pt x="1024" y="504"/>
                  </a:lnTo>
                  <a:lnTo>
                    <a:pt x="1036" y="512"/>
                  </a:lnTo>
                  <a:lnTo>
                    <a:pt x="1049" y="520"/>
                  </a:lnTo>
                  <a:lnTo>
                    <a:pt x="1062" y="528"/>
                  </a:lnTo>
                  <a:lnTo>
                    <a:pt x="1073" y="537"/>
                  </a:lnTo>
                  <a:lnTo>
                    <a:pt x="1072" y="567"/>
                  </a:lnTo>
                  <a:lnTo>
                    <a:pt x="1067" y="595"/>
                  </a:lnTo>
                  <a:lnTo>
                    <a:pt x="1062" y="624"/>
                  </a:lnTo>
                  <a:lnTo>
                    <a:pt x="1055" y="650"/>
                  </a:lnTo>
                  <a:lnTo>
                    <a:pt x="1047" y="641"/>
                  </a:lnTo>
                  <a:lnTo>
                    <a:pt x="1039" y="632"/>
                  </a:lnTo>
                  <a:lnTo>
                    <a:pt x="1030" y="623"/>
                  </a:lnTo>
                  <a:lnTo>
                    <a:pt x="1022" y="615"/>
                  </a:lnTo>
                  <a:lnTo>
                    <a:pt x="1014" y="606"/>
                  </a:lnTo>
                  <a:lnTo>
                    <a:pt x="1006" y="598"/>
                  </a:lnTo>
                  <a:lnTo>
                    <a:pt x="997" y="590"/>
                  </a:lnTo>
                  <a:lnTo>
                    <a:pt x="987" y="583"/>
                  </a:lnTo>
                  <a:lnTo>
                    <a:pt x="995" y="583"/>
                  </a:lnTo>
                  <a:lnTo>
                    <a:pt x="1003" y="586"/>
                  </a:lnTo>
                  <a:lnTo>
                    <a:pt x="1011" y="591"/>
                  </a:lnTo>
                  <a:lnTo>
                    <a:pt x="1018" y="597"/>
                  </a:lnTo>
                  <a:lnTo>
                    <a:pt x="1026" y="603"/>
                  </a:lnTo>
                  <a:lnTo>
                    <a:pt x="1034" y="605"/>
                  </a:lnTo>
                  <a:lnTo>
                    <a:pt x="1042" y="605"/>
                  </a:lnTo>
                  <a:lnTo>
                    <a:pt x="1051" y="601"/>
                  </a:lnTo>
                  <a:lnTo>
                    <a:pt x="1043" y="587"/>
                  </a:lnTo>
                  <a:lnTo>
                    <a:pt x="1033" y="574"/>
                  </a:lnTo>
                  <a:lnTo>
                    <a:pt x="1022" y="563"/>
                  </a:lnTo>
                  <a:lnTo>
                    <a:pt x="1010" y="551"/>
                  </a:lnTo>
                  <a:lnTo>
                    <a:pt x="997" y="541"/>
                  </a:lnTo>
                  <a:lnTo>
                    <a:pt x="983" y="532"/>
                  </a:lnTo>
                  <a:lnTo>
                    <a:pt x="969" y="524"/>
                  </a:lnTo>
                  <a:lnTo>
                    <a:pt x="956" y="517"/>
                  </a:lnTo>
                  <a:lnTo>
                    <a:pt x="965" y="518"/>
                  </a:lnTo>
                  <a:lnTo>
                    <a:pt x="974" y="519"/>
                  </a:lnTo>
                  <a:lnTo>
                    <a:pt x="983" y="521"/>
                  </a:lnTo>
                  <a:lnTo>
                    <a:pt x="992" y="524"/>
                  </a:lnTo>
                  <a:lnTo>
                    <a:pt x="1002" y="526"/>
                  </a:lnTo>
                  <a:lnTo>
                    <a:pt x="1011" y="529"/>
                  </a:lnTo>
                  <a:lnTo>
                    <a:pt x="1019" y="533"/>
                  </a:lnTo>
                  <a:lnTo>
                    <a:pt x="1027" y="537"/>
                  </a:lnTo>
                  <a:lnTo>
                    <a:pt x="1032" y="538"/>
                  </a:lnTo>
                  <a:lnTo>
                    <a:pt x="1036" y="542"/>
                  </a:lnTo>
                  <a:lnTo>
                    <a:pt x="1041" y="547"/>
                  </a:lnTo>
                  <a:lnTo>
                    <a:pt x="1044" y="550"/>
                  </a:lnTo>
                  <a:lnTo>
                    <a:pt x="1049" y="555"/>
                  </a:lnTo>
                  <a:lnTo>
                    <a:pt x="1053" y="556"/>
                  </a:lnTo>
                  <a:lnTo>
                    <a:pt x="1058" y="555"/>
                  </a:lnTo>
                  <a:lnTo>
                    <a:pt x="1064" y="550"/>
                  </a:lnTo>
                  <a:lnTo>
                    <a:pt x="1056" y="540"/>
                  </a:lnTo>
                  <a:lnTo>
                    <a:pt x="1047" y="532"/>
                  </a:lnTo>
                  <a:lnTo>
                    <a:pt x="1036" y="525"/>
                  </a:lnTo>
                  <a:lnTo>
                    <a:pt x="1026" y="519"/>
                  </a:lnTo>
                  <a:lnTo>
                    <a:pt x="1014" y="514"/>
                  </a:lnTo>
                  <a:lnTo>
                    <a:pt x="1003" y="511"/>
                  </a:lnTo>
                  <a:lnTo>
                    <a:pt x="990" y="506"/>
                  </a:lnTo>
                  <a:lnTo>
                    <a:pt x="979" y="503"/>
                  </a:lnTo>
                  <a:lnTo>
                    <a:pt x="972" y="500"/>
                  </a:lnTo>
                  <a:lnTo>
                    <a:pt x="964" y="499"/>
                  </a:lnTo>
                  <a:lnTo>
                    <a:pt x="957" y="499"/>
                  </a:lnTo>
                  <a:lnTo>
                    <a:pt x="951" y="504"/>
                  </a:lnTo>
                  <a:lnTo>
                    <a:pt x="951" y="507"/>
                  </a:lnTo>
                  <a:lnTo>
                    <a:pt x="952" y="511"/>
                  </a:lnTo>
                  <a:lnTo>
                    <a:pt x="953" y="513"/>
                  </a:lnTo>
                  <a:lnTo>
                    <a:pt x="956" y="515"/>
                  </a:lnTo>
                  <a:lnTo>
                    <a:pt x="948" y="518"/>
                  </a:lnTo>
                  <a:lnTo>
                    <a:pt x="938" y="519"/>
                  </a:lnTo>
                  <a:lnTo>
                    <a:pt x="931" y="521"/>
                  </a:lnTo>
                  <a:lnTo>
                    <a:pt x="930" y="530"/>
                  </a:lnTo>
                  <a:lnTo>
                    <a:pt x="939" y="534"/>
                  </a:lnTo>
                  <a:lnTo>
                    <a:pt x="949" y="537"/>
                  </a:lnTo>
                  <a:lnTo>
                    <a:pt x="958" y="541"/>
                  </a:lnTo>
                  <a:lnTo>
                    <a:pt x="968" y="543"/>
                  </a:lnTo>
                  <a:lnTo>
                    <a:pt x="976" y="547"/>
                  </a:lnTo>
                  <a:lnTo>
                    <a:pt x="986" y="551"/>
                  </a:lnTo>
                  <a:lnTo>
                    <a:pt x="994" y="557"/>
                  </a:lnTo>
                  <a:lnTo>
                    <a:pt x="1002" y="563"/>
                  </a:lnTo>
                  <a:lnTo>
                    <a:pt x="995" y="564"/>
                  </a:lnTo>
                  <a:lnTo>
                    <a:pt x="987" y="564"/>
                  </a:lnTo>
                  <a:lnTo>
                    <a:pt x="980" y="563"/>
                  </a:lnTo>
                  <a:lnTo>
                    <a:pt x="972" y="560"/>
                  </a:lnTo>
                  <a:lnTo>
                    <a:pt x="964" y="558"/>
                  </a:lnTo>
                  <a:lnTo>
                    <a:pt x="956" y="557"/>
                  </a:lnTo>
                  <a:lnTo>
                    <a:pt x="949" y="559"/>
                  </a:lnTo>
                  <a:lnTo>
                    <a:pt x="941" y="563"/>
                  </a:lnTo>
                  <a:lnTo>
                    <a:pt x="944" y="575"/>
                  </a:lnTo>
                  <a:lnTo>
                    <a:pt x="951" y="586"/>
                  </a:lnTo>
                  <a:lnTo>
                    <a:pt x="959" y="594"/>
                  </a:lnTo>
                  <a:lnTo>
                    <a:pt x="969" y="602"/>
                  </a:lnTo>
                  <a:lnTo>
                    <a:pt x="979" y="610"/>
                  </a:lnTo>
                  <a:lnTo>
                    <a:pt x="989" y="619"/>
                  </a:lnTo>
                  <a:lnTo>
                    <a:pt x="997" y="631"/>
                  </a:lnTo>
                  <a:lnTo>
                    <a:pt x="1004" y="643"/>
                  </a:lnTo>
                  <a:lnTo>
                    <a:pt x="986" y="647"/>
                  </a:lnTo>
                  <a:lnTo>
                    <a:pt x="966" y="651"/>
                  </a:lnTo>
                  <a:lnTo>
                    <a:pt x="948" y="657"/>
                  </a:lnTo>
                  <a:lnTo>
                    <a:pt x="929" y="663"/>
                  </a:lnTo>
                  <a:lnTo>
                    <a:pt x="911" y="669"/>
                  </a:lnTo>
                  <a:lnTo>
                    <a:pt x="892" y="673"/>
                  </a:lnTo>
                  <a:lnTo>
                    <a:pt x="873" y="677"/>
                  </a:lnTo>
                  <a:lnTo>
                    <a:pt x="854" y="678"/>
                  </a:lnTo>
                  <a:lnTo>
                    <a:pt x="858" y="653"/>
                  </a:lnTo>
                  <a:lnTo>
                    <a:pt x="860" y="625"/>
                  </a:lnTo>
                  <a:lnTo>
                    <a:pt x="858" y="598"/>
                  </a:lnTo>
                  <a:lnTo>
                    <a:pt x="854" y="573"/>
                  </a:lnTo>
                  <a:lnTo>
                    <a:pt x="848" y="565"/>
                  </a:lnTo>
                  <a:lnTo>
                    <a:pt x="844" y="556"/>
                  </a:lnTo>
                  <a:lnTo>
                    <a:pt x="838" y="548"/>
                  </a:lnTo>
                  <a:lnTo>
                    <a:pt x="829" y="545"/>
                  </a:lnTo>
                  <a:lnTo>
                    <a:pt x="820" y="562"/>
                  </a:lnTo>
                  <a:lnTo>
                    <a:pt x="814" y="579"/>
                  </a:lnTo>
                  <a:lnTo>
                    <a:pt x="808" y="596"/>
                  </a:lnTo>
                  <a:lnTo>
                    <a:pt x="798" y="612"/>
                  </a:lnTo>
                  <a:lnTo>
                    <a:pt x="758" y="545"/>
                  </a:lnTo>
                  <a:lnTo>
                    <a:pt x="746" y="545"/>
                  </a:lnTo>
                  <a:lnTo>
                    <a:pt x="746" y="556"/>
                  </a:lnTo>
                  <a:lnTo>
                    <a:pt x="754" y="568"/>
                  </a:lnTo>
                  <a:lnTo>
                    <a:pt x="761" y="581"/>
                  </a:lnTo>
                  <a:lnTo>
                    <a:pt x="767" y="594"/>
                  </a:lnTo>
                  <a:lnTo>
                    <a:pt x="772" y="608"/>
                  </a:lnTo>
                  <a:lnTo>
                    <a:pt x="778" y="620"/>
                  </a:lnTo>
                  <a:lnTo>
                    <a:pt x="783" y="634"/>
                  </a:lnTo>
                  <a:lnTo>
                    <a:pt x="786" y="649"/>
                  </a:lnTo>
                  <a:lnTo>
                    <a:pt x="790" y="663"/>
                  </a:lnTo>
                  <a:lnTo>
                    <a:pt x="799" y="661"/>
                  </a:lnTo>
                  <a:lnTo>
                    <a:pt x="807" y="655"/>
                  </a:lnTo>
                  <a:lnTo>
                    <a:pt x="813" y="649"/>
                  </a:lnTo>
                  <a:lnTo>
                    <a:pt x="819" y="642"/>
                  </a:lnTo>
                  <a:lnTo>
                    <a:pt x="823" y="634"/>
                  </a:lnTo>
                  <a:lnTo>
                    <a:pt x="827" y="625"/>
                  </a:lnTo>
                  <a:lnTo>
                    <a:pt x="830" y="617"/>
                  </a:lnTo>
                  <a:lnTo>
                    <a:pt x="834" y="609"/>
                  </a:lnTo>
                  <a:lnTo>
                    <a:pt x="838" y="617"/>
                  </a:lnTo>
                  <a:lnTo>
                    <a:pt x="836" y="635"/>
                  </a:lnTo>
                  <a:lnTo>
                    <a:pt x="831" y="654"/>
                  </a:lnTo>
                  <a:lnTo>
                    <a:pt x="827" y="671"/>
                  </a:lnTo>
                  <a:lnTo>
                    <a:pt x="820" y="689"/>
                  </a:lnTo>
                  <a:lnTo>
                    <a:pt x="813" y="707"/>
                  </a:lnTo>
                  <a:lnTo>
                    <a:pt x="806" y="724"/>
                  </a:lnTo>
                  <a:lnTo>
                    <a:pt x="799" y="741"/>
                  </a:lnTo>
                  <a:lnTo>
                    <a:pt x="792" y="757"/>
                  </a:lnTo>
                  <a:lnTo>
                    <a:pt x="835" y="761"/>
                  </a:lnTo>
                  <a:lnTo>
                    <a:pt x="838" y="750"/>
                  </a:lnTo>
                  <a:lnTo>
                    <a:pt x="842" y="735"/>
                  </a:lnTo>
                  <a:lnTo>
                    <a:pt x="845" y="722"/>
                  </a:lnTo>
                  <a:lnTo>
                    <a:pt x="848" y="711"/>
                  </a:lnTo>
                  <a:lnTo>
                    <a:pt x="870" y="708"/>
                  </a:lnTo>
                  <a:lnTo>
                    <a:pt x="892" y="702"/>
                  </a:lnTo>
                  <a:lnTo>
                    <a:pt x="914" y="696"/>
                  </a:lnTo>
                  <a:lnTo>
                    <a:pt x="936" y="691"/>
                  </a:lnTo>
                  <a:lnTo>
                    <a:pt x="958" y="685"/>
                  </a:lnTo>
                  <a:lnTo>
                    <a:pt x="979" y="679"/>
                  </a:lnTo>
                  <a:lnTo>
                    <a:pt x="1001" y="673"/>
                  </a:lnTo>
                  <a:lnTo>
                    <a:pt x="1022" y="669"/>
                  </a:lnTo>
                  <a:lnTo>
                    <a:pt x="1029" y="678"/>
                  </a:lnTo>
                  <a:lnTo>
                    <a:pt x="1036" y="687"/>
                  </a:lnTo>
                  <a:lnTo>
                    <a:pt x="1041" y="696"/>
                  </a:lnTo>
                  <a:lnTo>
                    <a:pt x="1045" y="707"/>
                  </a:lnTo>
                  <a:lnTo>
                    <a:pt x="941" y="740"/>
                  </a:lnTo>
                  <a:lnTo>
                    <a:pt x="949" y="770"/>
                  </a:lnTo>
                  <a:lnTo>
                    <a:pt x="951" y="769"/>
                  </a:lnTo>
                  <a:lnTo>
                    <a:pt x="959" y="767"/>
                  </a:lnTo>
                  <a:lnTo>
                    <a:pt x="969" y="763"/>
                  </a:lnTo>
                  <a:lnTo>
                    <a:pt x="983" y="759"/>
                  </a:lnTo>
                  <a:lnTo>
                    <a:pt x="998" y="753"/>
                  </a:lnTo>
                  <a:lnTo>
                    <a:pt x="1013" y="747"/>
                  </a:lnTo>
                  <a:lnTo>
                    <a:pt x="1027" y="741"/>
                  </a:lnTo>
                  <a:lnTo>
                    <a:pt x="1040" y="737"/>
                  </a:lnTo>
                  <a:lnTo>
                    <a:pt x="1035" y="791"/>
                  </a:lnTo>
                  <a:lnTo>
                    <a:pt x="942" y="822"/>
                  </a:lnTo>
                  <a:lnTo>
                    <a:pt x="949" y="8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76" name="Freeform 126"/>
            <p:cNvSpPr>
              <a:spLocks/>
            </p:cNvSpPr>
            <p:nvPr/>
          </p:nvSpPr>
          <p:spPr bwMode="auto">
            <a:xfrm>
              <a:off x="3078" y="2549"/>
              <a:ext cx="256" cy="77"/>
            </a:xfrm>
            <a:custGeom>
              <a:avLst/>
              <a:gdLst>
                <a:gd name="T0" fmla="*/ 256 w 511"/>
                <a:gd name="T1" fmla="*/ 77 h 154"/>
                <a:gd name="T2" fmla="*/ 252 w 511"/>
                <a:gd name="T3" fmla="*/ 77 h 154"/>
                <a:gd name="T4" fmla="*/ 248 w 511"/>
                <a:gd name="T5" fmla="*/ 76 h 154"/>
                <a:gd name="T6" fmla="*/ 245 w 511"/>
                <a:gd name="T7" fmla="*/ 73 h 154"/>
                <a:gd name="T8" fmla="*/ 242 w 511"/>
                <a:gd name="T9" fmla="*/ 71 h 154"/>
                <a:gd name="T10" fmla="*/ 230 w 511"/>
                <a:gd name="T11" fmla="*/ 60 h 154"/>
                <a:gd name="T12" fmla="*/ 217 w 511"/>
                <a:gd name="T13" fmla="*/ 51 h 154"/>
                <a:gd name="T14" fmla="*/ 204 w 511"/>
                <a:gd name="T15" fmla="*/ 43 h 154"/>
                <a:gd name="T16" fmla="*/ 190 w 511"/>
                <a:gd name="T17" fmla="*/ 37 h 154"/>
                <a:gd name="T18" fmla="*/ 175 w 511"/>
                <a:gd name="T19" fmla="*/ 32 h 154"/>
                <a:gd name="T20" fmla="*/ 160 w 511"/>
                <a:gd name="T21" fmla="*/ 28 h 154"/>
                <a:gd name="T22" fmla="*/ 144 w 511"/>
                <a:gd name="T23" fmla="*/ 26 h 154"/>
                <a:gd name="T24" fmla="*/ 128 w 511"/>
                <a:gd name="T25" fmla="*/ 24 h 154"/>
                <a:gd name="T26" fmla="*/ 112 w 511"/>
                <a:gd name="T27" fmla="*/ 24 h 154"/>
                <a:gd name="T28" fmla="*/ 96 w 511"/>
                <a:gd name="T29" fmla="*/ 24 h 154"/>
                <a:gd name="T30" fmla="*/ 80 w 511"/>
                <a:gd name="T31" fmla="*/ 26 h 154"/>
                <a:gd name="T32" fmla="*/ 65 w 511"/>
                <a:gd name="T33" fmla="*/ 28 h 154"/>
                <a:gd name="T34" fmla="*/ 49 w 511"/>
                <a:gd name="T35" fmla="*/ 31 h 154"/>
                <a:gd name="T36" fmla="*/ 34 w 511"/>
                <a:gd name="T37" fmla="*/ 34 h 154"/>
                <a:gd name="T38" fmla="*/ 19 w 511"/>
                <a:gd name="T39" fmla="*/ 39 h 154"/>
                <a:gd name="T40" fmla="*/ 5 w 511"/>
                <a:gd name="T41" fmla="*/ 44 h 154"/>
                <a:gd name="T42" fmla="*/ 3 w 511"/>
                <a:gd name="T43" fmla="*/ 42 h 154"/>
                <a:gd name="T44" fmla="*/ 1 w 511"/>
                <a:gd name="T45" fmla="*/ 39 h 154"/>
                <a:gd name="T46" fmla="*/ 0 w 511"/>
                <a:gd name="T47" fmla="*/ 36 h 154"/>
                <a:gd name="T48" fmla="*/ 0 w 511"/>
                <a:gd name="T49" fmla="*/ 32 h 154"/>
                <a:gd name="T50" fmla="*/ 8 w 511"/>
                <a:gd name="T51" fmla="*/ 26 h 154"/>
                <a:gd name="T52" fmla="*/ 16 w 511"/>
                <a:gd name="T53" fmla="*/ 21 h 154"/>
                <a:gd name="T54" fmla="*/ 24 w 511"/>
                <a:gd name="T55" fmla="*/ 16 h 154"/>
                <a:gd name="T56" fmla="*/ 32 w 511"/>
                <a:gd name="T57" fmla="*/ 12 h 154"/>
                <a:gd name="T58" fmla="*/ 41 w 511"/>
                <a:gd name="T59" fmla="*/ 9 h 154"/>
                <a:gd name="T60" fmla="*/ 50 w 511"/>
                <a:gd name="T61" fmla="*/ 6 h 154"/>
                <a:gd name="T62" fmla="*/ 59 w 511"/>
                <a:gd name="T63" fmla="*/ 4 h 154"/>
                <a:gd name="T64" fmla="*/ 69 w 511"/>
                <a:gd name="T65" fmla="*/ 3 h 154"/>
                <a:gd name="T66" fmla="*/ 78 w 511"/>
                <a:gd name="T67" fmla="*/ 1 h 154"/>
                <a:gd name="T68" fmla="*/ 88 w 511"/>
                <a:gd name="T69" fmla="*/ 1 h 154"/>
                <a:gd name="T70" fmla="*/ 97 w 511"/>
                <a:gd name="T71" fmla="*/ 0 h 154"/>
                <a:gd name="T72" fmla="*/ 107 w 511"/>
                <a:gd name="T73" fmla="*/ 1 h 154"/>
                <a:gd name="T74" fmla="*/ 117 w 511"/>
                <a:gd name="T75" fmla="*/ 1 h 154"/>
                <a:gd name="T76" fmla="*/ 127 w 511"/>
                <a:gd name="T77" fmla="*/ 3 h 154"/>
                <a:gd name="T78" fmla="*/ 137 w 511"/>
                <a:gd name="T79" fmla="*/ 4 h 154"/>
                <a:gd name="T80" fmla="*/ 146 w 511"/>
                <a:gd name="T81" fmla="*/ 5 h 154"/>
                <a:gd name="T82" fmla="*/ 154 w 511"/>
                <a:gd name="T83" fmla="*/ 7 h 154"/>
                <a:gd name="T84" fmla="*/ 162 w 511"/>
                <a:gd name="T85" fmla="*/ 9 h 154"/>
                <a:gd name="T86" fmla="*/ 170 w 511"/>
                <a:gd name="T87" fmla="*/ 11 h 154"/>
                <a:gd name="T88" fmla="*/ 178 w 511"/>
                <a:gd name="T89" fmla="*/ 14 h 154"/>
                <a:gd name="T90" fmla="*/ 186 w 511"/>
                <a:gd name="T91" fmla="*/ 17 h 154"/>
                <a:gd name="T92" fmla="*/ 194 w 511"/>
                <a:gd name="T93" fmla="*/ 20 h 154"/>
                <a:gd name="T94" fmla="*/ 202 w 511"/>
                <a:gd name="T95" fmla="*/ 24 h 154"/>
                <a:gd name="T96" fmla="*/ 209 w 511"/>
                <a:gd name="T97" fmla="*/ 29 h 154"/>
                <a:gd name="T98" fmla="*/ 216 w 511"/>
                <a:gd name="T99" fmla="*/ 34 h 154"/>
                <a:gd name="T100" fmla="*/ 223 w 511"/>
                <a:gd name="T101" fmla="*/ 38 h 154"/>
                <a:gd name="T102" fmla="*/ 229 w 511"/>
                <a:gd name="T103" fmla="*/ 44 h 154"/>
                <a:gd name="T104" fmla="*/ 236 w 511"/>
                <a:gd name="T105" fmla="*/ 50 h 154"/>
                <a:gd name="T106" fmla="*/ 241 w 511"/>
                <a:gd name="T107" fmla="*/ 56 h 154"/>
                <a:gd name="T108" fmla="*/ 247 w 511"/>
                <a:gd name="T109" fmla="*/ 62 h 154"/>
                <a:gd name="T110" fmla="*/ 251 w 511"/>
                <a:gd name="T111" fmla="*/ 69 h 154"/>
                <a:gd name="T112" fmla="*/ 256 w 511"/>
                <a:gd name="T113" fmla="*/ 77 h 1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11" h="154">
                  <a:moveTo>
                    <a:pt x="511" y="153"/>
                  </a:moveTo>
                  <a:lnTo>
                    <a:pt x="503" y="154"/>
                  </a:lnTo>
                  <a:lnTo>
                    <a:pt x="496" y="151"/>
                  </a:lnTo>
                  <a:lnTo>
                    <a:pt x="489" y="145"/>
                  </a:lnTo>
                  <a:lnTo>
                    <a:pt x="483" y="141"/>
                  </a:lnTo>
                  <a:lnTo>
                    <a:pt x="459" y="120"/>
                  </a:lnTo>
                  <a:lnTo>
                    <a:pt x="434" y="101"/>
                  </a:lnTo>
                  <a:lnTo>
                    <a:pt x="407" y="86"/>
                  </a:lnTo>
                  <a:lnTo>
                    <a:pt x="379" y="74"/>
                  </a:lnTo>
                  <a:lnTo>
                    <a:pt x="350" y="64"/>
                  </a:lnTo>
                  <a:lnTo>
                    <a:pt x="319" y="56"/>
                  </a:lnTo>
                  <a:lnTo>
                    <a:pt x="288" y="51"/>
                  </a:lnTo>
                  <a:lnTo>
                    <a:pt x="255" y="48"/>
                  </a:lnTo>
                  <a:lnTo>
                    <a:pt x="224" y="47"/>
                  </a:lnTo>
                  <a:lnTo>
                    <a:pt x="192" y="47"/>
                  </a:lnTo>
                  <a:lnTo>
                    <a:pt x="160" y="51"/>
                  </a:lnTo>
                  <a:lnTo>
                    <a:pt x="129" y="55"/>
                  </a:lnTo>
                  <a:lnTo>
                    <a:pt x="98" y="61"/>
                  </a:lnTo>
                  <a:lnTo>
                    <a:pt x="68" y="68"/>
                  </a:lnTo>
                  <a:lnTo>
                    <a:pt x="38" y="77"/>
                  </a:lnTo>
                  <a:lnTo>
                    <a:pt x="10" y="88"/>
                  </a:lnTo>
                  <a:lnTo>
                    <a:pt x="5" y="83"/>
                  </a:lnTo>
                  <a:lnTo>
                    <a:pt x="2" y="78"/>
                  </a:lnTo>
                  <a:lnTo>
                    <a:pt x="0" y="71"/>
                  </a:lnTo>
                  <a:lnTo>
                    <a:pt x="0" y="63"/>
                  </a:lnTo>
                  <a:lnTo>
                    <a:pt x="15" y="52"/>
                  </a:lnTo>
                  <a:lnTo>
                    <a:pt x="31" y="41"/>
                  </a:lnTo>
                  <a:lnTo>
                    <a:pt x="47" y="32"/>
                  </a:lnTo>
                  <a:lnTo>
                    <a:pt x="64" y="24"/>
                  </a:lnTo>
                  <a:lnTo>
                    <a:pt x="81" y="17"/>
                  </a:lnTo>
                  <a:lnTo>
                    <a:pt x="100" y="11"/>
                  </a:lnTo>
                  <a:lnTo>
                    <a:pt x="118" y="8"/>
                  </a:lnTo>
                  <a:lnTo>
                    <a:pt x="137" y="5"/>
                  </a:lnTo>
                  <a:lnTo>
                    <a:pt x="156" y="2"/>
                  </a:lnTo>
                  <a:lnTo>
                    <a:pt x="175" y="1"/>
                  </a:lnTo>
                  <a:lnTo>
                    <a:pt x="194" y="0"/>
                  </a:lnTo>
                  <a:lnTo>
                    <a:pt x="214" y="1"/>
                  </a:lnTo>
                  <a:lnTo>
                    <a:pt x="233" y="2"/>
                  </a:lnTo>
                  <a:lnTo>
                    <a:pt x="253" y="5"/>
                  </a:lnTo>
                  <a:lnTo>
                    <a:pt x="273" y="7"/>
                  </a:lnTo>
                  <a:lnTo>
                    <a:pt x="291" y="10"/>
                  </a:lnTo>
                  <a:lnTo>
                    <a:pt x="307" y="14"/>
                  </a:lnTo>
                  <a:lnTo>
                    <a:pt x="323" y="17"/>
                  </a:lnTo>
                  <a:lnTo>
                    <a:pt x="339" y="22"/>
                  </a:lnTo>
                  <a:lnTo>
                    <a:pt x="356" y="28"/>
                  </a:lnTo>
                  <a:lnTo>
                    <a:pt x="372" y="33"/>
                  </a:lnTo>
                  <a:lnTo>
                    <a:pt x="387" y="40"/>
                  </a:lnTo>
                  <a:lnTo>
                    <a:pt x="403" y="48"/>
                  </a:lnTo>
                  <a:lnTo>
                    <a:pt x="417" y="58"/>
                  </a:lnTo>
                  <a:lnTo>
                    <a:pt x="432" y="67"/>
                  </a:lnTo>
                  <a:lnTo>
                    <a:pt x="445" y="76"/>
                  </a:lnTo>
                  <a:lnTo>
                    <a:pt x="458" y="88"/>
                  </a:lnTo>
                  <a:lnTo>
                    <a:pt x="471" y="99"/>
                  </a:lnTo>
                  <a:lnTo>
                    <a:pt x="482" y="112"/>
                  </a:lnTo>
                  <a:lnTo>
                    <a:pt x="493" y="124"/>
                  </a:lnTo>
                  <a:lnTo>
                    <a:pt x="502" y="138"/>
                  </a:lnTo>
                  <a:lnTo>
                    <a:pt x="511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77" name="Freeform 127"/>
            <p:cNvSpPr>
              <a:spLocks/>
            </p:cNvSpPr>
            <p:nvPr/>
          </p:nvSpPr>
          <p:spPr bwMode="auto">
            <a:xfrm>
              <a:off x="2461" y="2591"/>
              <a:ext cx="497" cy="499"/>
            </a:xfrm>
            <a:custGeom>
              <a:avLst/>
              <a:gdLst>
                <a:gd name="T0" fmla="*/ 468 w 994"/>
                <a:gd name="T1" fmla="*/ 408 h 999"/>
                <a:gd name="T2" fmla="*/ 482 w 994"/>
                <a:gd name="T3" fmla="*/ 24 h 999"/>
                <a:gd name="T4" fmla="*/ 91 w 994"/>
                <a:gd name="T5" fmla="*/ 19 h 999"/>
                <a:gd name="T6" fmla="*/ 102 w 994"/>
                <a:gd name="T7" fmla="*/ 437 h 999"/>
                <a:gd name="T8" fmla="*/ 99 w 994"/>
                <a:gd name="T9" fmla="*/ 439 h 999"/>
                <a:gd name="T10" fmla="*/ 95 w 994"/>
                <a:gd name="T11" fmla="*/ 441 h 999"/>
                <a:gd name="T12" fmla="*/ 90 w 994"/>
                <a:gd name="T13" fmla="*/ 442 h 999"/>
                <a:gd name="T14" fmla="*/ 88 w 994"/>
                <a:gd name="T15" fmla="*/ 440 h 999"/>
                <a:gd name="T16" fmla="*/ 69 w 994"/>
                <a:gd name="T17" fmla="*/ 30 h 999"/>
                <a:gd name="T18" fmla="*/ 12 w 994"/>
                <a:gd name="T19" fmla="*/ 83 h 999"/>
                <a:gd name="T20" fmla="*/ 14 w 994"/>
                <a:gd name="T21" fmla="*/ 144 h 999"/>
                <a:gd name="T22" fmla="*/ 18 w 994"/>
                <a:gd name="T23" fmla="*/ 280 h 999"/>
                <a:gd name="T24" fmla="*/ 23 w 994"/>
                <a:gd name="T25" fmla="*/ 417 h 999"/>
                <a:gd name="T26" fmla="*/ 26 w 994"/>
                <a:gd name="T27" fmla="*/ 481 h 999"/>
                <a:gd name="T28" fmla="*/ 34 w 994"/>
                <a:gd name="T29" fmla="*/ 478 h 999"/>
                <a:gd name="T30" fmla="*/ 43 w 994"/>
                <a:gd name="T31" fmla="*/ 474 h 999"/>
                <a:gd name="T32" fmla="*/ 54 w 994"/>
                <a:gd name="T33" fmla="*/ 470 h 999"/>
                <a:gd name="T34" fmla="*/ 64 w 994"/>
                <a:gd name="T35" fmla="*/ 466 h 999"/>
                <a:gd name="T36" fmla="*/ 72 w 994"/>
                <a:gd name="T37" fmla="*/ 462 h 999"/>
                <a:gd name="T38" fmla="*/ 80 w 994"/>
                <a:gd name="T39" fmla="*/ 459 h 999"/>
                <a:gd name="T40" fmla="*/ 84 w 994"/>
                <a:gd name="T41" fmla="*/ 458 h 999"/>
                <a:gd name="T42" fmla="*/ 87 w 994"/>
                <a:gd name="T43" fmla="*/ 458 h 999"/>
                <a:gd name="T44" fmla="*/ 79 w 994"/>
                <a:gd name="T45" fmla="*/ 464 h 999"/>
                <a:gd name="T46" fmla="*/ 71 w 994"/>
                <a:gd name="T47" fmla="*/ 469 h 999"/>
                <a:gd name="T48" fmla="*/ 61 w 994"/>
                <a:gd name="T49" fmla="*/ 474 h 999"/>
                <a:gd name="T50" fmla="*/ 52 w 994"/>
                <a:gd name="T51" fmla="*/ 479 h 999"/>
                <a:gd name="T52" fmla="*/ 42 w 994"/>
                <a:gd name="T53" fmla="*/ 484 h 999"/>
                <a:gd name="T54" fmla="*/ 33 w 994"/>
                <a:gd name="T55" fmla="*/ 489 h 999"/>
                <a:gd name="T56" fmla="*/ 24 w 994"/>
                <a:gd name="T57" fmla="*/ 494 h 999"/>
                <a:gd name="T58" fmla="*/ 16 w 994"/>
                <a:gd name="T59" fmla="*/ 499 h 999"/>
                <a:gd name="T60" fmla="*/ 13 w 994"/>
                <a:gd name="T61" fmla="*/ 481 h 999"/>
                <a:gd name="T62" fmla="*/ 9 w 994"/>
                <a:gd name="T63" fmla="*/ 435 h 999"/>
                <a:gd name="T64" fmla="*/ 7 w 994"/>
                <a:gd name="T65" fmla="*/ 370 h 999"/>
                <a:gd name="T66" fmla="*/ 4 w 994"/>
                <a:gd name="T67" fmla="*/ 295 h 999"/>
                <a:gd name="T68" fmla="*/ 2 w 994"/>
                <a:gd name="T69" fmla="*/ 219 h 999"/>
                <a:gd name="T70" fmla="*/ 0 w 994"/>
                <a:gd name="T71" fmla="*/ 150 h 999"/>
                <a:gd name="T72" fmla="*/ 0 w 994"/>
                <a:gd name="T73" fmla="*/ 98 h 999"/>
                <a:gd name="T74" fmla="*/ 1 w 994"/>
                <a:gd name="T75" fmla="*/ 72 h 999"/>
                <a:gd name="T76" fmla="*/ 74 w 994"/>
                <a:gd name="T77" fmla="*/ 0 h 999"/>
                <a:gd name="T78" fmla="*/ 497 w 994"/>
                <a:gd name="T79" fmla="*/ 11 h 999"/>
                <a:gd name="T80" fmla="*/ 497 w 994"/>
                <a:gd name="T81" fmla="*/ 28 h 999"/>
                <a:gd name="T82" fmla="*/ 494 w 994"/>
                <a:gd name="T83" fmla="*/ 74 h 999"/>
                <a:gd name="T84" fmla="*/ 492 w 994"/>
                <a:gd name="T85" fmla="*/ 139 h 999"/>
                <a:gd name="T86" fmla="*/ 489 w 994"/>
                <a:gd name="T87" fmla="*/ 213 h 999"/>
                <a:gd name="T88" fmla="*/ 485 w 994"/>
                <a:gd name="T89" fmla="*/ 288 h 999"/>
                <a:gd name="T90" fmla="*/ 482 w 994"/>
                <a:gd name="T91" fmla="*/ 353 h 999"/>
                <a:gd name="T92" fmla="*/ 480 w 994"/>
                <a:gd name="T93" fmla="*/ 398 h 999"/>
                <a:gd name="T94" fmla="*/ 479 w 994"/>
                <a:gd name="T95" fmla="*/ 415 h 999"/>
                <a:gd name="T96" fmla="*/ 468 w 994"/>
                <a:gd name="T97" fmla="*/ 408 h 99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994" h="999">
                  <a:moveTo>
                    <a:pt x="935" y="816"/>
                  </a:moveTo>
                  <a:lnTo>
                    <a:pt x="964" y="48"/>
                  </a:lnTo>
                  <a:lnTo>
                    <a:pt x="182" y="38"/>
                  </a:lnTo>
                  <a:lnTo>
                    <a:pt x="203" y="875"/>
                  </a:lnTo>
                  <a:lnTo>
                    <a:pt x="198" y="879"/>
                  </a:lnTo>
                  <a:lnTo>
                    <a:pt x="189" y="883"/>
                  </a:lnTo>
                  <a:lnTo>
                    <a:pt x="180" y="884"/>
                  </a:lnTo>
                  <a:lnTo>
                    <a:pt x="175" y="881"/>
                  </a:lnTo>
                  <a:lnTo>
                    <a:pt x="138" y="61"/>
                  </a:lnTo>
                  <a:lnTo>
                    <a:pt x="23" y="166"/>
                  </a:lnTo>
                  <a:lnTo>
                    <a:pt x="27" y="289"/>
                  </a:lnTo>
                  <a:lnTo>
                    <a:pt x="36" y="561"/>
                  </a:lnTo>
                  <a:lnTo>
                    <a:pt x="46" y="835"/>
                  </a:lnTo>
                  <a:lnTo>
                    <a:pt x="52" y="963"/>
                  </a:lnTo>
                  <a:lnTo>
                    <a:pt x="68" y="956"/>
                  </a:lnTo>
                  <a:lnTo>
                    <a:pt x="86" y="948"/>
                  </a:lnTo>
                  <a:lnTo>
                    <a:pt x="107" y="940"/>
                  </a:lnTo>
                  <a:lnTo>
                    <a:pt x="127" y="932"/>
                  </a:lnTo>
                  <a:lnTo>
                    <a:pt x="144" y="925"/>
                  </a:lnTo>
                  <a:lnTo>
                    <a:pt x="159" y="919"/>
                  </a:lnTo>
                  <a:lnTo>
                    <a:pt x="168" y="916"/>
                  </a:lnTo>
                  <a:lnTo>
                    <a:pt x="173" y="916"/>
                  </a:lnTo>
                  <a:lnTo>
                    <a:pt x="157" y="928"/>
                  </a:lnTo>
                  <a:lnTo>
                    <a:pt x="141" y="939"/>
                  </a:lnTo>
                  <a:lnTo>
                    <a:pt x="122" y="948"/>
                  </a:lnTo>
                  <a:lnTo>
                    <a:pt x="103" y="959"/>
                  </a:lnTo>
                  <a:lnTo>
                    <a:pt x="84" y="969"/>
                  </a:lnTo>
                  <a:lnTo>
                    <a:pt x="66" y="978"/>
                  </a:lnTo>
                  <a:lnTo>
                    <a:pt x="47" y="989"/>
                  </a:lnTo>
                  <a:lnTo>
                    <a:pt x="31" y="999"/>
                  </a:lnTo>
                  <a:lnTo>
                    <a:pt x="25" y="963"/>
                  </a:lnTo>
                  <a:lnTo>
                    <a:pt x="18" y="871"/>
                  </a:lnTo>
                  <a:lnTo>
                    <a:pt x="13" y="741"/>
                  </a:lnTo>
                  <a:lnTo>
                    <a:pt x="8" y="590"/>
                  </a:lnTo>
                  <a:lnTo>
                    <a:pt x="3" y="438"/>
                  </a:lnTo>
                  <a:lnTo>
                    <a:pt x="0" y="300"/>
                  </a:lnTo>
                  <a:lnTo>
                    <a:pt x="0" y="196"/>
                  </a:lnTo>
                  <a:lnTo>
                    <a:pt x="1" y="144"/>
                  </a:lnTo>
                  <a:lnTo>
                    <a:pt x="147" y="0"/>
                  </a:lnTo>
                  <a:lnTo>
                    <a:pt x="994" y="22"/>
                  </a:lnTo>
                  <a:lnTo>
                    <a:pt x="993" y="57"/>
                  </a:lnTo>
                  <a:lnTo>
                    <a:pt x="988" y="149"/>
                  </a:lnTo>
                  <a:lnTo>
                    <a:pt x="984" y="279"/>
                  </a:lnTo>
                  <a:lnTo>
                    <a:pt x="977" y="427"/>
                  </a:lnTo>
                  <a:lnTo>
                    <a:pt x="970" y="576"/>
                  </a:lnTo>
                  <a:lnTo>
                    <a:pt x="964" y="706"/>
                  </a:lnTo>
                  <a:lnTo>
                    <a:pt x="959" y="797"/>
                  </a:lnTo>
                  <a:lnTo>
                    <a:pt x="957" y="831"/>
                  </a:lnTo>
                  <a:lnTo>
                    <a:pt x="935" y="8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78" name="Freeform 128"/>
            <p:cNvSpPr>
              <a:spLocks/>
            </p:cNvSpPr>
            <p:nvPr/>
          </p:nvSpPr>
          <p:spPr bwMode="auto">
            <a:xfrm>
              <a:off x="2995" y="2595"/>
              <a:ext cx="338" cy="415"/>
            </a:xfrm>
            <a:custGeom>
              <a:avLst/>
              <a:gdLst>
                <a:gd name="T0" fmla="*/ 297 w 676"/>
                <a:gd name="T1" fmla="*/ 405 h 831"/>
                <a:gd name="T2" fmla="*/ 283 w 676"/>
                <a:gd name="T3" fmla="*/ 381 h 831"/>
                <a:gd name="T4" fmla="*/ 264 w 676"/>
                <a:gd name="T5" fmla="*/ 320 h 831"/>
                <a:gd name="T6" fmla="*/ 240 w 676"/>
                <a:gd name="T7" fmla="*/ 280 h 831"/>
                <a:gd name="T8" fmla="*/ 211 w 676"/>
                <a:gd name="T9" fmla="*/ 250 h 831"/>
                <a:gd name="T10" fmla="*/ 180 w 676"/>
                <a:gd name="T11" fmla="*/ 238 h 831"/>
                <a:gd name="T12" fmla="*/ 178 w 676"/>
                <a:gd name="T13" fmla="*/ 231 h 831"/>
                <a:gd name="T14" fmla="*/ 192 w 676"/>
                <a:gd name="T15" fmla="*/ 232 h 831"/>
                <a:gd name="T16" fmla="*/ 212 w 676"/>
                <a:gd name="T17" fmla="*/ 199 h 831"/>
                <a:gd name="T18" fmla="*/ 205 w 676"/>
                <a:gd name="T19" fmla="*/ 171 h 831"/>
                <a:gd name="T20" fmla="*/ 177 w 676"/>
                <a:gd name="T21" fmla="*/ 156 h 831"/>
                <a:gd name="T22" fmla="*/ 134 w 676"/>
                <a:gd name="T23" fmla="*/ 148 h 831"/>
                <a:gd name="T24" fmla="*/ 93 w 676"/>
                <a:gd name="T25" fmla="*/ 136 h 831"/>
                <a:gd name="T26" fmla="*/ 58 w 676"/>
                <a:gd name="T27" fmla="*/ 138 h 831"/>
                <a:gd name="T28" fmla="*/ 51 w 676"/>
                <a:gd name="T29" fmla="*/ 243 h 831"/>
                <a:gd name="T30" fmla="*/ 80 w 676"/>
                <a:gd name="T31" fmla="*/ 317 h 831"/>
                <a:gd name="T32" fmla="*/ 125 w 676"/>
                <a:gd name="T33" fmla="*/ 355 h 831"/>
                <a:gd name="T34" fmla="*/ 141 w 676"/>
                <a:gd name="T35" fmla="*/ 351 h 831"/>
                <a:gd name="T36" fmla="*/ 140 w 676"/>
                <a:gd name="T37" fmla="*/ 358 h 831"/>
                <a:gd name="T38" fmla="*/ 122 w 676"/>
                <a:gd name="T39" fmla="*/ 361 h 831"/>
                <a:gd name="T40" fmla="*/ 77 w 676"/>
                <a:gd name="T41" fmla="*/ 335 h 831"/>
                <a:gd name="T42" fmla="*/ 43 w 676"/>
                <a:gd name="T43" fmla="*/ 288 h 831"/>
                <a:gd name="T44" fmla="*/ 28 w 676"/>
                <a:gd name="T45" fmla="*/ 230 h 831"/>
                <a:gd name="T46" fmla="*/ 19 w 676"/>
                <a:gd name="T47" fmla="*/ 165 h 831"/>
                <a:gd name="T48" fmla="*/ 2 w 676"/>
                <a:gd name="T49" fmla="*/ 159 h 831"/>
                <a:gd name="T50" fmla="*/ 36 w 676"/>
                <a:gd name="T51" fmla="*/ 108 h 831"/>
                <a:gd name="T52" fmla="*/ 30 w 676"/>
                <a:gd name="T53" fmla="*/ 70 h 831"/>
                <a:gd name="T54" fmla="*/ 35 w 676"/>
                <a:gd name="T55" fmla="*/ 32 h 831"/>
                <a:gd name="T56" fmla="*/ 58 w 676"/>
                <a:gd name="T57" fmla="*/ 7 h 831"/>
                <a:gd name="T58" fmla="*/ 71 w 676"/>
                <a:gd name="T59" fmla="*/ 11 h 831"/>
                <a:gd name="T60" fmla="*/ 55 w 676"/>
                <a:gd name="T61" fmla="*/ 27 h 831"/>
                <a:gd name="T62" fmla="*/ 69 w 676"/>
                <a:gd name="T63" fmla="*/ 92 h 831"/>
                <a:gd name="T64" fmla="*/ 116 w 676"/>
                <a:gd name="T65" fmla="*/ 121 h 831"/>
                <a:gd name="T66" fmla="*/ 171 w 676"/>
                <a:gd name="T67" fmla="*/ 135 h 831"/>
                <a:gd name="T68" fmla="*/ 222 w 676"/>
                <a:gd name="T69" fmla="*/ 157 h 831"/>
                <a:gd name="T70" fmla="*/ 256 w 676"/>
                <a:gd name="T71" fmla="*/ 173 h 831"/>
                <a:gd name="T72" fmla="*/ 270 w 676"/>
                <a:gd name="T73" fmla="*/ 205 h 831"/>
                <a:gd name="T74" fmla="*/ 251 w 676"/>
                <a:gd name="T75" fmla="*/ 211 h 831"/>
                <a:gd name="T76" fmla="*/ 239 w 676"/>
                <a:gd name="T77" fmla="*/ 200 h 831"/>
                <a:gd name="T78" fmla="*/ 256 w 676"/>
                <a:gd name="T79" fmla="*/ 204 h 831"/>
                <a:gd name="T80" fmla="*/ 251 w 676"/>
                <a:gd name="T81" fmla="*/ 187 h 831"/>
                <a:gd name="T82" fmla="*/ 228 w 676"/>
                <a:gd name="T83" fmla="*/ 173 h 831"/>
                <a:gd name="T84" fmla="*/ 231 w 676"/>
                <a:gd name="T85" fmla="*/ 220 h 831"/>
                <a:gd name="T86" fmla="*/ 255 w 676"/>
                <a:gd name="T87" fmla="*/ 272 h 831"/>
                <a:gd name="T88" fmla="*/ 296 w 676"/>
                <a:gd name="T89" fmla="*/ 304 h 831"/>
                <a:gd name="T90" fmla="*/ 323 w 676"/>
                <a:gd name="T91" fmla="*/ 301 h 831"/>
                <a:gd name="T92" fmla="*/ 317 w 676"/>
                <a:gd name="T93" fmla="*/ 291 h 831"/>
                <a:gd name="T94" fmla="*/ 336 w 676"/>
                <a:gd name="T95" fmla="*/ 292 h 831"/>
                <a:gd name="T96" fmla="*/ 334 w 676"/>
                <a:gd name="T97" fmla="*/ 314 h 831"/>
                <a:gd name="T98" fmla="*/ 301 w 676"/>
                <a:gd name="T99" fmla="*/ 320 h 831"/>
                <a:gd name="T100" fmla="*/ 274 w 676"/>
                <a:gd name="T101" fmla="*/ 307 h 831"/>
                <a:gd name="T102" fmla="*/ 297 w 676"/>
                <a:gd name="T103" fmla="*/ 360 h 8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76" h="831">
                  <a:moveTo>
                    <a:pt x="615" y="831"/>
                  </a:moveTo>
                  <a:lnTo>
                    <a:pt x="608" y="827"/>
                  </a:lnTo>
                  <a:lnTo>
                    <a:pt x="602" y="824"/>
                  </a:lnTo>
                  <a:lnTo>
                    <a:pt x="598" y="818"/>
                  </a:lnTo>
                  <a:lnTo>
                    <a:pt x="593" y="811"/>
                  </a:lnTo>
                  <a:lnTo>
                    <a:pt x="588" y="804"/>
                  </a:lnTo>
                  <a:lnTo>
                    <a:pt x="585" y="797"/>
                  </a:lnTo>
                  <a:lnTo>
                    <a:pt x="580" y="790"/>
                  </a:lnTo>
                  <a:lnTo>
                    <a:pt x="577" y="784"/>
                  </a:lnTo>
                  <a:lnTo>
                    <a:pt x="565" y="762"/>
                  </a:lnTo>
                  <a:lnTo>
                    <a:pt x="555" y="739"/>
                  </a:lnTo>
                  <a:lnTo>
                    <a:pt x="546" y="716"/>
                  </a:lnTo>
                  <a:lnTo>
                    <a:pt x="539" y="691"/>
                  </a:lnTo>
                  <a:lnTo>
                    <a:pt x="533" y="666"/>
                  </a:lnTo>
                  <a:lnTo>
                    <a:pt x="527" y="641"/>
                  </a:lnTo>
                  <a:lnTo>
                    <a:pt x="523" y="615"/>
                  </a:lnTo>
                  <a:lnTo>
                    <a:pt x="518" y="590"/>
                  </a:lnTo>
                  <a:lnTo>
                    <a:pt x="505" y="580"/>
                  </a:lnTo>
                  <a:lnTo>
                    <a:pt x="492" y="570"/>
                  </a:lnTo>
                  <a:lnTo>
                    <a:pt x="479" y="560"/>
                  </a:lnTo>
                  <a:lnTo>
                    <a:pt x="466" y="549"/>
                  </a:lnTo>
                  <a:lnTo>
                    <a:pt x="454" y="538"/>
                  </a:lnTo>
                  <a:lnTo>
                    <a:pt x="441" y="527"/>
                  </a:lnTo>
                  <a:lnTo>
                    <a:pt x="431" y="514"/>
                  </a:lnTo>
                  <a:lnTo>
                    <a:pt x="421" y="501"/>
                  </a:lnTo>
                  <a:lnTo>
                    <a:pt x="410" y="501"/>
                  </a:lnTo>
                  <a:lnTo>
                    <a:pt x="396" y="498"/>
                  </a:lnTo>
                  <a:lnTo>
                    <a:pt x="383" y="492"/>
                  </a:lnTo>
                  <a:lnTo>
                    <a:pt x="371" y="485"/>
                  </a:lnTo>
                  <a:lnTo>
                    <a:pt x="360" y="477"/>
                  </a:lnTo>
                  <a:lnTo>
                    <a:pt x="351" y="470"/>
                  </a:lnTo>
                  <a:lnTo>
                    <a:pt x="345" y="464"/>
                  </a:lnTo>
                  <a:lnTo>
                    <a:pt x="343" y="462"/>
                  </a:lnTo>
                  <a:lnTo>
                    <a:pt x="349" y="461"/>
                  </a:lnTo>
                  <a:lnTo>
                    <a:pt x="355" y="462"/>
                  </a:lnTo>
                  <a:lnTo>
                    <a:pt x="359" y="463"/>
                  </a:lnTo>
                  <a:lnTo>
                    <a:pt x="365" y="463"/>
                  </a:lnTo>
                  <a:lnTo>
                    <a:pt x="371" y="464"/>
                  </a:lnTo>
                  <a:lnTo>
                    <a:pt x="378" y="466"/>
                  </a:lnTo>
                  <a:lnTo>
                    <a:pt x="383" y="464"/>
                  </a:lnTo>
                  <a:lnTo>
                    <a:pt x="390" y="462"/>
                  </a:lnTo>
                  <a:lnTo>
                    <a:pt x="406" y="448"/>
                  </a:lnTo>
                  <a:lnTo>
                    <a:pt x="416" y="433"/>
                  </a:lnTo>
                  <a:lnTo>
                    <a:pt x="419" y="416"/>
                  </a:lnTo>
                  <a:lnTo>
                    <a:pt x="424" y="399"/>
                  </a:lnTo>
                  <a:lnTo>
                    <a:pt x="421" y="387"/>
                  </a:lnTo>
                  <a:lnTo>
                    <a:pt x="420" y="376"/>
                  </a:lnTo>
                  <a:lnTo>
                    <a:pt x="417" y="364"/>
                  </a:lnTo>
                  <a:lnTo>
                    <a:pt x="414" y="353"/>
                  </a:lnTo>
                  <a:lnTo>
                    <a:pt x="410" y="342"/>
                  </a:lnTo>
                  <a:lnTo>
                    <a:pt x="404" y="334"/>
                  </a:lnTo>
                  <a:lnTo>
                    <a:pt x="397" y="326"/>
                  </a:lnTo>
                  <a:lnTo>
                    <a:pt x="388" y="320"/>
                  </a:lnTo>
                  <a:lnTo>
                    <a:pt x="371" y="316"/>
                  </a:lnTo>
                  <a:lnTo>
                    <a:pt x="353" y="312"/>
                  </a:lnTo>
                  <a:lnTo>
                    <a:pt x="336" y="309"/>
                  </a:lnTo>
                  <a:lnTo>
                    <a:pt x="319" y="307"/>
                  </a:lnTo>
                  <a:lnTo>
                    <a:pt x="302" y="303"/>
                  </a:lnTo>
                  <a:lnTo>
                    <a:pt x="284" y="300"/>
                  </a:lnTo>
                  <a:lnTo>
                    <a:pt x="268" y="296"/>
                  </a:lnTo>
                  <a:lnTo>
                    <a:pt x="251" y="293"/>
                  </a:lnTo>
                  <a:lnTo>
                    <a:pt x="234" y="288"/>
                  </a:lnTo>
                  <a:lnTo>
                    <a:pt x="218" y="284"/>
                  </a:lnTo>
                  <a:lnTo>
                    <a:pt x="201" y="279"/>
                  </a:lnTo>
                  <a:lnTo>
                    <a:pt x="185" y="272"/>
                  </a:lnTo>
                  <a:lnTo>
                    <a:pt x="169" y="265"/>
                  </a:lnTo>
                  <a:lnTo>
                    <a:pt x="154" y="257"/>
                  </a:lnTo>
                  <a:lnTo>
                    <a:pt x="139" y="248"/>
                  </a:lnTo>
                  <a:lnTo>
                    <a:pt x="125" y="237"/>
                  </a:lnTo>
                  <a:lnTo>
                    <a:pt x="115" y="277"/>
                  </a:lnTo>
                  <a:lnTo>
                    <a:pt x="107" y="317"/>
                  </a:lnTo>
                  <a:lnTo>
                    <a:pt x="100" y="360"/>
                  </a:lnTo>
                  <a:lnTo>
                    <a:pt x="98" y="401"/>
                  </a:lnTo>
                  <a:lnTo>
                    <a:pt x="98" y="445"/>
                  </a:lnTo>
                  <a:lnTo>
                    <a:pt x="102" y="487"/>
                  </a:lnTo>
                  <a:lnTo>
                    <a:pt x="110" y="530"/>
                  </a:lnTo>
                  <a:lnTo>
                    <a:pt x="122" y="573"/>
                  </a:lnTo>
                  <a:lnTo>
                    <a:pt x="133" y="592"/>
                  </a:lnTo>
                  <a:lnTo>
                    <a:pt x="145" y="614"/>
                  </a:lnTo>
                  <a:lnTo>
                    <a:pt x="159" y="635"/>
                  </a:lnTo>
                  <a:lnTo>
                    <a:pt x="173" y="655"/>
                  </a:lnTo>
                  <a:lnTo>
                    <a:pt x="189" y="673"/>
                  </a:lnTo>
                  <a:lnTo>
                    <a:pt x="207" y="689"/>
                  </a:lnTo>
                  <a:lnTo>
                    <a:pt x="227" y="702"/>
                  </a:lnTo>
                  <a:lnTo>
                    <a:pt x="250" y="711"/>
                  </a:lnTo>
                  <a:lnTo>
                    <a:pt x="256" y="711"/>
                  </a:lnTo>
                  <a:lnTo>
                    <a:pt x="262" y="709"/>
                  </a:lnTo>
                  <a:lnTo>
                    <a:pt x="269" y="706"/>
                  </a:lnTo>
                  <a:lnTo>
                    <a:pt x="275" y="704"/>
                  </a:lnTo>
                  <a:lnTo>
                    <a:pt x="281" y="702"/>
                  </a:lnTo>
                  <a:lnTo>
                    <a:pt x="287" y="701"/>
                  </a:lnTo>
                  <a:lnTo>
                    <a:pt x="290" y="703"/>
                  </a:lnTo>
                  <a:lnTo>
                    <a:pt x="294" y="708"/>
                  </a:lnTo>
                  <a:lnTo>
                    <a:pt x="287" y="712"/>
                  </a:lnTo>
                  <a:lnTo>
                    <a:pt x="280" y="716"/>
                  </a:lnTo>
                  <a:lnTo>
                    <a:pt x="273" y="719"/>
                  </a:lnTo>
                  <a:lnTo>
                    <a:pt x="266" y="721"/>
                  </a:lnTo>
                  <a:lnTo>
                    <a:pt x="259" y="723"/>
                  </a:lnTo>
                  <a:lnTo>
                    <a:pt x="251" y="724"/>
                  </a:lnTo>
                  <a:lnTo>
                    <a:pt x="243" y="723"/>
                  </a:lnTo>
                  <a:lnTo>
                    <a:pt x="235" y="720"/>
                  </a:lnTo>
                  <a:lnTo>
                    <a:pt x="212" y="710"/>
                  </a:lnTo>
                  <a:lnTo>
                    <a:pt x="191" y="698"/>
                  </a:lnTo>
                  <a:lnTo>
                    <a:pt x="171" y="686"/>
                  </a:lnTo>
                  <a:lnTo>
                    <a:pt x="153" y="671"/>
                  </a:lnTo>
                  <a:lnTo>
                    <a:pt x="137" y="655"/>
                  </a:lnTo>
                  <a:lnTo>
                    <a:pt x="122" y="637"/>
                  </a:lnTo>
                  <a:lnTo>
                    <a:pt x="108" y="618"/>
                  </a:lnTo>
                  <a:lnTo>
                    <a:pt x="97" y="598"/>
                  </a:lnTo>
                  <a:lnTo>
                    <a:pt x="86" y="577"/>
                  </a:lnTo>
                  <a:lnTo>
                    <a:pt x="77" y="555"/>
                  </a:lnTo>
                  <a:lnTo>
                    <a:pt x="69" y="532"/>
                  </a:lnTo>
                  <a:lnTo>
                    <a:pt x="63" y="509"/>
                  </a:lnTo>
                  <a:lnTo>
                    <a:pt x="59" y="485"/>
                  </a:lnTo>
                  <a:lnTo>
                    <a:pt x="55" y="461"/>
                  </a:lnTo>
                  <a:lnTo>
                    <a:pt x="53" y="437"/>
                  </a:lnTo>
                  <a:lnTo>
                    <a:pt x="53" y="411"/>
                  </a:lnTo>
                  <a:lnTo>
                    <a:pt x="53" y="330"/>
                  </a:lnTo>
                  <a:lnTo>
                    <a:pt x="45" y="330"/>
                  </a:lnTo>
                  <a:lnTo>
                    <a:pt x="38" y="330"/>
                  </a:lnTo>
                  <a:lnTo>
                    <a:pt x="30" y="330"/>
                  </a:lnTo>
                  <a:lnTo>
                    <a:pt x="22" y="328"/>
                  </a:lnTo>
                  <a:lnTo>
                    <a:pt x="15" y="326"/>
                  </a:lnTo>
                  <a:lnTo>
                    <a:pt x="9" y="323"/>
                  </a:lnTo>
                  <a:lnTo>
                    <a:pt x="3" y="319"/>
                  </a:lnTo>
                  <a:lnTo>
                    <a:pt x="0" y="314"/>
                  </a:lnTo>
                  <a:lnTo>
                    <a:pt x="56" y="294"/>
                  </a:lnTo>
                  <a:lnTo>
                    <a:pt x="61" y="269"/>
                  </a:lnTo>
                  <a:lnTo>
                    <a:pt x="65" y="242"/>
                  </a:lnTo>
                  <a:lnTo>
                    <a:pt x="72" y="217"/>
                  </a:lnTo>
                  <a:lnTo>
                    <a:pt x="87" y="196"/>
                  </a:lnTo>
                  <a:lnTo>
                    <a:pt x="78" y="184"/>
                  </a:lnTo>
                  <a:lnTo>
                    <a:pt x="71" y="171"/>
                  </a:lnTo>
                  <a:lnTo>
                    <a:pt x="64" y="156"/>
                  </a:lnTo>
                  <a:lnTo>
                    <a:pt x="60" y="141"/>
                  </a:lnTo>
                  <a:lnTo>
                    <a:pt x="56" y="126"/>
                  </a:lnTo>
                  <a:lnTo>
                    <a:pt x="56" y="110"/>
                  </a:lnTo>
                  <a:lnTo>
                    <a:pt x="57" y="93"/>
                  </a:lnTo>
                  <a:lnTo>
                    <a:pt x="63" y="77"/>
                  </a:lnTo>
                  <a:lnTo>
                    <a:pt x="70" y="65"/>
                  </a:lnTo>
                  <a:lnTo>
                    <a:pt x="77" y="53"/>
                  </a:lnTo>
                  <a:lnTo>
                    <a:pt x="85" y="42"/>
                  </a:lnTo>
                  <a:lnTo>
                    <a:pt x="94" y="31"/>
                  </a:lnTo>
                  <a:lnTo>
                    <a:pt x="103" y="22"/>
                  </a:lnTo>
                  <a:lnTo>
                    <a:pt x="115" y="14"/>
                  </a:lnTo>
                  <a:lnTo>
                    <a:pt x="125" y="7"/>
                  </a:lnTo>
                  <a:lnTo>
                    <a:pt x="138" y="0"/>
                  </a:lnTo>
                  <a:lnTo>
                    <a:pt x="144" y="8"/>
                  </a:lnTo>
                  <a:lnTo>
                    <a:pt x="145" y="15"/>
                  </a:lnTo>
                  <a:lnTo>
                    <a:pt x="142" y="22"/>
                  </a:lnTo>
                  <a:lnTo>
                    <a:pt x="135" y="28"/>
                  </a:lnTo>
                  <a:lnTo>
                    <a:pt x="127" y="34"/>
                  </a:lnTo>
                  <a:lnTo>
                    <a:pt x="120" y="40"/>
                  </a:lnTo>
                  <a:lnTo>
                    <a:pt x="113" y="47"/>
                  </a:lnTo>
                  <a:lnTo>
                    <a:pt x="109" y="55"/>
                  </a:lnTo>
                  <a:lnTo>
                    <a:pt x="102" y="83"/>
                  </a:lnTo>
                  <a:lnTo>
                    <a:pt x="103" y="113"/>
                  </a:lnTo>
                  <a:lnTo>
                    <a:pt x="110" y="141"/>
                  </a:lnTo>
                  <a:lnTo>
                    <a:pt x="122" y="166"/>
                  </a:lnTo>
                  <a:lnTo>
                    <a:pt x="138" y="184"/>
                  </a:lnTo>
                  <a:lnTo>
                    <a:pt x="154" y="201"/>
                  </a:lnTo>
                  <a:lnTo>
                    <a:pt x="173" y="214"/>
                  </a:lnTo>
                  <a:lnTo>
                    <a:pt x="192" y="226"/>
                  </a:lnTo>
                  <a:lnTo>
                    <a:pt x="212" y="235"/>
                  </a:lnTo>
                  <a:lnTo>
                    <a:pt x="232" y="242"/>
                  </a:lnTo>
                  <a:lnTo>
                    <a:pt x="254" y="249"/>
                  </a:lnTo>
                  <a:lnTo>
                    <a:pt x="276" y="255"/>
                  </a:lnTo>
                  <a:lnTo>
                    <a:pt x="298" y="259"/>
                  </a:lnTo>
                  <a:lnTo>
                    <a:pt x="320" y="265"/>
                  </a:lnTo>
                  <a:lnTo>
                    <a:pt x="342" y="271"/>
                  </a:lnTo>
                  <a:lnTo>
                    <a:pt x="364" y="277"/>
                  </a:lnTo>
                  <a:lnTo>
                    <a:pt x="385" y="284"/>
                  </a:lnTo>
                  <a:lnTo>
                    <a:pt x="405" y="293"/>
                  </a:lnTo>
                  <a:lnTo>
                    <a:pt x="425" y="302"/>
                  </a:lnTo>
                  <a:lnTo>
                    <a:pt x="444" y="315"/>
                  </a:lnTo>
                  <a:lnTo>
                    <a:pt x="459" y="317"/>
                  </a:lnTo>
                  <a:lnTo>
                    <a:pt x="474" y="322"/>
                  </a:lnTo>
                  <a:lnTo>
                    <a:pt x="488" y="328"/>
                  </a:lnTo>
                  <a:lnTo>
                    <a:pt x="501" y="337"/>
                  </a:lnTo>
                  <a:lnTo>
                    <a:pt x="512" y="347"/>
                  </a:lnTo>
                  <a:lnTo>
                    <a:pt x="523" y="358"/>
                  </a:lnTo>
                  <a:lnTo>
                    <a:pt x="531" y="370"/>
                  </a:lnTo>
                  <a:lnTo>
                    <a:pt x="539" y="384"/>
                  </a:lnTo>
                  <a:lnTo>
                    <a:pt x="541" y="396"/>
                  </a:lnTo>
                  <a:lnTo>
                    <a:pt x="540" y="410"/>
                  </a:lnTo>
                  <a:lnTo>
                    <a:pt x="534" y="421"/>
                  </a:lnTo>
                  <a:lnTo>
                    <a:pt x="524" y="430"/>
                  </a:lnTo>
                  <a:lnTo>
                    <a:pt x="517" y="430"/>
                  </a:lnTo>
                  <a:lnTo>
                    <a:pt x="510" y="426"/>
                  </a:lnTo>
                  <a:lnTo>
                    <a:pt x="502" y="422"/>
                  </a:lnTo>
                  <a:lnTo>
                    <a:pt x="495" y="417"/>
                  </a:lnTo>
                  <a:lnTo>
                    <a:pt x="488" y="411"/>
                  </a:lnTo>
                  <a:lnTo>
                    <a:pt x="482" y="406"/>
                  </a:lnTo>
                  <a:lnTo>
                    <a:pt x="479" y="402"/>
                  </a:lnTo>
                  <a:lnTo>
                    <a:pt x="478" y="401"/>
                  </a:lnTo>
                  <a:lnTo>
                    <a:pt x="485" y="405"/>
                  </a:lnTo>
                  <a:lnTo>
                    <a:pt x="492" y="409"/>
                  </a:lnTo>
                  <a:lnTo>
                    <a:pt x="497" y="413"/>
                  </a:lnTo>
                  <a:lnTo>
                    <a:pt x="505" y="414"/>
                  </a:lnTo>
                  <a:lnTo>
                    <a:pt x="511" y="409"/>
                  </a:lnTo>
                  <a:lnTo>
                    <a:pt x="515" y="402"/>
                  </a:lnTo>
                  <a:lnTo>
                    <a:pt x="516" y="396"/>
                  </a:lnTo>
                  <a:lnTo>
                    <a:pt x="516" y="388"/>
                  </a:lnTo>
                  <a:lnTo>
                    <a:pt x="508" y="383"/>
                  </a:lnTo>
                  <a:lnTo>
                    <a:pt x="501" y="375"/>
                  </a:lnTo>
                  <a:lnTo>
                    <a:pt x="493" y="368"/>
                  </a:lnTo>
                  <a:lnTo>
                    <a:pt x="484" y="361"/>
                  </a:lnTo>
                  <a:lnTo>
                    <a:pt x="476" y="354"/>
                  </a:lnTo>
                  <a:lnTo>
                    <a:pt x="466" y="349"/>
                  </a:lnTo>
                  <a:lnTo>
                    <a:pt x="456" y="346"/>
                  </a:lnTo>
                  <a:lnTo>
                    <a:pt x="447" y="346"/>
                  </a:lnTo>
                  <a:lnTo>
                    <a:pt x="454" y="368"/>
                  </a:lnTo>
                  <a:lnTo>
                    <a:pt x="457" y="392"/>
                  </a:lnTo>
                  <a:lnTo>
                    <a:pt x="458" y="416"/>
                  </a:lnTo>
                  <a:lnTo>
                    <a:pt x="461" y="440"/>
                  </a:lnTo>
                  <a:lnTo>
                    <a:pt x="463" y="464"/>
                  </a:lnTo>
                  <a:lnTo>
                    <a:pt x="469" y="487"/>
                  </a:lnTo>
                  <a:lnTo>
                    <a:pt x="480" y="509"/>
                  </a:lnTo>
                  <a:lnTo>
                    <a:pt x="496" y="529"/>
                  </a:lnTo>
                  <a:lnTo>
                    <a:pt x="510" y="544"/>
                  </a:lnTo>
                  <a:lnTo>
                    <a:pt x="524" y="560"/>
                  </a:lnTo>
                  <a:lnTo>
                    <a:pt x="539" y="575"/>
                  </a:lnTo>
                  <a:lnTo>
                    <a:pt x="556" y="589"/>
                  </a:lnTo>
                  <a:lnTo>
                    <a:pt x="573" y="600"/>
                  </a:lnTo>
                  <a:lnTo>
                    <a:pt x="592" y="608"/>
                  </a:lnTo>
                  <a:lnTo>
                    <a:pt x="611" y="612"/>
                  </a:lnTo>
                  <a:lnTo>
                    <a:pt x="633" y="611"/>
                  </a:lnTo>
                  <a:lnTo>
                    <a:pt x="637" y="607"/>
                  </a:lnTo>
                  <a:lnTo>
                    <a:pt x="641" y="604"/>
                  </a:lnTo>
                  <a:lnTo>
                    <a:pt x="646" y="602"/>
                  </a:lnTo>
                  <a:lnTo>
                    <a:pt x="649" y="598"/>
                  </a:lnTo>
                  <a:lnTo>
                    <a:pt x="645" y="593"/>
                  </a:lnTo>
                  <a:lnTo>
                    <a:pt x="639" y="591"/>
                  </a:lnTo>
                  <a:lnTo>
                    <a:pt x="634" y="589"/>
                  </a:lnTo>
                  <a:lnTo>
                    <a:pt x="633" y="583"/>
                  </a:lnTo>
                  <a:lnTo>
                    <a:pt x="640" y="578"/>
                  </a:lnTo>
                  <a:lnTo>
                    <a:pt x="647" y="576"/>
                  </a:lnTo>
                  <a:lnTo>
                    <a:pt x="656" y="575"/>
                  </a:lnTo>
                  <a:lnTo>
                    <a:pt x="664" y="577"/>
                  </a:lnTo>
                  <a:lnTo>
                    <a:pt x="671" y="584"/>
                  </a:lnTo>
                  <a:lnTo>
                    <a:pt x="675" y="592"/>
                  </a:lnTo>
                  <a:lnTo>
                    <a:pt x="676" y="600"/>
                  </a:lnTo>
                  <a:lnTo>
                    <a:pt x="675" y="608"/>
                  </a:lnTo>
                  <a:lnTo>
                    <a:pt x="674" y="619"/>
                  </a:lnTo>
                  <a:lnTo>
                    <a:pt x="668" y="628"/>
                  </a:lnTo>
                  <a:lnTo>
                    <a:pt x="657" y="636"/>
                  </a:lnTo>
                  <a:lnTo>
                    <a:pt x="645" y="643"/>
                  </a:lnTo>
                  <a:lnTo>
                    <a:pt x="630" y="644"/>
                  </a:lnTo>
                  <a:lnTo>
                    <a:pt x="616" y="643"/>
                  </a:lnTo>
                  <a:lnTo>
                    <a:pt x="602" y="641"/>
                  </a:lnTo>
                  <a:lnTo>
                    <a:pt x="590" y="637"/>
                  </a:lnTo>
                  <a:lnTo>
                    <a:pt x="577" y="631"/>
                  </a:lnTo>
                  <a:lnTo>
                    <a:pt x="565" y="627"/>
                  </a:lnTo>
                  <a:lnTo>
                    <a:pt x="556" y="620"/>
                  </a:lnTo>
                  <a:lnTo>
                    <a:pt x="547" y="614"/>
                  </a:lnTo>
                  <a:lnTo>
                    <a:pt x="554" y="636"/>
                  </a:lnTo>
                  <a:lnTo>
                    <a:pt x="562" y="658"/>
                  </a:lnTo>
                  <a:lnTo>
                    <a:pt x="571" y="679"/>
                  </a:lnTo>
                  <a:lnTo>
                    <a:pt x="581" y="701"/>
                  </a:lnTo>
                  <a:lnTo>
                    <a:pt x="593" y="721"/>
                  </a:lnTo>
                  <a:lnTo>
                    <a:pt x="605" y="743"/>
                  </a:lnTo>
                  <a:lnTo>
                    <a:pt x="617" y="764"/>
                  </a:lnTo>
                  <a:lnTo>
                    <a:pt x="631" y="784"/>
                  </a:lnTo>
                  <a:lnTo>
                    <a:pt x="615" y="8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79" name="Freeform 129"/>
            <p:cNvSpPr>
              <a:spLocks/>
            </p:cNvSpPr>
            <p:nvPr/>
          </p:nvSpPr>
          <p:spPr bwMode="auto">
            <a:xfrm>
              <a:off x="3350" y="2622"/>
              <a:ext cx="130" cy="250"/>
            </a:xfrm>
            <a:custGeom>
              <a:avLst/>
              <a:gdLst>
                <a:gd name="T0" fmla="*/ 124 w 260"/>
                <a:gd name="T1" fmla="*/ 76 h 501"/>
                <a:gd name="T2" fmla="*/ 130 w 260"/>
                <a:gd name="T3" fmla="*/ 123 h 501"/>
                <a:gd name="T4" fmla="*/ 125 w 260"/>
                <a:gd name="T5" fmla="*/ 169 h 501"/>
                <a:gd name="T6" fmla="*/ 107 w 260"/>
                <a:gd name="T7" fmla="*/ 212 h 501"/>
                <a:gd name="T8" fmla="*/ 88 w 260"/>
                <a:gd name="T9" fmla="*/ 235 h 501"/>
                <a:gd name="T10" fmla="*/ 72 w 260"/>
                <a:gd name="T11" fmla="*/ 243 h 501"/>
                <a:gd name="T12" fmla="*/ 56 w 260"/>
                <a:gd name="T13" fmla="*/ 249 h 501"/>
                <a:gd name="T14" fmla="*/ 44 w 260"/>
                <a:gd name="T15" fmla="*/ 250 h 501"/>
                <a:gd name="T16" fmla="*/ 44 w 260"/>
                <a:gd name="T17" fmla="*/ 246 h 501"/>
                <a:gd name="T18" fmla="*/ 54 w 260"/>
                <a:gd name="T19" fmla="*/ 237 h 501"/>
                <a:gd name="T20" fmla="*/ 70 w 260"/>
                <a:gd name="T21" fmla="*/ 226 h 501"/>
                <a:gd name="T22" fmla="*/ 84 w 260"/>
                <a:gd name="T23" fmla="*/ 215 h 501"/>
                <a:gd name="T24" fmla="*/ 94 w 260"/>
                <a:gd name="T25" fmla="*/ 194 h 501"/>
                <a:gd name="T26" fmla="*/ 103 w 260"/>
                <a:gd name="T27" fmla="*/ 159 h 501"/>
                <a:gd name="T28" fmla="*/ 106 w 260"/>
                <a:gd name="T29" fmla="*/ 123 h 501"/>
                <a:gd name="T30" fmla="*/ 103 w 260"/>
                <a:gd name="T31" fmla="*/ 87 h 501"/>
                <a:gd name="T32" fmla="*/ 98 w 260"/>
                <a:gd name="T33" fmla="*/ 65 h 501"/>
                <a:gd name="T34" fmla="*/ 95 w 260"/>
                <a:gd name="T35" fmla="*/ 55 h 501"/>
                <a:gd name="T36" fmla="*/ 91 w 260"/>
                <a:gd name="T37" fmla="*/ 46 h 501"/>
                <a:gd name="T38" fmla="*/ 85 w 260"/>
                <a:gd name="T39" fmla="*/ 39 h 501"/>
                <a:gd name="T40" fmla="*/ 70 w 260"/>
                <a:gd name="T41" fmla="*/ 26 h 501"/>
                <a:gd name="T42" fmla="*/ 44 w 260"/>
                <a:gd name="T43" fmla="*/ 16 h 501"/>
                <a:gd name="T44" fmla="*/ 19 w 260"/>
                <a:gd name="T45" fmla="*/ 12 h 501"/>
                <a:gd name="T46" fmla="*/ 3 w 260"/>
                <a:gd name="T47" fmla="*/ 12 h 501"/>
                <a:gd name="T48" fmla="*/ 8 w 260"/>
                <a:gd name="T49" fmla="*/ 6 h 501"/>
                <a:gd name="T50" fmla="*/ 27 w 260"/>
                <a:gd name="T51" fmla="*/ 0 h 501"/>
                <a:gd name="T52" fmla="*/ 46 w 260"/>
                <a:gd name="T53" fmla="*/ 1 h 501"/>
                <a:gd name="T54" fmla="*/ 65 w 260"/>
                <a:gd name="T55" fmla="*/ 6 h 501"/>
                <a:gd name="T56" fmla="*/ 80 w 260"/>
                <a:gd name="T57" fmla="*/ 14 h 501"/>
                <a:gd name="T58" fmla="*/ 92 w 260"/>
                <a:gd name="T59" fmla="*/ 23 h 501"/>
                <a:gd name="T60" fmla="*/ 103 w 260"/>
                <a:gd name="T61" fmla="*/ 36 h 501"/>
                <a:gd name="T62" fmla="*/ 113 w 260"/>
                <a:gd name="T63" fmla="*/ 48 h 5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60" h="501">
                  <a:moveTo>
                    <a:pt x="232" y="111"/>
                  </a:moveTo>
                  <a:lnTo>
                    <a:pt x="248" y="153"/>
                  </a:lnTo>
                  <a:lnTo>
                    <a:pt x="257" y="198"/>
                  </a:lnTo>
                  <a:lnTo>
                    <a:pt x="260" y="246"/>
                  </a:lnTo>
                  <a:lnTo>
                    <a:pt x="258" y="293"/>
                  </a:lnTo>
                  <a:lnTo>
                    <a:pt x="249" y="339"/>
                  </a:lnTo>
                  <a:lnTo>
                    <a:pt x="234" y="384"/>
                  </a:lnTo>
                  <a:lnTo>
                    <a:pt x="213" y="424"/>
                  </a:lnTo>
                  <a:lnTo>
                    <a:pt x="186" y="461"/>
                  </a:lnTo>
                  <a:lnTo>
                    <a:pt x="175" y="470"/>
                  </a:lnTo>
                  <a:lnTo>
                    <a:pt x="160" y="478"/>
                  </a:lnTo>
                  <a:lnTo>
                    <a:pt x="144" y="486"/>
                  </a:lnTo>
                  <a:lnTo>
                    <a:pt x="127" y="493"/>
                  </a:lnTo>
                  <a:lnTo>
                    <a:pt x="111" y="498"/>
                  </a:lnTo>
                  <a:lnTo>
                    <a:pt x="97" y="501"/>
                  </a:lnTo>
                  <a:lnTo>
                    <a:pt x="87" y="501"/>
                  </a:lnTo>
                  <a:lnTo>
                    <a:pt x="82" y="499"/>
                  </a:lnTo>
                  <a:lnTo>
                    <a:pt x="87" y="493"/>
                  </a:lnTo>
                  <a:lnTo>
                    <a:pt x="96" y="485"/>
                  </a:lnTo>
                  <a:lnTo>
                    <a:pt x="108" y="475"/>
                  </a:lnTo>
                  <a:lnTo>
                    <a:pt x="123" y="464"/>
                  </a:lnTo>
                  <a:lnTo>
                    <a:pt x="140" y="453"/>
                  </a:lnTo>
                  <a:lnTo>
                    <a:pt x="154" y="441"/>
                  </a:lnTo>
                  <a:lnTo>
                    <a:pt x="167" y="430"/>
                  </a:lnTo>
                  <a:lnTo>
                    <a:pt x="175" y="421"/>
                  </a:lnTo>
                  <a:lnTo>
                    <a:pt x="188" y="388"/>
                  </a:lnTo>
                  <a:lnTo>
                    <a:pt x="198" y="355"/>
                  </a:lnTo>
                  <a:lnTo>
                    <a:pt x="205" y="319"/>
                  </a:lnTo>
                  <a:lnTo>
                    <a:pt x="210" y="284"/>
                  </a:lnTo>
                  <a:lnTo>
                    <a:pt x="212" y="247"/>
                  </a:lnTo>
                  <a:lnTo>
                    <a:pt x="210" y="210"/>
                  </a:lnTo>
                  <a:lnTo>
                    <a:pt x="206" y="174"/>
                  </a:lnTo>
                  <a:lnTo>
                    <a:pt x="198" y="140"/>
                  </a:lnTo>
                  <a:lnTo>
                    <a:pt x="196" y="130"/>
                  </a:lnTo>
                  <a:lnTo>
                    <a:pt x="194" y="120"/>
                  </a:lnTo>
                  <a:lnTo>
                    <a:pt x="190" y="111"/>
                  </a:lnTo>
                  <a:lnTo>
                    <a:pt x="186" y="103"/>
                  </a:lnTo>
                  <a:lnTo>
                    <a:pt x="181" y="93"/>
                  </a:lnTo>
                  <a:lnTo>
                    <a:pt x="175" y="85"/>
                  </a:lnTo>
                  <a:lnTo>
                    <a:pt x="169" y="78"/>
                  </a:lnTo>
                  <a:lnTo>
                    <a:pt x="163" y="70"/>
                  </a:lnTo>
                  <a:lnTo>
                    <a:pt x="140" y="53"/>
                  </a:lnTo>
                  <a:lnTo>
                    <a:pt x="114" y="40"/>
                  </a:lnTo>
                  <a:lnTo>
                    <a:pt x="87" y="32"/>
                  </a:lnTo>
                  <a:lnTo>
                    <a:pt x="61" y="27"/>
                  </a:lnTo>
                  <a:lnTo>
                    <a:pt x="37" y="24"/>
                  </a:lnTo>
                  <a:lnTo>
                    <a:pt x="17" y="24"/>
                  </a:lnTo>
                  <a:lnTo>
                    <a:pt x="5" y="24"/>
                  </a:lnTo>
                  <a:lnTo>
                    <a:pt x="0" y="24"/>
                  </a:lnTo>
                  <a:lnTo>
                    <a:pt x="16" y="13"/>
                  </a:lnTo>
                  <a:lnTo>
                    <a:pt x="34" y="6"/>
                  </a:lnTo>
                  <a:lnTo>
                    <a:pt x="53" y="1"/>
                  </a:lnTo>
                  <a:lnTo>
                    <a:pt x="73" y="0"/>
                  </a:lnTo>
                  <a:lnTo>
                    <a:pt x="92" y="2"/>
                  </a:lnTo>
                  <a:lnTo>
                    <a:pt x="112" y="6"/>
                  </a:lnTo>
                  <a:lnTo>
                    <a:pt x="130" y="12"/>
                  </a:lnTo>
                  <a:lnTo>
                    <a:pt x="148" y="19"/>
                  </a:lnTo>
                  <a:lnTo>
                    <a:pt x="160" y="28"/>
                  </a:lnTo>
                  <a:lnTo>
                    <a:pt x="173" y="37"/>
                  </a:lnTo>
                  <a:lnTo>
                    <a:pt x="184" y="47"/>
                  </a:lnTo>
                  <a:lnTo>
                    <a:pt x="196" y="59"/>
                  </a:lnTo>
                  <a:lnTo>
                    <a:pt x="206" y="72"/>
                  </a:lnTo>
                  <a:lnTo>
                    <a:pt x="216" y="84"/>
                  </a:lnTo>
                  <a:lnTo>
                    <a:pt x="225" y="97"/>
                  </a:lnTo>
                  <a:lnTo>
                    <a:pt x="23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80" name="Freeform 130"/>
            <p:cNvSpPr>
              <a:spLocks/>
            </p:cNvSpPr>
            <p:nvPr/>
          </p:nvSpPr>
          <p:spPr bwMode="auto">
            <a:xfrm>
              <a:off x="2585" y="2651"/>
              <a:ext cx="321" cy="350"/>
            </a:xfrm>
            <a:custGeom>
              <a:avLst/>
              <a:gdLst>
                <a:gd name="T0" fmla="*/ 321 w 641"/>
                <a:gd name="T1" fmla="*/ 2 h 699"/>
                <a:gd name="T2" fmla="*/ 321 w 641"/>
                <a:gd name="T3" fmla="*/ 54 h 699"/>
                <a:gd name="T4" fmla="*/ 321 w 641"/>
                <a:gd name="T5" fmla="*/ 167 h 699"/>
                <a:gd name="T6" fmla="*/ 319 w 641"/>
                <a:gd name="T7" fmla="*/ 282 h 699"/>
                <a:gd name="T8" fmla="*/ 315 w 641"/>
                <a:gd name="T9" fmla="*/ 334 h 699"/>
                <a:gd name="T10" fmla="*/ 312 w 641"/>
                <a:gd name="T11" fmla="*/ 334 h 699"/>
                <a:gd name="T12" fmla="*/ 304 w 641"/>
                <a:gd name="T13" fmla="*/ 335 h 699"/>
                <a:gd name="T14" fmla="*/ 292 w 641"/>
                <a:gd name="T15" fmla="*/ 336 h 699"/>
                <a:gd name="T16" fmla="*/ 275 w 641"/>
                <a:gd name="T17" fmla="*/ 337 h 699"/>
                <a:gd name="T18" fmla="*/ 256 w 641"/>
                <a:gd name="T19" fmla="*/ 338 h 699"/>
                <a:gd name="T20" fmla="*/ 233 w 641"/>
                <a:gd name="T21" fmla="*/ 339 h 699"/>
                <a:gd name="T22" fmla="*/ 210 w 641"/>
                <a:gd name="T23" fmla="*/ 341 h 699"/>
                <a:gd name="T24" fmla="*/ 184 w 641"/>
                <a:gd name="T25" fmla="*/ 342 h 699"/>
                <a:gd name="T26" fmla="*/ 159 w 641"/>
                <a:gd name="T27" fmla="*/ 344 h 699"/>
                <a:gd name="T28" fmla="*/ 133 w 641"/>
                <a:gd name="T29" fmla="*/ 345 h 699"/>
                <a:gd name="T30" fmla="*/ 108 w 641"/>
                <a:gd name="T31" fmla="*/ 347 h 699"/>
                <a:gd name="T32" fmla="*/ 85 w 641"/>
                <a:gd name="T33" fmla="*/ 348 h 699"/>
                <a:gd name="T34" fmla="*/ 64 w 641"/>
                <a:gd name="T35" fmla="*/ 349 h 699"/>
                <a:gd name="T36" fmla="*/ 44 w 641"/>
                <a:gd name="T37" fmla="*/ 349 h 699"/>
                <a:gd name="T38" fmla="*/ 29 w 641"/>
                <a:gd name="T39" fmla="*/ 350 h 699"/>
                <a:gd name="T40" fmla="*/ 17 w 641"/>
                <a:gd name="T41" fmla="*/ 350 h 699"/>
                <a:gd name="T42" fmla="*/ 0 w 641"/>
                <a:gd name="T43" fmla="*/ 0 h 699"/>
                <a:gd name="T44" fmla="*/ 321 w 641"/>
                <a:gd name="T45" fmla="*/ 2 h 69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41" h="699">
                  <a:moveTo>
                    <a:pt x="641" y="3"/>
                  </a:moveTo>
                  <a:lnTo>
                    <a:pt x="641" y="107"/>
                  </a:lnTo>
                  <a:lnTo>
                    <a:pt x="641" y="334"/>
                  </a:lnTo>
                  <a:lnTo>
                    <a:pt x="638" y="563"/>
                  </a:lnTo>
                  <a:lnTo>
                    <a:pt x="629" y="668"/>
                  </a:lnTo>
                  <a:lnTo>
                    <a:pt x="623" y="668"/>
                  </a:lnTo>
                  <a:lnTo>
                    <a:pt x="607" y="669"/>
                  </a:lnTo>
                  <a:lnTo>
                    <a:pt x="583" y="672"/>
                  </a:lnTo>
                  <a:lnTo>
                    <a:pt x="549" y="673"/>
                  </a:lnTo>
                  <a:lnTo>
                    <a:pt x="511" y="676"/>
                  </a:lnTo>
                  <a:lnTo>
                    <a:pt x="466" y="678"/>
                  </a:lnTo>
                  <a:lnTo>
                    <a:pt x="419" y="682"/>
                  </a:lnTo>
                  <a:lnTo>
                    <a:pt x="368" y="684"/>
                  </a:lnTo>
                  <a:lnTo>
                    <a:pt x="318" y="688"/>
                  </a:lnTo>
                  <a:lnTo>
                    <a:pt x="266" y="690"/>
                  </a:lnTo>
                  <a:lnTo>
                    <a:pt x="216" y="693"/>
                  </a:lnTo>
                  <a:lnTo>
                    <a:pt x="169" y="696"/>
                  </a:lnTo>
                  <a:lnTo>
                    <a:pt x="127" y="697"/>
                  </a:lnTo>
                  <a:lnTo>
                    <a:pt x="88" y="698"/>
                  </a:lnTo>
                  <a:lnTo>
                    <a:pt x="57" y="699"/>
                  </a:lnTo>
                  <a:lnTo>
                    <a:pt x="34" y="699"/>
                  </a:lnTo>
                  <a:lnTo>
                    <a:pt x="0" y="0"/>
                  </a:lnTo>
                  <a:lnTo>
                    <a:pt x="64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81" name="Freeform 131"/>
            <p:cNvSpPr>
              <a:spLocks/>
            </p:cNvSpPr>
            <p:nvPr/>
          </p:nvSpPr>
          <p:spPr bwMode="auto">
            <a:xfrm>
              <a:off x="3295" y="2647"/>
              <a:ext cx="117" cy="218"/>
            </a:xfrm>
            <a:custGeom>
              <a:avLst/>
              <a:gdLst>
                <a:gd name="T0" fmla="*/ 69 w 233"/>
                <a:gd name="T1" fmla="*/ 90 h 434"/>
                <a:gd name="T2" fmla="*/ 61 w 233"/>
                <a:gd name="T3" fmla="*/ 114 h 434"/>
                <a:gd name="T4" fmla="*/ 46 w 233"/>
                <a:gd name="T5" fmla="*/ 134 h 434"/>
                <a:gd name="T6" fmla="*/ 37 w 233"/>
                <a:gd name="T7" fmla="*/ 138 h 434"/>
                <a:gd name="T8" fmla="*/ 26 w 233"/>
                <a:gd name="T9" fmla="*/ 138 h 434"/>
                <a:gd name="T10" fmla="*/ 18 w 233"/>
                <a:gd name="T11" fmla="*/ 140 h 434"/>
                <a:gd name="T12" fmla="*/ 26 w 233"/>
                <a:gd name="T13" fmla="*/ 146 h 434"/>
                <a:gd name="T14" fmla="*/ 36 w 233"/>
                <a:gd name="T15" fmla="*/ 150 h 434"/>
                <a:gd name="T16" fmla="*/ 49 w 233"/>
                <a:gd name="T17" fmla="*/ 149 h 434"/>
                <a:gd name="T18" fmla="*/ 64 w 233"/>
                <a:gd name="T19" fmla="*/ 148 h 434"/>
                <a:gd name="T20" fmla="*/ 73 w 233"/>
                <a:gd name="T21" fmla="*/ 151 h 434"/>
                <a:gd name="T22" fmla="*/ 70 w 233"/>
                <a:gd name="T23" fmla="*/ 172 h 434"/>
                <a:gd name="T24" fmla="*/ 56 w 233"/>
                <a:gd name="T25" fmla="*/ 190 h 434"/>
                <a:gd name="T26" fmla="*/ 50 w 233"/>
                <a:gd name="T27" fmla="*/ 201 h 434"/>
                <a:gd name="T28" fmla="*/ 65 w 233"/>
                <a:gd name="T29" fmla="*/ 201 h 434"/>
                <a:gd name="T30" fmla="*/ 79 w 233"/>
                <a:gd name="T31" fmla="*/ 195 h 434"/>
                <a:gd name="T32" fmla="*/ 90 w 233"/>
                <a:gd name="T33" fmla="*/ 187 h 434"/>
                <a:gd name="T34" fmla="*/ 100 w 233"/>
                <a:gd name="T35" fmla="*/ 175 h 434"/>
                <a:gd name="T36" fmla="*/ 112 w 233"/>
                <a:gd name="T37" fmla="*/ 165 h 434"/>
                <a:gd name="T38" fmla="*/ 117 w 233"/>
                <a:gd name="T39" fmla="*/ 180 h 434"/>
                <a:gd name="T40" fmla="*/ 104 w 233"/>
                <a:gd name="T41" fmla="*/ 199 h 434"/>
                <a:gd name="T42" fmla="*/ 81 w 233"/>
                <a:gd name="T43" fmla="*/ 212 h 434"/>
                <a:gd name="T44" fmla="*/ 55 w 233"/>
                <a:gd name="T45" fmla="*/ 218 h 434"/>
                <a:gd name="T46" fmla="*/ 43 w 233"/>
                <a:gd name="T47" fmla="*/ 213 h 434"/>
                <a:gd name="T48" fmla="*/ 30 w 233"/>
                <a:gd name="T49" fmla="*/ 206 h 434"/>
                <a:gd name="T50" fmla="*/ 24 w 233"/>
                <a:gd name="T51" fmla="*/ 197 h 434"/>
                <a:gd name="T52" fmla="*/ 31 w 233"/>
                <a:gd name="T53" fmla="*/ 194 h 434"/>
                <a:gd name="T54" fmla="*/ 39 w 233"/>
                <a:gd name="T55" fmla="*/ 193 h 434"/>
                <a:gd name="T56" fmla="*/ 52 w 233"/>
                <a:gd name="T57" fmla="*/ 180 h 434"/>
                <a:gd name="T58" fmla="*/ 52 w 233"/>
                <a:gd name="T59" fmla="*/ 168 h 434"/>
                <a:gd name="T60" fmla="*/ 34 w 233"/>
                <a:gd name="T61" fmla="*/ 165 h 434"/>
                <a:gd name="T62" fmla="*/ 17 w 233"/>
                <a:gd name="T63" fmla="*/ 156 h 434"/>
                <a:gd name="T64" fmla="*/ 1 w 233"/>
                <a:gd name="T65" fmla="*/ 131 h 434"/>
                <a:gd name="T66" fmla="*/ 7 w 233"/>
                <a:gd name="T67" fmla="*/ 110 h 434"/>
                <a:gd name="T68" fmla="*/ 11 w 233"/>
                <a:gd name="T69" fmla="*/ 120 h 434"/>
                <a:gd name="T70" fmla="*/ 17 w 233"/>
                <a:gd name="T71" fmla="*/ 129 h 434"/>
                <a:gd name="T72" fmla="*/ 27 w 233"/>
                <a:gd name="T73" fmla="*/ 129 h 434"/>
                <a:gd name="T74" fmla="*/ 34 w 233"/>
                <a:gd name="T75" fmla="*/ 129 h 434"/>
                <a:gd name="T76" fmla="*/ 41 w 233"/>
                <a:gd name="T77" fmla="*/ 125 h 434"/>
                <a:gd name="T78" fmla="*/ 44 w 233"/>
                <a:gd name="T79" fmla="*/ 75 h 434"/>
                <a:gd name="T80" fmla="*/ 33 w 233"/>
                <a:gd name="T81" fmla="*/ 26 h 434"/>
                <a:gd name="T82" fmla="*/ 59 w 233"/>
                <a:gd name="T83" fmla="*/ 8 h 434"/>
                <a:gd name="T84" fmla="*/ 67 w 233"/>
                <a:gd name="T85" fmla="*/ 74 h 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33" h="434">
                  <a:moveTo>
                    <a:pt x="133" y="147"/>
                  </a:moveTo>
                  <a:lnTo>
                    <a:pt x="137" y="164"/>
                  </a:lnTo>
                  <a:lnTo>
                    <a:pt x="137" y="180"/>
                  </a:lnTo>
                  <a:lnTo>
                    <a:pt x="135" y="196"/>
                  </a:lnTo>
                  <a:lnTo>
                    <a:pt x="130" y="211"/>
                  </a:lnTo>
                  <a:lnTo>
                    <a:pt x="122" y="226"/>
                  </a:lnTo>
                  <a:lnTo>
                    <a:pt x="114" y="240"/>
                  </a:lnTo>
                  <a:lnTo>
                    <a:pt x="104" y="253"/>
                  </a:lnTo>
                  <a:lnTo>
                    <a:pt x="92" y="266"/>
                  </a:lnTo>
                  <a:lnTo>
                    <a:pt x="86" y="270"/>
                  </a:lnTo>
                  <a:lnTo>
                    <a:pt x="79" y="272"/>
                  </a:lnTo>
                  <a:lnTo>
                    <a:pt x="74" y="274"/>
                  </a:lnTo>
                  <a:lnTo>
                    <a:pt x="67" y="275"/>
                  </a:lnTo>
                  <a:lnTo>
                    <a:pt x="60" y="275"/>
                  </a:lnTo>
                  <a:lnTo>
                    <a:pt x="52" y="275"/>
                  </a:lnTo>
                  <a:lnTo>
                    <a:pt x="41" y="275"/>
                  </a:lnTo>
                  <a:lnTo>
                    <a:pt x="31" y="273"/>
                  </a:lnTo>
                  <a:lnTo>
                    <a:pt x="36" y="279"/>
                  </a:lnTo>
                  <a:lnTo>
                    <a:pt x="40" y="283"/>
                  </a:lnTo>
                  <a:lnTo>
                    <a:pt x="46" y="288"/>
                  </a:lnTo>
                  <a:lnTo>
                    <a:pt x="52" y="291"/>
                  </a:lnTo>
                  <a:lnTo>
                    <a:pt x="59" y="295"/>
                  </a:lnTo>
                  <a:lnTo>
                    <a:pt x="66" y="297"/>
                  </a:lnTo>
                  <a:lnTo>
                    <a:pt x="72" y="298"/>
                  </a:lnTo>
                  <a:lnTo>
                    <a:pt x="79" y="300"/>
                  </a:lnTo>
                  <a:lnTo>
                    <a:pt x="87" y="298"/>
                  </a:lnTo>
                  <a:lnTo>
                    <a:pt x="97" y="296"/>
                  </a:lnTo>
                  <a:lnTo>
                    <a:pt x="107" y="295"/>
                  </a:lnTo>
                  <a:lnTo>
                    <a:pt x="117" y="295"/>
                  </a:lnTo>
                  <a:lnTo>
                    <a:pt x="128" y="295"/>
                  </a:lnTo>
                  <a:lnTo>
                    <a:pt x="136" y="295"/>
                  </a:lnTo>
                  <a:lnTo>
                    <a:pt x="143" y="297"/>
                  </a:lnTo>
                  <a:lnTo>
                    <a:pt x="146" y="300"/>
                  </a:lnTo>
                  <a:lnTo>
                    <a:pt x="146" y="316"/>
                  </a:lnTo>
                  <a:lnTo>
                    <a:pt x="144" y="329"/>
                  </a:lnTo>
                  <a:lnTo>
                    <a:pt x="139" y="343"/>
                  </a:lnTo>
                  <a:lnTo>
                    <a:pt x="131" y="356"/>
                  </a:lnTo>
                  <a:lnTo>
                    <a:pt x="122" y="369"/>
                  </a:lnTo>
                  <a:lnTo>
                    <a:pt x="112" y="379"/>
                  </a:lnTo>
                  <a:lnTo>
                    <a:pt x="101" y="388"/>
                  </a:lnTo>
                  <a:lnTo>
                    <a:pt x="90" y="396"/>
                  </a:lnTo>
                  <a:lnTo>
                    <a:pt x="99" y="400"/>
                  </a:lnTo>
                  <a:lnTo>
                    <a:pt x="109" y="401"/>
                  </a:lnTo>
                  <a:lnTo>
                    <a:pt x="120" y="401"/>
                  </a:lnTo>
                  <a:lnTo>
                    <a:pt x="129" y="400"/>
                  </a:lnTo>
                  <a:lnTo>
                    <a:pt x="139" y="397"/>
                  </a:lnTo>
                  <a:lnTo>
                    <a:pt x="148" y="394"/>
                  </a:lnTo>
                  <a:lnTo>
                    <a:pt x="158" y="389"/>
                  </a:lnTo>
                  <a:lnTo>
                    <a:pt x="166" y="385"/>
                  </a:lnTo>
                  <a:lnTo>
                    <a:pt x="174" y="379"/>
                  </a:lnTo>
                  <a:lnTo>
                    <a:pt x="180" y="372"/>
                  </a:lnTo>
                  <a:lnTo>
                    <a:pt x="186" y="364"/>
                  </a:lnTo>
                  <a:lnTo>
                    <a:pt x="192" y="356"/>
                  </a:lnTo>
                  <a:lnTo>
                    <a:pt x="199" y="348"/>
                  </a:lnTo>
                  <a:lnTo>
                    <a:pt x="206" y="340"/>
                  </a:lnTo>
                  <a:lnTo>
                    <a:pt x="214" y="334"/>
                  </a:lnTo>
                  <a:lnTo>
                    <a:pt x="224" y="329"/>
                  </a:lnTo>
                  <a:lnTo>
                    <a:pt x="229" y="339"/>
                  </a:lnTo>
                  <a:lnTo>
                    <a:pt x="233" y="349"/>
                  </a:lnTo>
                  <a:lnTo>
                    <a:pt x="233" y="358"/>
                  </a:lnTo>
                  <a:lnTo>
                    <a:pt x="230" y="369"/>
                  </a:lnTo>
                  <a:lnTo>
                    <a:pt x="220" y="385"/>
                  </a:lnTo>
                  <a:lnTo>
                    <a:pt x="207" y="397"/>
                  </a:lnTo>
                  <a:lnTo>
                    <a:pt x="193" y="408"/>
                  </a:lnTo>
                  <a:lnTo>
                    <a:pt x="178" y="416"/>
                  </a:lnTo>
                  <a:lnTo>
                    <a:pt x="161" y="423"/>
                  </a:lnTo>
                  <a:lnTo>
                    <a:pt x="144" y="427"/>
                  </a:lnTo>
                  <a:lnTo>
                    <a:pt x="127" y="431"/>
                  </a:lnTo>
                  <a:lnTo>
                    <a:pt x="109" y="434"/>
                  </a:lnTo>
                  <a:lnTo>
                    <a:pt x="101" y="431"/>
                  </a:lnTo>
                  <a:lnTo>
                    <a:pt x="93" y="427"/>
                  </a:lnTo>
                  <a:lnTo>
                    <a:pt x="85" y="424"/>
                  </a:lnTo>
                  <a:lnTo>
                    <a:pt x="76" y="420"/>
                  </a:lnTo>
                  <a:lnTo>
                    <a:pt x="68" y="417"/>
                  </a:lnTo>
                  <a:lnTo>
                    <a:pt x="60" y="411"/>
                  </a:lnTo>
                  <a:lnTo>
                    <a:pt x="53" y="406"/>
                  </a:lnTo>
                  <a:lnTo>
                    <a:pt x="46" y="397"/>
                  </a:lnTo>
                  <a:lnTo>
                    <a:pt x="48" y="393"/>
                  </a:lnTo>
                  <a:lnTo>
                    <a:pt x="52" y="391"/>
                  </a:lnTo>
                  <a:lnTo>
                    <a:pt x="56" y="388"/>
                  </a:lnTo>
                  <a:lnTo>
                    <a:pt x="61" y="387"/>
                  </a:lnTo>
                  <a:lnTo>
                    <a:pt x="67" y="386"/>
                  </a:lnTo>
                  <a:lnTo>
                    <a:pt x="72" y="385"/>
                  </a:lnTo>
                  <a:lnTo>
                    <a:pt x="77" y="384"/>
                  </a:lnTo>
                  <a:lnTo>
                    <a:pt x="82" y="381"/>
                  </a:lnTo>
                  <a:lnTo>
                    <a:pt x="93" y="370"/>
                  </a:lnTo>
                  <a:lnTo>
                    <a:pt x="104" y="358"/>
                  </a:lnTo>
                  <a:lnTo>
                    <a:pt x="112" y="346"/>
                  </a:lnTo>
                  <a:lnTo>
                    <a:pt x="115" y="332"/>
                  </a:lnTo>
                  <a:lnTo>
                    <a:pt x="104" y="335"/>
                  </a:lnTo>
                  <a:lnTo>
                    <a:pt x="91" y="335"/>
                  </a:lnTo>
                  <a:lnTo>
                    <a:pt x="79" y="334"/>
                  </a:lnTo>
                  <a:lnTo>
                    <a:pt x="68" y="329"/>
                  </a:lnTo>
                  <a:lnTo>
                    <a:pt x="56" y="325"/>
                  </a:lnTo>
                  <a:lnTo>
                    <a:pt x="45" y="318"/>
                  </a:lnTo>
                  <a:lnTo>
                    <a:pt x="34" y="310"/>
                  </a:lnTo>
                  <a:lnTo>
                    <a:pt x="24" y="301"/>
                  </a:lnTo>
                  <a:lnTo>
                    <a:pt x="10" y="282"/>
                  </a:lnTo>
                  <a:lnTo>
                    <a:pt x="2" y="260"/>
                  </a:lnTo>
                  <a:lnTo>
                    <a:pt x="0" y="237"/>
                  </a:lnTo>
                  <a:lnTo>
                    <a:pt x="6" y="215"/>
                  </a:lnTo>
                  <a:lnTo>
                    <a:pt x="13" y="218"/>
                  </a:lnTo>
                  <a:lnTo>
                    <a:pt x="16" y="223"/>
                  </a:lnTo>
                  <a:lnTo>
                    <a:pt x="18" y="230"/>
                  </a:lnTo>
                  <a:lnTo>
                    <a:pt x="21" y="238"/>
                  </a:lnTo>
                  <a:lnTo>
                    <a:pt x="23" y="245"/>
                  </a:lnTo>
                  <a:lnTo>
                    <a:pt x="28" y="252"/>
                  </a:lnTo>
                  <a:lnTo>
                    <a:pt x="33" y="256"/>
                  </a:lnTo>
                  <a:lnTo>
                    <a:pt x="44" y="257"/>
                  </a:lnTo>
                  <a:lnTo>
                    <a:pt x="48" y="257"/>
                  </a:lnTo>
                  <a:lnTo>
                    <a:pt x="53" y="257"/>
                  </a:lnTo>
                  <a:lnTo>
                    <a:pt x="57" y="257"/>
                  </a:lnTo>
                  <a:lnTo>
                    <a:pt x="63" y="257"/>
                  </a:lnTo>
                  <a:lnTo>
                    <a:pt x="68" y="256"/>
                  </a:lnTo>
                  <a:lnTo>
                    <a:pt x="74" y="253"/>
                  </a:lnTo>
                  <a:lnTo>
                    <a:pt x="78" y="251"/>
                  </a:lnTo>
                  <a:lnTo>
                    <a:pt x="82" y="248"/>
                  </a:lnTo>
                  <a:lnTo>
                    <a:pt x="97" y="215"/>
                  </a:lnTo>
                  <a:lnTo>
                    <a:pt x="97" y="182"/>
                  </a:lnTo>
                  <a:lnTo>
                    <a:pt x="87" y="149"/>
                  </a:lnTo>
                  <a:lnTo>
                    <a:pt x="75" y="114"/>
                  </a:lnTo>
                  <a:lnTo>
                    <a:pt x="66" y="82"/>
                  </a:lnTo>
                  <a:lnTo>
                    <a:pt x="66" y="51"/>
                  </a:lnTo>
                  <a:lnTo>
                    <a:pt x="79" y="23"/>
                  </a:lnTo>
                  <a:lnTo>
                    <a:pt x="115" y="0"/>
                  </a:lnTo>
                  <a:lnTo>
                    <a:pt x="117" y="16"/>
                  </a:lnTo>
                  <a:lnTo>
                    <a:pt x="122" y="56"/>
                  </a:lnTo>
                  <a:lnTo>
                    <a:pt x="128" y="105"/>
                  </a:lnTo>
                  <a:lnTo>
                    <a:pt x="133" y="1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82" name="Freeform 132"/>
            <p:cNvSpPr>
              <a:spLocks/>
            </p:cNvSpPr>
            <p:nvPr/>
          </p:nvSpPr>
          <p:spPr bwMode="auto">
            <a:xfrm>
              <a:off x="2603" y="2661"/>
              <a:ext cx="289" cy="328"/>
            </a:xfrm>
            <a:custGeom>
              <a:avLst/>
              <a:gdLst>
                <a:gd name="T0" fmla="*/ 284 w 578"/>
                <a:gd name="T1" fmla="*/ 312 h 654"/>
                <a:gd name="T2" fmla="*/ 273 w 578"/>
                <a:gd name="T3" fmla="*/ 313 h 654"/>
                <a:gd name="T4" fmla="*/ 259 w 578"/>
                <a:gd name="T5" fmla="*/ 313 h 654"/>
                <a:gd name="T6" fmla="*/ 241 w 578"/>
                <a:gd name="T7" fmla="*/ 315 h 654"/>
                <a:gd name="T8" fmla="*/ 221 w 578"/>
                <a:gd name="T9" fmla="*/ 316 h 654"/>
                <a:gd name="T10" fmla="*/ 199 w 578"/>
                <a:gd name="T11" fmla="*/ 317 h 654"/>
                <a:gd name="T12" fmla="*/ 176 w 578"/>
                <a:gd name="T13" fmla="*/ 319 h 654"/>
                <a:gd name="T14" fmla="*/ 153 w 578"/>
                <a:gd name="T15" fmla="*/ 320 h 654"/>
                <a:gd name="T16" fmla="*/ 129 w 578"/>
                <a:gd name="T17" fmla="*/ 321 h 654"/>
                <a:gd name="T18" fmla="*/ 107 w 578"/>
                <a:gd name="T19" fmla="*/ 323 h 654"/>
                <a:gd name="T20" fmla="*/ 85 w 578"/>
                <a:gd name="T21" fmla="*/ 324 h 654"/>
                <a:gd name="T22" fmla="*/ 65 w 578"/>
                <a:gd name="T23" fmla="*/ 325 h 654"/>
                <a:gd name="T24" fmla="*/ 47 w 578"/>
                <a:gd name="T25" fmla="*/ 326 h 654"/>
                <a:gd name="T26" fmla="*/ 32 w 578"/>
                <a:gd name="T27" fmla="*/ 327 h 654"/>
                <a:gd name="T28" fmla="*/ 21 w 578"/>
                <a:gd name="T29" fmla="*/ 327 h 654"/>
                <a:gd name="T30" fmla="*/ 14 w 578"/>
                <a:gd name="T31" fmla="*/ 328 h 654"/>
                <a:gd name="T32" fmla="*/ 12 w 578"/>
                <a:gd name="T33" fmla="*/ 328 h 654"/>
                <a:gd name="T34" fmla="*/ 0 w 578"/>
                <a:gd name="T35" fmla="*/ 0 h 654"/>
                <a:gd name="T36" fmla="*/ 289 w 578"/>
                <a:gd name="T37" fmla="*/ 4 h 654"/>
                <a:gd name="T38" fmla="*/ 284 w 578"/>
                <a:gd name="T39" fmla="*/ 312 h 6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78" h="654">
                  <a:moveTo>
                    <a:pt x="568" y="622"/>
                  </a:moveTo>
                  <a:lnTo>
                    <a:pt x="545" y="624"/>
                  </a:lnTo>
                  <a:lnTo>
                    <a:pt x="517" y="625"/>
                  </a:lnTo>
                  <a:lnTo>
                    <a:pt x="481" y="629"/>
                  </a:lnTo>
                  <a:lnTo>
                    <a:pt x="441" y="631"/>
                  </a:lnTo>
                  <a:lnTo>
                    <a:pt x="398" y="633"/>
                  </a:lnTo>
                  <a:lnTo>
                    <a:pt x="352" y="636"/>
                  </a:lnTo>
                  <a:lnTo>
                    <a:pt x="305" y="639"/>
                  </a:lnTo>
                  <a:lnTo>
                    <a:pt x="258" y="641"/>
                  </a:lnTo>
                  <a:lnTo>
                    <a:pt x="213" y="644"/>
                  </a:lnTo>
                  <a:lnTo>
                    <a:pt x="169" y="646"/>
                  </a:lnTo>
                  <a:lnTo>
                    <a:pt x="129" y="648"/>
                  </a:lnTo>
                  <a:lnTo>
                    <a:pt x="94" y="651"/>
                  </a:lnTo>
                  <a:lnTo>
                    <a:pt x="64" y="652"/>
                  </a:lnTo>
                  <a:lnTo>
                    <a:pt x="42" y="653"/>
                  </a:lnTo>
                  <a:lnTo>
                    <a:pt x="27" y="654"/>
                  </a:lnTo>
                  <a:lnTo>
                    <a:pt x="23" y="654"/>
                  </a:lnTo>
                  <a:lnTo>
                    <a:pt x="0" y="0"/>
                  </a:lnTo>
                  <a:lnTo>
                    <a:pt x="578" y="8"/>
                  </a:lnTo>
                  <a:lnTo>
                    <a:pt x="568" y="622"/>
                  </a:lnTo>
                  <a:close/>
                </a:path>
              </a:pathLst>
            </a:custGeom>
            <a:solidFill>
              <a:srgbClr val="26A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83" name="Freeform 133"/>
            <p:cNvSpPr>
              <a:spLocks/>
            </p:cNvSpPr>
            <p:nvPr/>
          </p:nvSpPr>
          <p:spPr bwMode="auto">
            <a:xfrm>
              <a:off x="2561" y="3027"/>
              <a:ext cx="378" cy="112"/>
            </a:xfrm>
            <a:custGeom>
              <a:avLst/>
              <a:gdLst>
                <a:gd name="T0" fmla="*/ 377 w 756"/>
                <a:gd name="T1" fmla="*/ 3 h 226"/>
                <a:gd name="T2" fmla="*/ 371 w 756"/>
                <a:gd name="T3" fmla="*/ 7 h 226"/>
                <a:gd name="T4" fmla="*/ 358 w 756"/>
                <a:gd name="T5" fmla="*/ 13 h 226"/>
                <a:gd name="T6" fmla="*/ 341 w 756"/>
                <a:gd name="T7" fmla="*/ 21 h 226"/>
                <a:gd name="T8" fmla="*/ 322 w 756"/>
                <a:gd name="T9" fmla="*/ 29 h 226"/>
                <a:gd name="T10" fmla="*/ 301 w 756"/>
                <a:gd name="T11" fmla="*/ 37 h 226"/>
                <a:gd name="T12" fmla="*/ 280 w 756"/>
                <a:gd name="T13" fmla="*/ 43 h 226"/>
                <a:gd name="T14" fmla="*/ 260 w 756"/>
                <a:gd name="T15" fmla="*/ 46 h 226"/>
                <a:gd name="T16" fmla="*/ 243 w 756"/>
                <a:gd name="T17" fmla="*/ 63 h 226"/>
                <a:gd name="T18" fmla="*/ 238 w 756"/>
                <a:gd name="T19" fmla="*/ 104 h 226"/>
                <a:gd name="T20" fmla="*/ 229 w 756"/>
                <a:gd name="T21" fmla="*/ 102 h 226"/>
                <a:gd name="T22" fmla="*/ 227 w 756"/>
                <a:gd name="T23" fmla="*/ 75 h 226"/>
                <a:gd name="T24" fmla="*/ 230 w 756"/>
                <a:gd name="T25" fmla="*/ 57 h 226"/>
                <a:gd name="T26" fmla="*/ 234 w 756"/>
                <a:gd name="T27" fmla="*/ 50 h 226"/>
                <a:gd name="T28" fmla="*/ 238 w 756"/>
                <a:gd name="T29" fmla="*/ 45 h 226"/>
                <a:gd name="T30" fmla="*/ 244 w 756"/>
                <a:gd name="T31" fmla="*/ 40 h 226"/>
                <a:gd name="T32" fmla="*/ 253 w 756"/>
                <a:gd name="T33" fmla="*/ 38 h 226"/>
                <a:gd name="T34" fmla="*/ 271 w 756"/>
                <a:gd name="T35" fmla="*/ 34 h 226"/>
                <a:gd name="T36" fmla="*/ 295 w 756"/>
                <a:gd name="T37" fmla="*/ 27 h 226"/>
                <a:gd name="T38" fmla="*/ 318 w 756"/>
                <a:gd name="T39" fmla="*/ 19 h 226"/>
                <a:gd name="T40" fmla="*/ 318 w 756"/>
                <a:gd name="T41" fmla="*/ 16 h 226"/>
                <a:gd name="T42" fmla="*/ 287 w 756"/>
                <a:gd name="T43" fmla="*/ 17 h 226"/>
                <a:gd name="T44" fmla="*/ 242 w 756"/>
                <a:gd name="T45" fmla="*/ 20 h 226"/>
                <a:gd name="T46" fmla="*/ 188 w 756"/>
                <a:gd name="T47" fmla="*/ 23 h 226"/>
                <a:gd name="T48" fmla="*/ 132 w 756"/>
                <a:gd name="T49" fmla="*/ 28 h 226"/>
                <a:gd name="T50" fmla="*/ 80 w 756"/>
                <a:gd name="T51" fmla="*/ 32 h 226"/>
                <a:gd name="T52" fmla="*/ 36 w 756"/>
                <a:gd name="T53" fmla="*/ 35 h 226"/>
                <a:gd name="T54" fmla="*/ 7 w 756"/>
                <a:gd name="T55" fmla="*/ 37 h 226"/>
                <a:gd name="T56" fmla="*/ 1 w 756"/>
                <a:gd name="T57" fmla="*/ 34 h 226"/>
                <a:gd name="T58" fmla="*/ 3 w 756"/>
                <a:gd name="T59" fmla="*/ 29 h 226"/>
                <a:gd name="T60" fmla="*/ 7 w 756"/>
                <a:gd name="T61" fmla="*/ 25 h 226"/>
                <a:gd name="T62" fmla="*/ 18 w 756"/>
                <a:gd name="T63" fmla="*/ 25 h 226"/>
                <a:gd name="T64" fmla="*/ 36 w 756"/>
                <a:gd name="T65" fmla="*/ 23 h 226"/>
                <a:gd name="T66" fmla="*/ 57 w 756"/>
                <a:gd name="T67" fmla="*/ 21 h 226"/>
                <a:gd name="T68" fmla="*/ 84 w 756"/>
                <a:gd name="T69" fmla="*/ 18 h 226"/>
                <a:gd name="T70" fmla="*/ 113 w 756"/>
                <a:gd name="T71" fmla="*/ 15 h 226"/>
                <a:gd name="T72" fmla="*/ 144 w 756"/>
                <a:gd name="T73" fmla="*/ 13 h 226"/>
                <a:gd name="T74" fmla="*/ 177 w 756"/>
                <a:gd name="T75" fmla="*/ 10 h 226"/>
                <a:gd name="T76" fmla="*/ 210 w 756"/>
                <a:gd name="T77" fmla="*/ 7 h 226"/>
                <a:gd name="T78" fmla="*/ 243 w 756"/>
                <a:gd name="T79" fmla="*/ 5 h 226"/>
                <a:gd name="T80" fmla="*/ 274 w 756"/>
                <a:gd name="T81" fmla="*/ 3 h 226"/>
                <a:gd name="T82" fmla="*/ 303 w 756"/>
                <a:gd name="T83" fmla="*/ 2 h 226"/>
                <a:gd name="T84" fmla="*/ 328 w 756"/>
                <a:gd name="T85" fmla="*/ 0 h 226"/>
                <a:gd name="T86" fmla="*/ 349 w 756"/>
                <a:gd name="T87" fmla="*/ 0 h 226"/>
                <a:gd name="T88" fmla="*/ 366 w 756"/>
                <a:gd name="T89" fmla="*/ 0 h 226"/>
                <a:gd name="T90" fmla="*/ 376 w 756"/>
                <a:gd name="T91" fmla="*/ 2 h 22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56" h="226">
                  <a:moveTo>
                    <a:pt x="756" y="6"/>
                  </a:moveTo>
                  <a:lnTo>
                    <a:pt x="754" y="7"/>
                  </a:lnTo>
                  <a:lnTo>
                    <a:pt x="749" y="9"/>
                  </a:lnTo>
                  <a:lnTo>
                    <a:pt x="741" y="14"/>
                  </a:lnTo>
                  <a:lnTo>
                    <a:pt x="729" y="20"/>
                  </a:lnTo>
                  <a:lnTo>
                    <a:pt x="716" y="27"/>
                  </a:lnTo>
                  <a:lnTo>
                    <a:pt x="700" y="35"/>
                  </a:lnTo>
                  <a:lnTo>
                    <a:pt x="682" y="43"/>
                  </a:lnTo>
                  <a:lnTo>
                    <a:pt x="664" y="51"/>
                  </a:lnTo>
                  <a:lnTo>
                    <a:pt x="643" y="59"/>
                  </a:lnTo>
                  <a:lnTo>
                    <a:pt x="622" y="67"/>
                  </a:lnTo>
                  <a:lnTo>
                    <a:pt x="602" y="74"/>
                  </a:lnTo>
                  <a:lnTo>
                    <a:pt x="580" y="81"/>
                  </a:lnTo>
                  <a:lnTo>
                    <a:pt x="559" y="86"/>
                  </a:lnTo>
                  <a:lnTo>
                    <a:pt x="538" y="90"/>
                  </a:lnTo>
                  <a:lnTo>
                    <a:pt x="519" y="92"/>
                  </a:lnTo>
                  <a:lnTo>
                    <a:pt x="500" y="92"/>
                  </a:lnTo>
                  <a:lnTo>
                    <a:pt x="486" y="128"/>
                  </a:lnTo>
                  <a:lnTo>
                    <a:pt x="478" y="173"/>
                  </a:lnTo>
                  <a:lnTo>
                    <a:pt x="475" y="210"/>
                  </a:lnTo>
                  <a:lnTo>
                    <a:pt x="475" y="226"/>
                  </a:lnTo>
                  <a:lnTo>
                    <a:pt x="458" y="206"/>
                  </a:lnTo>
                  <a:lnTo>
                    <a:pt x="452" y="180"/>
                  </a:lnTo>
                  <a:lnTo>
                    <a:pt x="453" y="151"/>
                  </a:lnTo>
                  <a:lnTo>
                    <a:pt x="458" y="123"/>
                  </a:lnTo>
                  <a:lnTo>
                    <a:pt x="460" y="116"/>
                  </a:lnTo>
                  <a:lnTo>
                    <a:pt x="463" y="108"/>
                  </a:lnTo>
                  <a:lnTo>
                    <a:pt x="467" y="101"/>
                  </a:lnTo>
                  <a:lnTo>
                    <a:pt x="470" y="96"/>
                  </a:lnTo>
                  <a:lnTo>
                    <a:pt x="476" y="90"/>
                  </a:lnTo>
                  <a:lnTo>
                    <a:pt x="482" y="84"/>
                  </a:lnTo>
                  <a:lnTo>
                    <a:pt x="488" y="81"/>
                  </a:lnTo>
                  <a:lnTo>
                    <a:pt x="496" y="77"/>
                  </a:lnTo>
                  <a:lnTo>
                    <a:pt x="505" y="77"/>
                  </a:lnTo>
                  <a:lnTo>
                    <a:pt x="520" y="75"/>
                  </a:lnTo>
                  <a:lnTo>
                    <a:pt x="541" y="69"/>
                  </a:lnTo>
                  <a:lnTo>
                    <a:pt x="565" y="62"/>
                  </a:lnTo>
                  <a:lnTo>
                    <a:pt x="590" y="54"/>
                  </a:lnTo>
                  <a:lnTo>
                    <a:pt x="614" y="46"/>
                  </a:lnTo>
                  <a:lnTo>
                    <a:pt x="636" y="38"/>
                  </a:lnTo>
                  <a:lnTo>
                    <a:pt x="653" y="33"/>
                  </a:lnTo>
                  <a:lnTo>
                    <a:pt x="636" y="32"/>
                  </a:lnTo>
                  <a:lnTo>
                    <a:pt x="609" y="33"/>
                  </a:lnTo>
                  <a:lnTo>
                    <a:pt x="574" y="35"/>
                  </a:lnTo>
                  <a:lnTo>
                    <a:pt x="531" y="37"/>
                  </a:lnTo>
                  <a:lnTo>
                    <a:pt x="483" y="40"/>
                  </a:lnTo>
                  <a:lnTo>
                    <a:pt x="431" y="44"/>
                  </a:lnTo>
                  <a:lnTo>
                    <a:pt x="376" y="47"/>
                  </a:lnTo>
                  <a:lnTo>
                    <a:pt x="321" y="52"/>
                  </a:lnTo>
                  <a:lnTo>
                    <a:pt x="264" y="57"/>
                  </a:lnTo>
                  <a:lnTo>
                    <a:pt x="210" y="60"/>
                  </a:lnTo>
                  <a:lnTo>
                    <a:pt x="159" y="65"/>
                  </a:lnTo>
                  <a:lnTo>
                    <a:pt x="113" y="68"/>
                  </a:lnTo>
                  <a:lnTo>
                    <a:pt x="72" y="71"/>
                  </a:lnTo>
                  <a:lnTo>
                    <a:pt x="40" y="73"/>
                  </a:lnTo>
                  <a:lnTo>
                    <a:pt x="14" y="75"/>
                  </a:lnTo>
                  <a:lnTo>
                    <a:pt x="0" y="75"/>
                  </a:lnTo>
                  <a:lnTo>
                    <a:pt x="2" y="69"/>
                  </a:lnTo>
                  <a:lnTo>
                    <a:pt x="4" y="63"/>
                  </a:lnTo>
                  <a:lnTo>
                    <a:pt x="6" y="59"/>
                  </a:lnTo>
                  <a:lnTo>
                    <a:pt x="7" y="52"/>
                  </a:lnTo>
                  <a:lnTo>
                    <a:pt x="13" y="51"/>
                  </a:lnTo>
                  <a:lnTo>
                    <a:pt x="23" y="51"/>
                  </a:lnTo>
                  <a:lnTo>
                    <a:pt x="36" y="50"/>
                  </a:lnTo>
                  <a:lnTo>
                    <a:pt x="52" y="47"/>
                  </a:lnTo>
                  <a:lnTo>
                    <a:pt x="71" y="46"/>
                  </a:lnTo>
                  <a:lnTo>
                    <a:pt x="91" y="44"/>
                  </a:lnTo>
                  <a:lnTo>
                    <a:pt x="114" y="42"/>
                  </a:lnTo>
                  <a:lnTo>
                    <a:pt x="140" y="39"/>
                  </a:lnTo>
                  <a:lnTo>
                    <a:pt x="167" y="37"/>
                  </a:lnTo>
                  <a:lnTo>
                    <a:pt x="195" y="35"/>
                  </a:lnTo>
                  <a:lnTo>
                    <a:pt x="225" y="31"/>
                  </a:lnTo>
                  <a:lnTo>
                    <a:pt x="256" y="29"/>
                  </a:lnTo>
                  <a:lnTo>
                    <a:pt x="288" y="27"/>
                  </a:lnTo>
                  <a:lnTo>
                    <a:pt x="321" y="23"/>
                  </a:lnTo>
                  <a:lnTo>
                    <a:pt x="354" y="21"/>
                  </a:lnTo>
                  <a:lnTo>
                    <a:pt x="387" y="18"/>
                  </a:lnTo>
                  <a:lnTo>
                    <a:pt x="420" y="15"/>
                  </a:lnTo>
                  <a:lnTo>
                    <a:pt x="453" y="13"/>
                  </a:lnTo>
                  <a:lnTo>
                    <a:pt x="485" y="10"/>
                  </a:lnTo>
                  <a:lnTo>
                    <a:pt x="516" y="8"/>
                  </a:lnTo>
                  <a:lnTo>
                    <a:pt x="548" y="7"/>
                  </a:lnTo>
                  <a:lnTo>
                    <a:pt x="576" y="5"/>
                  </a:lnTo>
                  <a:lnTo>
                    <a:pt x="605" y="4"/>
                  </a:lnTo>
                  <a:lnTo>
                    <a:pt x="632" y="2"/>
                  </a:lnTo>
                  <a:lnTo>
                    <a:pt x="656" y="1"/>
                  </a:lnTo>
                  <a:lnTo>
                    <a:pt x="678" y="1"/>
                  </a:lnTo>
                  <a:lnTo>
                    <a:pt x="698" y="0"/>
                  </a:lnTo>
                  <a:lnTo>
                    <a:pt x="716" y="1"/>
                  </a:lnTo>
                  <a:lnTo>
                    <a:pt x="731" y="1"/>
                  </a:lnTo>
                  <a:lnTo>
                    <a:pt x="742" y="2"/>
                  </a:lnTo>
                  <a:lnTo>
                    <a:pt x="751" y="4"/>
                  </a:lnTo>
                  <a:lnTo>
                    <a:pt x="75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84" name="Freeform 134"/>
            <p:cNvSpPr>
              <a:spLocks/>
            </p:cNvSpPr>
            <p:nvPr/>
          </p:nvSpPr>
          <p:spPr bwMode="auto">
            <a:xfrm>
              <a:off x="2437" y="3085"/>
              <a:ext cx="496" cy="113"/>
            </a:xfrm>
            <a:custGeom>
              <a:avLst/>
              <a:gdLst>
                <a:gd name="T0" fmla="*/ 145 w 991"/>
                <a:gd name="T1" fmla="*/ 111 h 225"/>
                <a:gd name="T2" fmla="*/ 118 w 991"/>
                <a:gd name="T3" fmla="*/ 105 h 225"/>
                <a:gd name="T4" fmla="*/ 78 w 991"/>
                <a:gd name="T5" fmla="*/ 95 h 225"/>
                <a:gd name="T6" fmla="*/ 38 w 991"/>
                <a:gd name="T7" fmla="*/ 85 h 225"/>
                <a:gd name="T8" fmla="*/ 9 w 991"/>
                <a:gd name="T9" fmla="*/ 76 h 225"/>
                <a:gd name="T10" fmla="*/ 1 w 991"/>
                <a:gd name="T11" fmla="*/ 70 h 225"/>
                <a:gd name="T12" fmla="*/ 7 w 991"/>
                <a:gd name="T13" fmla="*/ 64 h 225"/>
                <a:gd name="T14" fmla="*/ 168 w 991"/>
                <a:gd name="T15" fmla="*/ 35 h 225"/>
                <a:gd name="T16" fmla="*/ 164 w 991"/>
                <a:gd name="T17" fmla="*/ 12 h 225"/>
                <a:gd name="T18" fmla="*/ 153 w 991"/>
                <a:gd name="T19" fmla="*/ 13 h 225"/>
                <a:gd name="T20" fmla="*/ 129 w 991"/>
                <a:gd name="T21" fmla="*/ 16 h 225"/>
                <a:gd name="T22" fmla="*/ 98 w 991"/>
                <a:gd name="T23" fmla="*/ 18 h 225"/>
                <a:gd name="T24" fmla="*/ 70 w 991"/>
                <a:gd name="T25" fmla="*/ 21 h 225"/>
                <a:gd name="T26" fmla="*/ 52 w 991"/>
                <a:gd name="T27" fmla="*/ 23 h 225"/>
                <a:gd name="T28" fmla="*/ 49 w 991"/>
                <a:gd name="T29" fmla="*/ 20 h 225"/>
                <a:gd name="T30" fmla="*/ 57 w 991"/>
                <a:gd name="T31" fmla="*/ 16 h 225"/>
                <a:gd name="T32" fmla="*/ 80 w 991"/>
                <a:gd name="T33" fmla="*/ 12 h 225"/>
                <a:gd name="T34" fmla="*/ 103 w 991"/>
                <a:gd name="T35" fmla="*/ 9 h 225"/>
                <a:gd name="T36" fmla="*/ 126 w 991"/>
                <a:gd name="T37" fmla="*/ 6 h 225"/>
                <a:gd name="T38" fmla="*/ 149 w 991"/>
                <a:gd name="T39" fmla="*/ 3 h 225"/>
                <a:gd name="T40" fmla="*/ 172 w 991"/>
                <a:gd name="T41" fmla="*/ 0 h 225"/>
                <a:gd name="T42" fmla="*/ 183 w 991"/>
                <a:gd name="T43" fmla="*/ 23 h 225"/>
                <a:gd name="T44" fmla="*/ 184 w 991"/>
                <a:gd name="T45" fmla="*/ 48 h 225"/>
                <a:gd name="T46" fmla="*/ 164 w 991"/>
                <a:gd name="T47" fmla="*/ 66 h 225"/>
                <a:gd name="T48" fmla="*/ 146 w 991"/>
                <a:gd name="T49" fmla="*/ 58 h 225"/>
                <a:gd name="T50" fmla="*/ 123 w 991"/>
                <a:gd name="T51" fmla="*/ 60 h 225"/>
                <a:gd name="T52" fmla="*/ 99 w 991"/>
                <a:gd name="T53" fmla="*/ 63 h 225"/>
                <a:gd name="T54" fmla="*/ 76 w 991"/>
                <a:gd name="T55" fmla="*/ 67 h 225"/>
                <a:gd name="T56" fmla="*/ 53 w 991"/>
                <a:gd name="T57" fmla="*/ 71 h 225"/>
                <a:gd name="T58" fmla="*/ 45 w 991"/>
                <a:gd name="T59" fmla="*/ 75 h 225"/>
                <a:gd name="T60" fmla="*/ 67 w 991"/>
                <a:gd name="T61" fmla="*/ 80 h 225"/>
                <a:gd name="T62" fmla="*/ 88 w 991"/>
                <a:gd name="T63" fmla="*/ 85 h 225"/>
                <a:gd name="T64" fmla="*/ 110 w 991"/>
                <a:gd name="T65" fmla="*/ 90 h 225"/>
                <a:gd name="T66" fmla="*/ 132 w 991"/>
                <a:gd name="T67" fmla="*/ 95 h 225"/>
                <a:gd name="T68" fmla="*/ 154 w 991"/>
                <a:gd name="T69" fmla="*/ 100 h 225"/>
                <a:gd name="T70" fmla="*/ 176 w 991"/>
                <a:gd name="T71" fmla="*/ 96 h 225"/>
                <a:gd name="T72" fmla="*/ 232 w 991"/>
                <a:gd name="T73" fmla="*/ 88 h 225"/>
                <a:gd name="T74" fmla="*/ 305 w 991"/>
                <a:gd name="T75" fmla="*/ 76 h 225"/>
                <a:gd name="T76" fmla="*/ 378 w 991"/>
                <a:gd name="T77" fmla="*/ 65 h 225"/>
                <a:gd name="T78" fmla="*/ 434 w 991"/>
                <a:gd name="T79" fmla="*/ 55 h 225"/>
                <a:gd name="T80" fmla="*/ 372 w 991"/>
                <a:gd name="T81" fmla="*/ 42 h 225"/>
                <a:gd name="T82" fmla="*/ 376 w 991"/>
                <a:gd name="T83" fmla="*/ 34 h 2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991" h="225">
                  <a:moveTo>
                    <a:pt x="301" y="225"/>
                  </a:moveTo>
                  <a:lnTo>
                    <a:pt x="298" y="224"/>
                  </a:lnTo>
                  <a:lnTo>
                    <a:pt x="289" y="222"/>
                  </a:lnTo>
                  <a:lnTo>
                    <a:pt x="275" y="218"/>
                  </a:lnTo>
                  <a:lnTo>
                    <a:pt x="256" y="215"/>
                  </a:lnTo>
                  <a:lnTo>
                    <a:pt x="235" y="209"/>
                  </a:lnTo>
                  <a:lnTo>
                    <a:pt x="209" y="204"/>
                  </a:lnTo>
                  <a:lnTo>
                    <a:pt x="183" y="197"/>
                  </a:lnTo>
                  <a:lnTo>
                    <a:pt x="156" y="190"/>
                  </a:lnTo>
                  <a:lnTo>
                    <a:pt x="129" y="183"/>
                  </a:lnTo>
                  <a:lnTo>
                    <a:pt x="101" y="176"/>
                  </a:lnTo>
                  <a:lnTo>
                    <a:pt x="76" y="169"/>
                  </a:lnTo>
                  <a:lnTo>
                    <a:pt x="53" y="162"/>
                  </a:lnTo>
                  <a:lnTo>
                    <a:pt x="33" y="156"/>
                  </a:lnTo>
                  <a:lnTo>
                    <a:pt x="17" y="151"/>
                  </a:lnTo>
                  <a:lnTo>
                    <a:pt x="5" y="147"/>
                  </a:lnTo>
                  <a:lnTo>
                    <a:pt x="0" y="144"/>
                  </a:lnTo>
                  <a:lnTo>
                    <a:pt x="2" y="139"/>
                  </a:lnTo>
                  <a:lnTo>
                    <a:pt x="5" y="136"/>
                  </a:lnTo>
                  <a:lnTo>
                    <a:pt x="10" y="132"/>
                  </a:lnTo>
                  <a:lnTo>
                    <a:pt x="13" y="127"/>
                  </a:lnTo>
                  <a:lnTo>
                    <a:pt x="330" y="85"/>
                  </a:lnTo>
                  <a:lnTo>
                    <a:pt x="333" y="85"/>
                  </a:lnTo>
                  <a:lnTo>
                    <a:pt x="335" y="70"/>
                  </a:lnTo>
                  <a:lnTo>
                    <a:pt x="336" y="54"/>
                  </a:lnTo>
                  <a:lnTo>
                    <a:pt x="334" y="38"/>
                  </a:lnTo>
                  <a:lnTo>
                    <a:pt x="327" y="24"/>
                  </a:lnTo>
                  <a:lnTo>
                    <a:pt x="324" y="24"/>
                  </a:lnTo>
                  <a:lnTo>
                    <a:pt x="318" y="25"/>
                  </a:lnTo>
                  <a:lnTo>
                    <a:pt x="306" y="26"/>
                  </a:lnTo>
                  <a:lnTo>
                    <a:pt x="292" y="27"/>
                  </a:lnTo>
                  <a:lnTo>
                    <a:pt x="276" y="28"/>
                  </a:lnTo>
                  <a:lnTo>
                    <a:pt x="258" y="31"/>
                  </a:lnTo>
                  <a:lnTo>
                    <a:pt x="237" y="33"/>
                  </a:lnTo>
                  <a:lnTo>
                    <a:pt x="216" y="34"/>
                  </a:lnTo>
                  <a:lnTo>
                    <a:pt x="195" y="36"/>
                  </a:lnTo>
                  <a:lnTo>
                    <a:pt x="175" y="39"/>
                  </a:lnTo>
                  <a:lnTo>
                    <a:pt x="156" y="41"/>
                  </a:lnTo>
                  <a:lnTo>
                    <a:pt x="139" y="42"/>
                  </a:lnTo>
                  <a:lnTo>
                    <a:pt x="124" y="43"/>
                  </a:lnTo>
                  <a:lnTo>
                    <a:pt x="111" y="45"/>
                  </a:lnTo>
                  <a:lnTo>
                    <a:pt x="103" y="46"/>
                  </a:lnTo>
                  <a:lnTo>
                    <a:pt x="100" y="46"/>
                  </a:lnTo>
                  <a:lnTo>
                    <a:pt x="98" y="43"/>
                  </a:lnTo>
                  <a:lnTo>
                    <a:pt x="98" y="40"/>
                  </a:lnTo>
                  <a:lnTo>
                    <a:pt x="98" y="36"/>
                  </a:lnTo>
                  <a:lnTo>
                    <a:pt x="98" y="33"/>
                  </a:lnTo>
                  <a:lnTo>
                    <a:pt x="113" y="31"/>
                  </a:lnTo>
                  <a:lnTo>
                    <a:pt x="128" y="27"/>
                  </a:lnTo>
                  <a:lnTo>
                    <a:pt x="144" y="25"/>
                  </a:lnTo>
                  <a:lnTo>
                    <a:pt x="159" y="24"/>
                  </a:lnTo>
                  <a:lnTo>
                    <a:pt x="174" y="21"/>
                  </a:lnTo>
                  <a:lnTo>
                    <a:pt x="189" y="19"/>
                  </a:lnTo>
                  <a:lnTo>
                    <a:pt x="205" y="17"/>
                  </a:lnTo>
                  <a:lnTo>
                    <a:pt x="220" y="16"/>
                  </a:lnTo>
                  <a:lnTo>
                    <a:pt x="235" y="13"/>
                  </a:lnTo>
                  <a:lnTo>
                    <a:pt x="251" y="12"/>
                  </a:lnTo>
                  <a:lnTo>
                    <a:pt x="266" y="10"/>
                  </a:lnTo>
                  <a:lnTo>
                    <a:pt x="282" y="8"/>
                  </a:lnTo>
                  <a:lnTo>
                    <a:pt x="297" y="6"/>
                  </a:lnTo>
                  <a:lnTo>
                    <a:pt x="312" y="4"/>
                  </a:lnTo>
                  <a:lnTo>
                    <a:pt x="328" y="2"/>
                  </a:lnTo>
                  <a:lnTo>
                    <a:pt x="343" y="0"/>
                  </a:lnTo>
                  <a:lnTo>
                    <a:pt x="353" y="13"/>
                  </a:lnTo>
                  <a:lnTo>
                    <a:pt x="360" y="28"/>
                  </a:lnTo>
                  <a:lnTo>
                    <a:pt x="365" y="46"/>
                  </a:lnTo>
                  <a:lnTo>
                    <a:pt x="368" y="62"/>
                  </a:lnTo>
                  <a:lnTo>
                    <a:pt x="372" y="79"/>
                  </a:lnTo>
                  <a:lnTo>
                    <a:pt x="368" y="96"/>
                  </a:lnTo>
                  <a:lnTo>
                    <a:pt x="360" y="112"/>
                  </a:lnTo>
                  <a:lnTo>
                    <a:pt x="352" y="127"/>
                  </a:lnTo>
                  <a:lnTo>
                    <a:pt x="327" y="131"/>
                  </a:lnTo>
                  <a:lnTo>
                    <a:pt x="324" y="112"/>
                  </a:lnTo>
                  <a:lnTo>
                    <a:pt x="308" y="114"/>
                  </a:lnTo>
                  <a:lnTo>
                    <a:pt x="292" y="115"/>
                  </a:lnTo>
                  <a:lnTo>
                    <a:pt x="276" y="116"/>
                  </a:lnTo>
                  <a:lnTo>
                    <a:pt x="261" y="118"/>
                  </a:lnTo>
                  <a:lnTo>
                    <a:pt x="245" y="119"/>
                  </a:lnTo>
                  <a:lnTo>
                    <a:pt x="229" y="122"/>
                  </a:lnTo>
                  <a:lnTo>
                    <a:pt x="214" y="124"/>
                  </a:lnTo>
                  <a:lnTo>
                    <a:pt x="198" y="126"/>
                  </a:lnTo>
                  <a:lnTo>
                    <a:pt x="183" y="129"/>
                  </a:lnTo>
                  <a:lnTo>
                    <a:pt x="168" y="131"/>
                  </a:lnTo>
                  <a:lnTo>
                    <a:pt x="152" y="134"/>
                  </a:lnTo>
                  <a:lnTo>
                    <a:pt x="137" y="137"/>
                  </a:lnTo>
                  <a:lnTo>
                    <a:pt x="121" y="139"/>
                  </a:lnTo>
                  <a:lnTo>
                    <a:pt x="106" y="141"/>
                  </a:lnTo>
                  <a:lnTo>
                    <a:pt x="89" y="144"/>
                  </a:lnTo>
                  <a:lnTo>
                    <a:pt x="75" y="146"/>
                  </a:lnTo>
                  <a:lnTo>
                    <a:pt x="89" y="149"/>
                  </a:lnTo>
                  <a:lnTo>
                    <a:pt x="103" y="153"/>
                  </a:lnTo>
                  <a:lnTo>
                    <a:pt x="118" y="155"/>
                  </a:lnTo>
                  <a:lnTo>
                    <a:pt x="133" y="159"/>
                  </a:lnTo>
                  <a:lnTo>
                    <a:pt x="147" y="162"/>
                  </a:lnTo>
                  <a:lnTo>
                    <a:pt x="162" y="167"/>
                  </a:lnTo>
                  <a:lnTo>
                    <a:pt x="176" y="170"/>
                  </a:lnTo>
                  <a:lnTo>
                    <a:pt x="191" y="174"/>
                  </a:lnTo>
                  <a:lnTo>
                    <a:pt x="205" y="177"/>
                  </a:lnTo>
                  <a:lnTo>
                    <a:pt x="220" y="180"/>
                  </a:lnTo>
                  <a:lnTo>
                    <a:pt x="233" y="184"/>
                  </a:lnTo>
                  <a:lnTo>
                    <a:pt x="248" y="187"/>
                  </a:lnTo>
                  <a:lnTo>
                    <a:pt x="263" y="190"/>
                  </a:lnTo>
                  <a:lnTo>
                    <a:pt x="277" y="193"/>
                  </a:lnTo>
                  <a:lnTo>
                    <a:pt x="292" y="197"/>
                  </a:lnTo>
                  <a:lnTo>
                    <a:pt x="307" y="199"/>
                  </a:lnTo>
                  <a:lnTo>
                    <a:pt x="313" y="198"/>
                  </a:lnTo>
                  <a:lnTo>
                    <a:pt x="328" y="195"/>
                  </a:lnTo>
                  <a:lnTo>
                    <a:pt x="352" y="192"/>
                  </a:lnTo>
                  <a:lnTo>
                    <a:pt x="383" y="187"/>
                  </a:lnTo>
                  <a:lnTo>
                    <a:pt x="421" y="182"/>
                  </a:lnTo>
                  <a:lnTo>
                    <a:pt x="464" y="175"/>
                  </a:lnTo>
                  <a:lnTo>
                    <a:pt x="511" y="168"/>
                  </a:lnTo>
                  <a:lnTo>
                    <a:pt x="559" y="160"/>
                  </a:lnTo>
                  <a:lnTo>
                    <a:pt x="610" y="152"/>
                  </a:lnTo>
                  <a:lnTo>
                    <a:pt x="660" y="145"/>
                  </a:lnTo>
                  <a:lnTo>
                    <a:pt x="709" y="137"/>
                  </a:lnTo>
                  <a:lnTo>
                    <a:pt x="755" y="129"/>
                  </a:lnTo>
                  <a:lnTo>
                    <a:pt x="799" y="122"/>
                  </a:lnTo>
                  <a:lnTo>
                    <a:pt x="836" y="116"/>
                  </a:lnTo>
                  <a:lnTo>
                    <a:pt x="868" y="110"/>
                  </a:lnTo>
                  <a:lnTo>
                    <a:pt x="892" y="106"/>
                  </a:lnTo>
                  <a:lnTo>
                    <a:pt x="744" y="87"/>
                  </a:lnTo>
                  <a:lnTo>
                    <a:pt x="743" y="84"/>
                  </a:lnTo>
                  <a:lnTo>
                    <a:pt x="745" y="78"/>
                  </a:lnTo>
                  <a:lnTo>
                    <a:pt x="748" y="72"/>
                  </a:lnTo>
                  <a:lnTo>
                    <a:pt x="752" y="68"/>
                  </a:lnTo>
                  <a:lnTo>
                    <a:pt x="991" y="106"/>
                  </a:lnTo>
                  <a:lnTo>
                    <a:pt x="301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85" name="Freeform 135"/>
            <p:cNvSpPr>
              <a:spLocks/>
            </p:cNvSpPr>
            <p:nvPr/>
          </p:nvSpPr>
          <p:spPr bwMode="auto">
            <a:xfrm>
              <a:off x="2794" y="3197"/>
              <a:ext cx="25" cy="63"/>
            </a:xfrm>
            <a:custGeom>
              <a:avLst/>
              <a:gdLst>
                <a:gd name="T0" fmla="*/ 8 w 50"/>
                <a:gd name="T1" fmla="*/ 1 h 126"/>
                <a:gd name="T2" fmla="*/ 10 w 50"/>
                <a:gd name="T3" fmla="*/ 8 h 126"/>
                <a:gd name="T4" fmla="*/ 13 w 50"/>
                <a:gd name="T5" fmla="*/ 16 h 126"/>
                <a:gd name="T6" fmla="*/ 16 w 50"/>
                <a:gd name="T7" fmla="*/ 23 h 126"/>
                <a:gd name="T8" fmla="*/ 19 w 50"/>
                <a:gd name="T9" fmla="*/ 30 h 126"/>
                <a:gd name="T10" fmla="*/ 21 w 50"/>
                <a:gd name="T11" fmla="*/ 37 h 126"/>
                <a:gd name="T12" fmla="*/ 23 w 50"/>
                <a:gd name="T13" fmla="*/ 45 h 126"/>
                <a:gd name="T14" fmla="*/ 24 w 50"/>
                <a:gd name="T15" fmla="*/ 52 h 126"/>
                <a:gd name="T16" fmla="*/ 25 w 50"/>
                <a:gd name="T17" fmla="*/ 60 h 126"/>
                <a:gd name="T18" fmla="*/ 19 w 50"/>
                <a:gd name="T19" fmla="*/ 63 h 126"/>
                <a:gd name="T20" fmla="*/ 16 w 50"/>
                <a:gd name="T21" fmla="*/ 56 h 126"/>
                <a:gd name="T22" fmla="*/ 15 w 50"/>
                <a:gd name="T23" fmla="*/ 48 h 126"/>
                <a:gd name="T24" fmla="*/ 13 w 50"/>
                <a:gd name="T25" fmla="*/ 41 h 126"/>
                <a:gd name="T26" fmla="*/ 11 w 50"/>
                <a:gd name="T27" fmla="*/ 33 h 126"/>
                <a:gd name="T28" fmla="*/ 0 w 50"/>
                <a:gd name="T29" fmla="*/ 4 h 126"/>
                <a:gd name="T30" fmla="*/ 1 w 50"/>
                <a:gd name="T31" fmla="*/ 2 h 126"/>
                <a:gd name="T32" fmla="*/ 3 w 50"/>
                <a:gd name="T33" fmla="*/ 1 h 126"/>
                <a:gd name="T34" fmla="*/ 5 w 50"/>
                <a:gd name="T35" fmla="*/ 0 h 126"/>
                <a:gd name="T36" fmla="*/ 8 w 50"/>
                <a:gd name="T37" fmla="*/ 1 h 1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0" h="126">
                  <a:moveTo>
                    <a:pt x="15" y="2"/>
                  </a:moveTo>
                  <a:lnTo>
                    <a:pt x="20" y="16"/>
                  </a:lnTo>
                  <a:lnTo>
                    <a:pt x="26" y="31"/>
                  </a:lnTo>
                  <a:lnTo>
                    <a:pt x="31" y="45"/>
                  </a:lnTo>
                  <a:lnTo>
                    <a:pt x="37" y="59"/>
                  </a:lnTo>
                  <a:lnTo>
                    <a:pt x="41" y="74"/>
                  </a:lnTo>
                  <a:lnTo>
                    <a:pt x="45" y="89"/>
                  </a:lnTo>
                  <a:lnTo>
                    <a:pt x="48" y="104"/>
                  </a:lnTo>
                  <a:lnTo>
                    <a:pt x="50" y="120"/>
                  </a:lnTo>
                  <a:lnTo>
                    <a:pt x="38" y="126"/>
                  </a:lnTo>
                  <a:lnTo>
                    <a:pt x="31" y="112"/>
                  </a:lnTo>
                  <a:lnTo>
                    <a:pt x="29" y="96"/>
                  </a:lnTo>
                  <a:lnTo>
                    <a:pt x="26" y="81"/>
                  </a:lnTo>
                  <a:lnTo>
                    <a:pt x="22" y="66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86" name="Freeform 136"/>
            <p:cNvSpPr>
              <a:spLocks/>
            </p:cNvSpPr>
            <p:nvPr/>
          </p:nvSpPr>
          <p:spPr bwMode="auto">
            <a:xfrm>
              <a:off x="2772" y="3198"/>
              <a:ext cx="28" cy="55"/>
            </a:xfrm>
            <a:custGeom>
              <a:avLst/>
              <a:gdLst>
                <a:gd name="T0" fmla="*/ 7 w 56"/>
                <a:gd name="T1" fmla="*/ 0 h 111"/>
                <a:gd name="T2" fmla="*/ 10 w 56"/>
                <a:gd name="T3" fmla="*/ 6 h 111"/>
                <a:gd name="T4" fmla="*/ 13 w 56"/>
                <a:gd name="T5" fmla="*/ 13 h 111"/>
                <a:gd name="T6" fmla="*/ 17 w 56"/>
                <a:gd name="T7" fmla="*/ 19 h 111"/>
                <a:gd name="T8" fmla="*/ 20 w 56"/>
                <a:gd name="T9" fmla="*/ 25 h 111"/>
                <a:gd name="T10" fmla="*/ 23 w 56"/>
                <a:gd name="T11" fmla="*/ 32 h 111"/>
                <a:gd name="T12" fmla="*/ 25 w 56"/>
                <a:gd name="T13" fmla="*/ 39 h 111"/>
                <a:gd name="T14" fmla="*/ 27 w 56"/>
                <a:gd name="T15" fmla="*/ 45 h 111"/>
                <a:gd name="T16" fmla="*/ 28 w 56"/>
                <a:gd name="T17" fmla="*/ 52 h 111"/>
                <a:gd name="T18" fmla="*/ 27 w 56"/>
                <a:gd name="T19" fmla="*/ 53 h 111"/>
                <a:gd name="T20" fmla="*/ 26 w 56"/>
                <a:gd name="T21" fmla="*/ 54 h 111"/>
                <a:gd name="T22" fmla="*/ 24 w 56"/>
                <a:gd name="T23" fmla="*/ 55 h 111"/>
                <a:gd name="T24" fmla="*/ 22 w 56"/>
                <a:gd name="T25" fmla="*/ 55 h 111"/>
                <a:gd name="T26" fmla="*/ 19 w 56"/>
                <a:gd name="T27" fmla="*/ 49 h 111"/>
                <a:gd name="T28" fmla="*/ 17 w 56"/>
                <a:gd name="T29" fmla="*/ 43 h 111"/>
                <a:gd name="T30" fmla="*/ 15 w 56"/>
                <a:gd name="T31" fmla="*/ 36 h 111"/>
                <a:gd name="T32" fmla="*/ 13 w 56"/>
                <a:gd name="T33" fmla="*/ 29 h 111"/>
                <a:gd name="T34" fmla="*/ 11 w 56"/>
                <a:gd name="T35" fmla="*/ 22 h 111"/>
                <a:gd name="T36" fmla="*/ 9 w 56"/>
                <a:gd name="T37" fmla="*/ 16 h 111"/>
                <a:gd name="T38" fmla="*/ 5 w 56"/>
                <a:gd name="T39" fmla="*/ 10 h 111"/>
                <a:gd name="T40" fmla="*/ 0 w 56"/>
                <a:gd name="T41" fmla="*/ 5 h 111"/>
                <a:gd name="T42" fmla="*/ 1 w 56"/>
                <a:gd name="T43" fmla="*/ 3 h 111"/>
                <a:gd name="T44" fmla="*/ 3 w 56"/>
                <a:gd name="T45" fmla="*/ 2 h 111"/>
                <a:gd name="T46" fmla="*/ 4 w 56"/>
                <a:gd name="T47" fmla="*/ 0 h 111"/>
                <a:gd name="T48" fmla="*/ 7 w 56"/>
                <a:gd name="T49" fmla="*/ 0 h 1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" h="111">
                  <a:moveTo>
                    <a:pt x="13" y="0"/>
                  </a:moveTo>
                  <a:lnTo>
                    <a:pt x="20" y="13"/>
                  </a:lnTo>
                  <a:lnTo>
                    <a:pt x="26" y="26"/>
                  </a:lnTo>
                  <a:lnTo>
                    <a:pt x="33" y="38"/>
                  </a:lnTo>
                  <a:lnTo>
                    <a:pt x="39" y="51"/>
                  </a:lnTo>
                  <a:lnTo>
                    <a:pt x="45" y="64"/>
                  </a:lnTo>
                  <a:lnTo>
                    <a:pt x="49" y="78"/>
                  </a:lnTo>
                  <a:lnTo>
                    <a:pt x="54" y="91"/>
                  </a:lnTo>
                  <a:lnTo>
                    <a:pt x="56" y="105"/>
                  </a:lnTo>
                  <a:lnTo>
                    <a:pt x="53" y="106"/>
                  </a:lnTo>
                  <a:lnTo>
                    <a:pt x="51" y="109"/>
                  </a:lnTo>
                  <a:lnTo>
                    <a:pt x="47" y="111"/>
                  </a:lnTo>
                  <a:lnTo>
                    <a:pt x="44" y="111"/>
                  </a:lnTo>
                  <a:lnTo>
                    <a:pt x="38" y="98"/>
                  </a:lnTo>
                  <a:lnTo>
                    <a:pt x="33" y="86"/>
                  </a:lnTo>
                  <a:lnTo>
                    <a:pt x="30" y="72"/>
                  </a:lnTo>
                  <a:lnTo>
                    <a:pt x="26" y="59"/>
                  </a:lnTo>
                  <a:lnTo>
                    <a:pt x="22" y="45"/>
                  </a:lnTo>
                  <a:lnTo>
                    <a:pt x="17" y="33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5" y="4"/>
                  </a:lnTo>
                  <a:lnTo>
                    <a:pt x="8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87" name="Freeform 137"/>
            <p:cNvSpPr>
              <a:spLocks/>
            </p:cNvSpPr>
            <p:nvPr/>
          </p:nvSpPr>
          <p:spPr bwMode="auto">
            <a:xfrm>
              <a:off x="2749" y="3203"/>
              <a:ext cx="33" cy="55"/>
            </a:xfrm>
            <a:custGeom>
              <a:avLst/>
              <a:gdLst>
                <a:gd name="T0" fmla="*/ 7 w 66"/>
                <a:gd name="T1" fmla="*/ 0 h 109"/>
                <a:gd name="T2" fmla="*/ 12 w 66"/>
                <a:gd name="T3" fmla="*/ 6 h 109"/>
                <a:gd name="T4" fmla="*/ 17 w 66"/>
                <a:gd name="T5" fmla="*/ 12 h 109"/>
                <a:gd name="T6" fmla="*/ 22 w 66"/>
                <a:gd name="T7" fmla="*/ 18 h 109"/>
                <a:gd name="T8" fmla="*/ 27 w 66"/>
                <a:gd name="T9" fmla="*/ 24 h 109"/>
                <a:gd name="T10" fmla="*/ 30 w 66"/>
                <a:gd name="T11" fmla="*/ 31 h 109"/>
                <a:gd name="T12" fmla="*/ 32 w 66"/>
                <a:gd name="T13" fmla="*/ 39 h 109"/>
                <a:gd name="T14" fmla="*/ 33 w 66"/>
                <a:gd name="T15" fmla="*/ 46 h 109"/>
                <a:gd name="T16" fmla="*/ 33 w 66"/>
                <a:gd name="T17" fmla="*/ 54 h 109"/>
                <a:gd name="T18" fmla="*/ 32 w 66"/>
                <a:gd name="T19" fmla="*/ 54 h 109"/>
                <a:gd name="T20" fmla="*/ 30 w 66"/>
                <a:gd name="T21" fmla="*/ 55 h 109"/>
                <a:gd name="T22" fmla="*/ 28 w 66"/>
                <a:gd name="T23" fmla="*/ 55 h 109"/>
                <a:gd name="T24" fmla="*/ 27 w 66"/>
                <a:gd name="T25" fmla="*/ 55 h 109"/>
                <a:gd name="T26" fmla="*/ 24 w 66"/>
                <a:gd name="T27" fmla="*/ 48 h 109"/>
                <a:gd name="T28" fmla="*/ 22 w 66"/>
                <a:gd name="T29" fmla="*/ 41 h 109"/>
                <a:gd name="T30" fmla="*/ 20 w 66"/>
                <a:gd name="T31" fmla="*/ 34 h 109"/>
                <a:gd name="T32" fmla="*/ 17 w 66"/>
                <a:gd name="T33" fmla="*/ 27 h 109"/>
                <a:gd name="T34" fmla="*/ 15 w 66"/>
                <a:gd name="T35" fmla="*/ 20 h 109"/>
                <a:gd name="T36" fmla="*/ 11 w 66"/>
                <a:gd name="T37" fmla="*/ 14 h 109"/>
                <a:gd name="T38" fmla="*/ 7 w 66"/>
                <a:gd name="T39" fmla="*/ 9 h 109"/>
                <a:gd name="T40" fmla="*/ 0 w 66"/>
                <a:gd name="T41" fmla="*/ 4 h 109"/>
                <a:gd name="T42" fmla="*/ 0 w 66"/>
                <a:gd name="T43" fmla="*/ 0 h 109"/>
                <a:gd name="T44" fmla="*/ 7 w 66"/>
                <a:gd name="T45" fmla="*/ 0 h 10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6" h="109">
                  <a:moveTo>
                    <a:pt x="13" y="0"/>
                  </a:moveTo>
                  <a:lnTo>
                    <a:pt x="24" y="11"/>
                  </a:lnTo>
                  <a:lnTo>
                    <a:pt x="34" y="23"/>
                  </a:lnTo>
                  <a:lnTo>
                    <a:pt x="44" y="35"/>
                  </a:lnTo>
                  <a:lnTo>
                    <a:pt x="53" y="48"/>
                  </a:lnTo>
                  <a:lnTo>
                    <a:pt x="59" y="62"/>
                  </a:lnTo>
                  <a:lnTo>
                    <a:pt x="63" y="77"/>
                  </a:lnTo>
                  <a:lnTo>
                    <a:pt x="66" y="92"/>
                  </a:lnTo>
                  <a:lnTo>
                    <a:pt x="66" y="107"/>
                  </a:lnTo>
                  <a:lnTo>
                    <a:pt x="63" y="108"/>
                  </a:lnTo>
                  <a:lnTo>
                    <a:pt x="60" y="109"/>
                  </a:lnTo>
                  <a:lnTo>
                    <a:pt x="56" y="109"/>
                  </a:lnTo>
                  <a:lnTo>
                    <a:pt x="53" y="109"/>
                  </a:lnTo>
                  <a:lnTo>
                    <a:pt x="47" y="95"/>
                  </a:lnTo>
                  <a:lnTo>
                    <a:pt x="43" y="82"/>
                  </a:lnTo>
                  <a:lnTo>
                    <a:pt x="39" y="68"/>
                  </a:lnTo>
                  <a:lnTo>
                    <a:pt x="34" y="54"/>
                  </a:lnTo>
                  <a:lnTo>
                    <a:pt x="29" y="40"/>
                  </a:lnTo>
                  <a:lnTo>
                    <a:pt x="22" y="27"/>
                  </a:lnTo>
                  <a:lnTo>
                    <a:pt x="13" y="1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88" name="Freeform 138"/>
            <p:cNvSpPr>
              <a:spLocks/>
            </p:cNvSpPr>
            <p:nvPr/>
          </p:nvSpPr>
          <p:spPr bwMode="auto">
            <a:xfrm>
              <a:off x="2526" y="3215"/>
              <a:ext cx="253" cy="120"/>
            </a:xfrm>
            <a:custGeom>
              <a:avLst/>
              <a:gdLst>
                <a:gd name="T0" fmla="*/ 230 w 508"/>
                <a:gd name="T1" fmla="*/ 20 h 239"/>
                <a:gd name="T2" fmla="*/ 235 w 508"/>
                <a:gd name="T3" fmla="*/ 32 h 239"/>
                <a:gd name="T4" fmla="*/ 239 w 508"/>
                <a:gd name="T5" fmla="*/ 43 h 239"/>
                <a:gd name="T6" fmla="*/ 243 w 508"/>
                <a:gd name="T7" fmla="*/ 55 h 239"/>
                <a:gd name="T8" fmla="*/ 246 w 508"/>
                <a:gd name="T9" fmla="*/ 68 h 239"/>
                <a:gd name="T10" fmla="*/ 249 w 508"/>
                <a:gd name="T11" fmla="*/ 80 h 239"/>
                <a:gd name="T12" fmla="*/ 251 w 508"/>
                <a:gd name="T13" fmla="*/ 92 h 239"/>
                <a:gd name="T14" fmla="*/ 252 w 508"/>
                <a:gd name="T15" fmla="*/ 104 h 239"/>
                <a:gd name="T16" fmla="*/ 253 w 508"/>
                <a:gd name="T17" fmla="*/ 117 h 239"/>
                <a:gd name="T18" fmla="*/ 250 w 508"/>
                <a:gd name="T19" fmla="*/ 119 h 239"/>
                <a:gd name="T20" fmla="*/ 246 w 508"/>
                <a:gd name="T21" fmla="*/ 120 h 239"/>
                <a:gd name="T22" fmla="*/ 243 w 508"/>
                <a:gd name="T23" fmla="*/ 120 h 239"/>
                <a:gd name="T24" fmla="*/ 241 w 508"/>
                <a:gd name="T25" fmla="*/ 119 h 239"/>
                <a:gd name="T26" fmla="*/ 238 w 508"/>
                <a:gd name="T27" fmla="*/ 118 h 239"/>
                <a:gd name="T28" fmla="*/ 236 w 508"/>
                <a:gd name="T29" fmla="*/ 115 h 239"/>
                <a:gd name="T30" fmla="*/ 234 w 508"/>
                <a:gd name="T31" fmla="*/ 112 h 239"/>
                <a:gd name="T32" fmla="*/ 233 w 508"/>
                <a:gd name="T33" fmla="*/ 109 h 239"/>
                <a:gd name="T34" fmla="*/ 231 w 508"/>
                <a:gd name="T35" fmla="*/ 106 h 239"/>
                <a:gd name="T36" fmla="*/ 231 w 508"/>
                <a:gd name="T37" fmla="*/ 102 h 239"/>
                <a:gd name="T38" fmla="*/ 230 w 508"/>
                <a:gd name="T39" fmla="*/ 99 h 239"/>
                <a:gd name="T40" fmla="*/ 230 w 508"/>
                <a:gd name="T41" fmla="*/ 95 h 239"/>
                <a:gd name="T42" fmla="*/ 223 w 508"/>
                <a:gd name="T43" fmla="*/ 95 h 239"/>
                <a:gd name="T44" fmla="*/ 215 w 508"/>
                <a:gd name="T45" fmla="*/ 96 h 239"/>
                <a:gd name="T46" fmla="*/ 207 w 508"/>
                <a:gd name="T47" fmla="*/ 98 h 239"/>
                <a:gd name="T48" fmla="*/ 199 w 508"/>
                <a:gd name="T49" fmla="*/ 100 h 239"/>
                <a:gd name="T50" fmla="*/ 190 w 508"/>
                <a:gd name="T51" fmla="*/ 102 h 239"/>
                <a:gd name="T52" fmla="*/ 181 w 508"/>
                <a:gd name="T53" fmla="*/ 104 h 239"/>
                <a:gd name="T54" fmla="*/ 172 w 508"/>
                <a:gd name="T55" fmla="*/ 106 h 239"/>
                <a:gd name="T56" fmla="*/ 162 w 508"/>
                <a:gd name="T57" fmla="*/ 108 h 239"/>
                <a:gd name="T58" fmla="*/ 0 w 508"/>
                <a:gd name="T59" fmla="*/ 40 h 239"/>
                <a:gd name="T60" fmla="*/ 2 w 508"/>
                <a:gd name="T61" fmla="*/ 38 h 239"/>
                <a:gd name="T62" fmla="*/ 3 w 508"/>
                <a:gd name="T63" fmla="*/ 35 h 239"/>
                <a:gd name="T64" fmla="*/ 3 w 508"/>
                <a:gd name="T65" fmla="*/ 32 h 239"/>
                <a:gd name="T66" fmla="*/ 2 w 508"/>
                <a:gd name="T67" fmla="*/ 30 h 239"/>
                <a:gd name="T68" fmla="*/ 163 w 508"/>
                <a:gd name="T69" fmla="*/ 96 h 239"/>
                <a:gd name="T70" fmla="*/ 172 w 508"/>
                <a:gd name="T71" fmla="*/ 93 h 239"/>
                <a:gd name="T72" fmla="*/ 181 w 508"/>
                <a:gd name="T73" fmla="*/ 92 h 239"/>
                <a:gd name="T74" fmla="*/ 189 w 508"/>
                <a:gd name="T75" fmla="*/ 90 h 239"/>
                <a:gd name="T76" fmla="*/ 198 w 508"/>
                <a:gd name="T77" fmla="*/ 88 h 239"/>
                <a:gd name="T78" fmla="*/ 206 w 508"/>
                <a:gd name="T79" fmla="*/ 86 h 239"/>
                <a:gd name="T80" fmla="*/ 215 w 508"/>
                <a:gd name="T81" fmla="*/ 84 h 239"/>
                <a:gd name="T82" fmla="*/ 223 w 508"/>
                <a:gd name="T83" fmla="*/ 81 h 239"/>
                <a:gd name="T84" fmla="*/ 230 w 508"/>
                <a:gd name="T85" fmla="*/ 78 h 239"/>
                <a:gd name="T86" fmla="*/ 230 w 508"/>
                <a:gd name="T87" fmla="*/ 67 h 239"/>
                <a:gd name="T88" fmla="*/ 228 w 508"/>
                <a:gd name="T89" fmla="*/ 54 h 239"/>
                <a:gd name="T90" fmla="*/ 225 w 508"/>
                <a:gd name="T91" fmla="*/ 42 h 239"/>
                <a:gd name="T92" fmla="*/ 222 w 508"/>
                <a:gd name="T93" fmla="*/ 29 h 239"/>
                <a:gd name="T94" fmla="*/ 218 w 508"/>
                <a:gd name="T95" fmla="*/ 17 h 239"/>
                <a:gd name="T96" fmla="*/ 215 w 508"/>
                <a:gd name="T97" fmla="*/ 8 h 239"/>
                <a:gd name="T98" fmla="*/ 212 w 508"/>
                <a:gd name="T99" fmla="*/ 2 h 239"/>
                <a:gd name="T100" fmla="*/ 211 w 508"/>
                <a:gd name="T101" fmla="*/ 0 h 239"/>
                <a:gd name="T102" fmla="*/ 215 w 508"/>
                <a:gd name="T103" fmla="*/ 1 h 239"/>
                <a:gd name="T104" fmla="*/ 218 w 508"/>
                <a:gd name="T105" fmla="*/ 2 h 239"/>
                <a:gd name="T106" fmla="*/ 221 w 508"/>
                <a:gd name="T107" fmla="*/ 5 h 239"/>
                <a:gd name="T108" fmla="*/ 223 w 508"/>
                <a:gd name="T109" fmla="*/ 8 h 239"/>
                <a:gd name="T110" fmla="*/ 225 w 508"/>
                <a:gd name="T111" fmla="*/ 11 h 239"/>
                <a:gd name="T112" fmla="*/ 227 w 508"/>
                <a:gd name="T113" fmla="*/ 14 h 239"/>
                <a:gd name="T114" fmla="*/ 228 w 508"/>
                <a:gd name="T115" fmla="*/ 17 h 239"/>
                <a:gd name="T116" fmla="*/ 230 w 508"/>
                <a:gd name="T117" fmla="*/ 20 h 2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08" h="239">
                  <a:moveTo>
                    <a:pt x="462" y="40"/>
                  </a:moveTo>
                  <a:lnTo>
                    <a:pt x="471" y="63"/>
                  </a:lnTo>
                  <a:lnTo>
                    <a:pt x="480" y="86"/>
                  </a:lnTo>
                  <a:lnTo>
                    <a:pt x="487" y="110"/>
                  </a:lnTo>
                  <a:lnTo>
                    <a:pt x="494" y="135"/>
                  </a:lnTo>
                  <a:lnTo>
                    <a:pt x="499" y="159"/>
                  </a:lnTo>
                  <a:lnTo>
                    <a:pt x="503" y="183"/>
                  </a:lnTo>
                  <a:lnTo>
                    <a:pt x="506" y="208"/>
                  </a:lnTo>
                  <a:lnTo>
                    <a:pt x="508" y="233"/>
                  </a:lnTo>
                  <a:lnTo>
                    <a:pt x="501" y="237"/>
                  </a:lnTo>
                  <a:lnTo>
                    <a:pt x="494" y="239"/>
                  </a:lnTo>
                  <a:lnTo>
                    <a:pt x="488" y="239"/>
                  </a:lnTo>
                  <a:lnTo>
                    <a:pt x="483" y="238"/>
                  </a:lnTo>
                  <a:lnTo>
                    <a:pt x="478" y="235"/>
                  </a:lnTo>
                  <a:lnTo>
                    <a:pt x="473" y="230"/>
                  </a:lnTo>
                  <a:lnTo>
                    <a:pt x="470" y="224"/>
                  </a:lnTo>
                  <a:lnTo>
                    <a:pt x="468" y="218"/>
                  </a:lnTo>
                  <a:lnTo>
                    <a:pt x="464" y="211"/>
                  </a:lnTo>
                  <a:lnTo>
                    <a:pt x="463" y="204"/>
                  </a:lnTo>
                  <a:lnTo>
                    <a:pt x="462" y="197"/>
                  </a:lnTo>
                  <a:lnTo>
                    <a:pt x="462" y="189"/>
                  </a:lnTo>
                  <a:lnTo>
                    <a:pt x="447" y="190"/>
                  </a:lnTo>
                  <a:lnTo>
                    <a:pt x="432" y="192"/>
                  </a:lnTo>
                  <a:lnTo>
                    <a:pt x="416" y="196"/>
                  </a:lnTo>
                  <a:lnTo>
                    <a:pt x="400" y="199"/>
                  </a:lnTo>
                  <a:lnTo>
                    <a:pt x="382" y="203"/>
                  </a:lnTo>
                  <a:lnTo>
                    <a:pt x="364" y="207"/>
                  </a:lnTo>
                  <a:lnTo>
                    <a:pt x="346" y="212"/>
                  </a:lnTo>
                  <a:lnTo>
                    <a:pt x="325" y="215"/>
                  </a:lnTo>
                  <a:lnTo>
                    <a:pt x="0" y="80"/>
                  </a:lnTo>
                  <a:lnTo>
                    <a:pt x="5" y="76"/>
                  </a:lnTo>
                  <a:lnTo>
                    <a:pt x="6" y="69"/>
                  </a:lnTo>
                  <a:lnTo>
                    <a:pt x="6" y="63"/>
                  </a:lnTo>
                  <a:lnTo>
                    <a:pt x="5" y="59"/>
                  </a:lnTo>
                  <a:lnTo>
                    <a:pt x="328" y="191"/>
                  </a:lnTo>
                  <a:lnTo>
                    <a:pt x="346" y="186"/>
                  </a:lnTo>
                  <a:lnTo>
                    <a:pt x="363" y="183"/>
                  </a:lnTo>
                  <a:lnTo>
                    <a:pt x="380" y="180"/>
                  </a:lnTo>
                  <a:lnTo>
                    <a:pt x="397" y="176"/>
                  </a:lnTo>
                  <a:lnTo>
                    <a:pt x="414" y="171"/>
                  </a:lnTo>
                  <a:lnTo>
                    <a:pt x="431" y="167"/>
                  </a:lnTo>
                  <a:lnTo>
                    <a:pt x="447" y="162"/>
                  </a:lnTo>
                  <a:lnTo>
                    <a:pt x="462" y="155"/>
                  </a:lnTo>
                  <a:lnTo>
                    <a:pt x="461" y="133"/>
                  </a:lnTo>
                  <a:lnTo>
                    <a:pt x="457" y="108"/>
                  </a:lnTo>
                  <a:lnTo>
                    <a:pt x="452" y="83"/>
                  </a:lnTo>
                  <a:lnTo>
                    <a:pt x="445" y="57"/>
                  </a:lnTo>
                  <a:lnTo>
                    <a:pt x="437" y="34"/>
                  </a:lnTo>
                  <a:lnTo>
                    <a:pt x="431" y="16"/>
                  </a:lnTo>
                  <a:lnTo>
                    <a:pt x="426" y="4"/>
                  </a:lnTo>
                  <a:lnTo>
                    <a:pt x="424" y="0"/>
                  </a:lnTo>
                  <a:lnTo>
                    <a:pt x="432" y="1"/>
                  </a:lnTo>
                  <a:lnTo>
                    <a:pt x="438" y="4"/>
                  </a:lnTo>
                  <a:lnTo>
                    <a:pt x="443" y="9"/>
                  </a:lnTo>
                  <a:lnTo>
                    <a:pt x="448" y="15"/>
                  </a:lnTo>
                  <a:lnTo>
                    <a:pt x="452" y="21"/>
                  </a:lnTo>
                  <a:lnTo>
                    <a:pt x="455" y="27"/>
                  </a:lnTo>
                  <a:lnTo>
                    <a:pt x="458" y="34"/>
                  </a:lnTo>
                  <a:lnTo>
                    <a:pt x="462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89" name="Freeform 139"/>
            <p:cNvSpPr>
              <a:spLocks/>
            </p:cNvSpPr>
            <p:nvPr/>
          </p:nvSpPr>
          <p:spPr bwMode="auto">
            <a:xfrm>
              <a:off x="2373" y="3225"/>
              <a:ext cx="871" cy="420"/>
            </a:xfrm>
            <a:custGeom>
              <a:avLst/>
              <a:gdLst>
                <a:gd name="T0" fmla="*/ 741 w 1740"/>
                <a:gd name="T1" fmla="*/ 19 h 840"/>
                <a:gd name="T2" fmla="*/ 683 w 1740"/>
                <a:gd name="T3" fmla="*/ 191 h 840"/>
                <a:gd name="T4" fmla="*/ 685 w 1740"/>
                <a:gd name="T5" fmla="*/ 225 h 840"/>
                <a:gd name="T6" fmla="*/ 694 w 1740"/>
                <a:gd name="T7" fmla="*/ 267 h 840"/>
                <a:gd name="T8" fmla="*/ 676 w 1740"/>
                <a:gd name="T9" fmla="*/ 272 h 840"/>
                <a:gd name="T10" fmla="*/ 677 w 1740"/>
                <a:gd name="T11" fmla="*/ 248 h 840"/>
                <a:gd name="T12" fmla="*/ 661 w 1740"/>
                <a:gd name="T13" fmla="*/ 240 h 840"/>
                <a:gd name="T14" fmla="*/ 638 w 1740"/>
                <a:gd name="T15" fmla="*/ 275 h 840"/>
                <a:gd name="T16" fmla="*/ 652 w 1740"/>
                <a:gd name="T17" fmla="*/ 321 h 840"/>
                <a:gd name="T18" fmla="*/ 704 w 1740"/>
                <a:gd name="T19" fmla="*/ 369 h 840"/>
                <a:gd name="T20" fmla="*/ 766 w 1740"/>
                <a:gd name="T21" fmla="*/ 399 h 840"/>
                <a:gd name="T22" fmla="*/ 823 w 1740"/>
                <a:gd name="T23" fmla="*/ 408 h 840"/>
                <a:gd name="T24" fmla="*/ 863 w 1740"/>
                <a:gd name="T25" fmla="*/ 406 h 840"/>
                <a:gd name="T26" fmla="*/ 863 w 1740"/>
                <a:gd name="T27" fmla="*/ 412 h 840"/>
                <a:gd name="T28" fmla="*/ 829 w 1740"/>
                <a:gd name="T29" fmla="*/ 419 h 840"/>
                <a:gd name="T30" fmla="*/ 729 w 1740"/>
                <a:gd name="T31" fmla="*/ 409 h 840"/>
                <a:gd name="T32" fmla="*/ 658 w 1740"/>
                <a:gd name="T33" fmla="*/ 367 h 840"/>
                <a:gd name="T34" fmla="*/ 611 w 1740"/>
                <a:gd name="T35" fmla="*/ 304 h 840"/>
                <a:gd name="T36" fmla="*/ 593 w 1740"/>
                <a:gd name="T37" fmla="*/ 303 h 840"/>
                <a:gd name="T38" fmla="*/ 560 w 1740"/>
                <a:gd name="T39" fmla="*/ 314 h 840"/>
                <a:gd name="T40" fmla="*/ 520 w 1740"/>
                <a:gd name="T41" fmla="*/ 351 h 840"/>
                <a:gd name="T42" fmla="*/ 529 w 1740"/>
                <a:gd name="T43" fmla="*/ 309 h 840"/>
                <a:gd name="T44" fmla="*/ 475 w 1740"/>
                <a:gd name="T45" fmla="*/ 274 h 840"/>
                <a:gd name="T46" fmla="*/ 425 w 1740"/>
                <a:gd name="T47" fmla="*/ 251 h 840"/>
                <a:gd name="T48" fmla="*/ 376 w 1740"/>
                <a:gd name="T49" fmla="*/ 271 h 840"/>
                <a:gd name="T50" fmla="*/ 332 w 1740"/>
                <a:gd name="T51" fmla="*/ 302 h 840"/>
                <a:gd name="T52" fmla="*/ 298 w 1740"/>
                <a:gd name="T53" fmla="*/ 342 h 840"/>
                <a:gd name="T54" fmla="*/ 282 w 1740"/>
                <a:gd name="T55" fmla="*/ 376 h 840"/>
                <a:gd name="T56" fmla="*/ 270 w 1740"/>
                <a:gd name="T57" fmla="*/ 378 h 840"/>
                <a:gd name="T58" fmla="*/ 285 w 1740"/>
                <a:gd name="T59" fmla="*/ 311 h 840"/>
                <a:gd name="T60" fmla="*/ 339 w 1740"/>
                <a:gd name="T61" fmla="*/ 263 h 840"/>
                <a:gd name="T62" fmla="*/ 371 w 1740"/>
                <a:gd name="T63" fmla="*/ 250 h 840"/>
                <a:gd name="T64" fmla="*/ 403 w 1740"/>
                <a:gd name="T65" fmla="*/ 240 h 840"/>
                <a:gd name="T66" fmla="*/ 436 w 1740"/>
                <a:gd name="T67" fmla="*/ 231 h 840"/>
                <a:gd name="T68" fmla="*/ 419 w 1740"/>
                <a:gd name="T69" fmla="*/ 197 h 840"/>
                <a:gd name="T70" fmla="*/ 286 w 1740"/>
                <a:gd name="T71" fmla="*/ 214 h 840"/>
                <a:gd name="T72" fmla="*/ 196 w 1740"/>
                <a:gd name="T73" fmla="*/ 181 h 840"/>
                <a:gd name="T74" fmla="*/ 66 w 1740"/>
                <a:gd name="T75" fmla="*/ 137 h 840"/>
                <a:gd name="T76" fmla="*/ 0 w 1740"/>
                <a:gd name="T77" fmla="*/ 115 h 840"/>
                <a:gd name="T78" fmla="*/ 403 w 1740"/>
                <a:gd name="T79" fmla="*/ 144 h 840"/>
                <a:gd name="T80" fmla="*/ 276 w 1740"/>
                <a:gd name="T81" fmla="*/ 169 h 840"/>
                <a:gd name="T82" fmla="*/ 171 w 1740"/>
                <a:gd name="T83" fmla="*/ 139 h 840"/>
                <a:gd name="T84" fmla="*/ 49 w 1740"/>
                <a:gd name="T85" fmla="*/ 101 h 840"/>
                <a:gd name="T86" fmla="*/ 4 w 1740"/>
                <a:gd name="T87" fmla="*/ 86 h 840"/>
                <a:gd name="T88" fmla="*/ 285 w 1740"/>
                <a:gd name="T89" fmla="*/ 158 h 840"/>
                <a:gd name="T90" fmla="*/ 417 w 1740"/>
                <a:gd name="T91" fmla="*/ 106 h 840"/>
                <a:gd name="T92" fmla="*/ 446 w 1740"/>
                <a:gd name="T93" fmla="*/ 97 h 840"/>
                <a:gd name="T94" fmla="*/ 434 w 1740"/>
                <a:gd name="T95" fmla="*/ 112 h 840"/>
                <a:gd name="T96" fmla="*/ 421 w 1740"/>
                <a:gd name="T97" fmla="*/ 142 h 840"/>
                <a:gd name="T98" fmla="*/ 444 w 1740"/>
                <a:gd name="T99" fmla="*/ 189 h 840"/>
                <a:gd name="T100" fmla="*/ 484 w 1740"/>
                <a:gd name="T101" fmla="*/ 246 h 840"/>
                <a:gd name="T102" fmla="*/ 528 w 1740"/>
                <a:gd name="T103" fmla="*/ 282 h 840"/>
                <a:gd name="T104" fmla="*/ 566 w 1740"/>
                <a:gd name="T105" fmla="*/ 288 h 840"/>
                <a:gd name="T106" fmla="*/ 615 w 1740"/>
                <a:gd name="T107" fmla="*/ 257 h 840"/>
                <a:gd name="T108" fmla="*/ 712 w 1740"/>
                <a:gd name="T109" fmla="*/ 17 h 840"/>
                <a:gd name="T110" fmla="*/ 732 w 1740"/>
                <a:gd name="T111" fmla="*/ 1 h 8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740" h="840">
                  <a:moveTo>
                    <a:pt x="1494" y="6"/>
                  </a:moveTo>
                  <a:lnTo>
                    <a:pt x="1494" y="12"/>
                  </a:lnTo>
                  <a:lnTo>
                    <a:pt x="1491" y="19"/>
                  </a:lnTo>
                  <a:lnTo>
                    <a:pt x="1486" y="28"/>
                  </a:lnTo>
                  <a:lnTo>
                    <a:pt x="1480" y="37"/>
                  </a:lnTo>
                  <a:lnTo>
                    <a:pt x="1473" y="45"/>
                  </a:lnTo>
                  <a:lnTo>
                    <a:pt x="1467" y="52"/>
                  </a:lnTo>
                  <a:lnTo>
                    <a:pt x="1463" y="57"/>
                  </a:lnTo>
                  <a:lnTo>
                    <a:pt x="1462" y="59"/>
                  </a:lnTo>
                  <a:lnTo>
                    <a:pt x="1364" y="382"/>
                  </a:lnTo>
                  <a:lnTo>
                    <a:pt x="1357" y="396"/>
                  </a:lnTo>
                  <a:lnTo>
                    <a:pt x="1356" y="409"/>
                  </a:lnTo>
                  <a:lnTo>
                    <a:pt x="1358" y="422"/>
                  </a:lnTo>
                  <a:lnTo>
                    <a:pt x="1362" y="436"/>
                  </a:lnTo>
                  <a:lnTo>
                    <a:pt x="1369" y="450"/>
                  </a:lnTo>
                  <a:lnTo>
                    <a:pt x="1375" y="464"/>
                  </a:lnTo>
                  <a:lnTo>
                    <a:pt x="1381" y="477"/>
                  </a:lnTo>
                  <a:lnTo>
                    <a:pt x="1384" y="492"/>
                  </a:lnTo>
                  <a:lnTo>
                    <a:pt x="1387" y="513"/>
                  </a:lnTo>
                  <a:lnTo>
                    <a:pt x="1386" y="534"/>
                  </a:lnTo>
                  <a:lnTo>
                    <a:pt x="1377" y="552"/>
                  </a:lnTo>
                  <a:lnTo>
                    <a:pt x="1361" y="564"/>
                  </a:lnTo>
                  <a:lnTo>
                    <a:pt x="1353" y="561"/>
                  </a:lnTo>
                  <a:lnTo>
                    <a:pt x="1351" y="552"/>
                  </a:lnTo>
                  <a:lnTo>
                    <a:pt x="1351" y="544"/>
                  </a:lnTo>
                  <a:lnTo>
                    <a:pt x="1351" y="540"/>
                  </a:lnTo>
                  <a:lnTo>
                    <a:pt x="1358" y="529"/>
                  </a:lnTo>
                  <a:lnTo>
                    <a:pt x="1359" y="518"/>
                  </a:lnTo>
                  <a:lnTo>
                    <a:pt x="1358" y="506"/>
                  </a:lnTo>
                  <a:lnTo>
                    <a:pt x="1353" y="495"/>
                  </a:lnTo>
                  <a:lnTo>
                    <a:pt x="1349" y="485"/>
                  </a:lnTo>
                  <a:lnTo>
                    <a:pt x="1343" y="476"/>
                  </a:lnTo>
                  <a:lnTo>
                    <a:pt x="1336" y="469"/>
                  </a:lnTo>
                  <a:lnTo>
                    <a:pt x="1328" y="464"/>
                  </a:lnTo>
                  <a:lnTo>
                    <a:pt x="1321" y="479"/>
                  </a:lnTo>
                  <a:lnTo>
                    <a:pt x="1313" y="493"/>
                  </a:lnTo>
                  <a:lnTo>
                    <a:pt x="1304" y="507"/>
                  </a:lnTo>
                  <a:lnTo>
                    <a:pt x="1295" y="521"/>
                  </a:lnTo>
                  <a:lnTo>
                    <a:pt x="1285" y="535"/>
                  </a:lnTo>
                  <a:lnTo>
                    <a:pt x="1274" y="549"/>
                  </a:lnTo>
                  <a:lnTo>
                    <a:pt x="1263" y="561"/>
                  </a:lnTo>
                  <a:lnTo>
                    <a:pt x="1251" y="573"/>
                  </a:lnTo>
                  <a:lnTo>
                    <a:pt x="1267" y="597"/>
                  </a:lnTo>
                  <a:lnTo>
                    <a:pt x="1284" y="620"/>
                  </a:lnTo>
                  <a:lnTo>
                    <a:pt x="1303" y="642"/>
                  </a:lnTo>
                  <a:lnTo>
                    <a:pt x="1322" y="663"/>
                  </a:lnTo>
                  <a:lnTo>
                    <a:pt x="1342" y="682"/>
                  </a:lnTo>
                  <a:lnTo>
                    <a:pt x="1362" y="702"/>
                  </a:lnTo>
                  <a:lnTo>
                    <a:pt x="1384" y="719"/>
                  </a:lnTo>
                  <a:lnTo>
                    <a:pt x="1407" y="737"/>
                  </a:lnTo>
                  <a:lnTo>
                    <a:pt x="1430" y="752"/>
                  </a:lnTo>
                  <a:lnTo>
                    <a:pt x="1455" y="765"/>
                  </a:lnTo>
                  <a:lnTo>
                    <a:pt x="1480" y="777"/>
                  </a:lnTo>
                  <a:lnTo>
                    <a:pt x="1505" y="788"/>
                  </a:lnTo>
                  <a:lnTo>
                    <a:pt x="1531" y="797"/>
                  </a:lnTo>
                  <a:lnTo>
                    <a:pt x="1557" y="805"/>
                  </a:lnTo>
                  <a:lnTo>
                    <a:pt x="1585" y="810"/>
                  </a:lnTo>
                  <a:lnTo>
                    <a:pt x="1612" y="814"/>
                  </a:lnTo>
                  <a:lnTo>
                    <a:pt x="1629" y="815"/>
                  </a:lnTo>
                  <a:lnTo>
                    <a:pt x="1645" y="816"/>
                  </a:lnTo>
                  <a:lnTo>
                    <a:pt x="1661" y="816"/>
                  </a:lnTo>
                  <a:lnTo>
                    <a:pt x="1677" y="815"/>
                  </a:lnTo>
                  <a:lnTo>
                    <a:pt x="1693" y="814"/>
                  </a:lnTo>
                  <a:lnTo>
                    <a:pt x="1709" y="813"/>
                  </a:lnTo>
                  <a:lnTo>
                    <a:pt x="1725" y="811"/>
                  </a:lnTo>
                  <a:lnTo>
                    <a:pt x="1740" y="811"/>
                  </a:lnTo>
                  <a:lnTo>
                    <a:pt x="1738" y="816"/>
                  </a:lnTo>
                  <a:lnTo>
                    <a:pt x="1734" y="820"/>
                  </a:lnTo>
                  <a:lnTo>
                    <a:pt x="1730" y="822"/>
                  </a:lnTo>
                  <a:lnTo>
                    <a:pt x="1724" y="824"/>
                  </a:lnTo>
                  <a:lnTo>
                    <a:pt x="1718" y="825"/>
                  </a:lnTo>
                  <a:lnTo>
                    <a:pt x="1714" y="828"/>
                  </a:lnTo>
                  <a:lnTo>
                    <a:pt x="1708" y="830"/>
                  </a:lnTo>
                  <a:lnTo>
                    <a:pt x="1703" y="832"/>
                  </a:lnTo>
                  <a:lnTo>
                    <a:pt x="1656" y="838"/>
                  </a:lnTo>
                  <a:lnTo>
                    <a:pt x="1611" y="840"/>
                  </a:lnTo>
                  <a:lnTo>
                    <a:pt x="1569" y="839"/>
                  </a:lnTo>
                  <a:lnTo>
                    <a:pt x="1528" y="835"/>
                  </a:lnTo>
                  <a:lnTo>
                    <a:pt x="1491" y="828"/>
                  </a:lnTo>
                  <a:lnTo>
                    <a:pt x="1457" y="817"/>
                  </a:lnTo>
                  <a:lnTo>
                    <a:pt x="1425" y="806"/>
                  </a:lnTo>
                  <a:lnTo>
                    <a:pt x="1394" y="791"/>
                  </a:lnTo>
                  <a:lnTo>
                    <a:pt x="1366" y="773"/>
                  </a:lnTo>
                  <a:lnTo>
                    <a:pt x="1339" y="754"/>
                  </a:lnTo>
                  <a:lnTo>
                    <a:pt x="1315" y="733"/>
                  </a:lnTo>
                  <a:lnTo>
                    <a:pt x="1293" y="710"/>
                  </a:lnTo>
                  <a:lnTo>
                    <a:pt x="1273" y="687"/>
                  </a:lnTo>
                  <a:lnTo>
                    <a:pt x="1254" y="662"/>
                  </a:lnTo>
                  <a:lnTo>
                    <a:pt x="1237" y="635"/>
                  </a:lnTo>
                  <a:lnTo>
                    <a:pt x="1221" y="608"/>
                  </a:lnTo>
                  <a:lnTo>
                    <a:pt x="1215" y="602"/>
                  </a:lnTo>
                  <a:lnTo>
                    <a:pt x="1209" y="599"/>
                  </a:lnTo>
                  <a:lnTo>
                    <a:pt x="1201" y="599"/>
                  </a:lnTo>
                  <a:lnTo>
                    <a:pt x="1193" y="603"/>
                  </a:lnTo>
                  <a:lnTo>
                    <a:pt x="1185" y="606"/>
                  </a:lnTo>
                  <a:lnTo>
                    <a:pt x="1176" y="611"/>
                  </a:lnTo>
                  <a:lnTo>
                    <a:pt x="1168" y="614"/>
                  </a:lnTo>
                  <a:lnTo>
                    <a:pt x="1160" y="617"/>
                  </a:lnTo>
                  <a:lnTo>
                    <a:pt x="1138" y="620"/>
                  </a:lnTo>
                  <a:lnTo>
                    <a:pt x="1118" y="628"/>
                  </a:lnTo>
                  <a:lnTo>
                    <a:pt x="1099" y="639"/>
                  </a:lnTo>
                  <a:lnTo>
                    <a:pt x="1081" y="652"/>
                  </a:lnTo>
                  <a:lnTo>
                    <a:pt x="1065" y="667"/>
                  </a:lnTo>
                  <a:lnTo>
                    <a:pt x="1052" y="685"/>
                  </a:lnTo>
                  <a:lnTo>
                    <a:pt x="1039" y="702"/>
                  </a:lnTo>
                  <a:lnTo>
                    <a:pt x="1028" y="719"/>
                  </a:lnTo>
                  <a:lnTo>
                    <a:pt x="1028" y="710"/>
                  </a:lnTo>
                  <a:lnTo>
                    <a:pt x="1033" y="680"/>
                  </a:lnTo>
                  <a:lnTo>
                    <a:pt x="1042" y="646"/>
                  </a:lnTo>
                  <a:lnTo>
                    <a:pt x="1057" y="617"/>
                  </a:lnTo>
                  <a:lnTo>
                    <a:pt x="1034" y="608"/>
                  </a:lnTo>
                  <a:lnTo>
                    <a:pt x="1012" y="595"/>
                  </a:lnTo>
                  <a:lnTo>
                    <a:pt x="990" y="581"/>
                  </a:lnTo>
                  <a:lnTo>
                    <a:pt x="970" y="565"/>
                  </a:lnTo>
                  <a:lnTo>
                    <a:pt x="949" y="548"/>
                  </a:lnTo>
                  <a:lnTo>
                    <a:pt x="928" y="529"/>
                  </a:lnTo>
                  <a:lnTo>
                    <a:pt x="910" y="511"/>
                  </a:lnTo>
                  <a:lnTo>
                    <a:pt x="891" y="492"/>
                  </a:lnTo>
                  <a:lnTo>
                    <a:pt x="871" y="496"/>
                  </a:lnTo>
                  <a:lnTo>
                    <a:pt x="849" y="502"/>
                  </a:lnTo>
                  <a:lnTo>
                    <a:pt x="829" y="507"/>
                  </a:lnTo>
                  <a:lnTo>
                    <a:pt x="808" y="514"/>
                  </a:lnTo>
                  <a:lnTo>
                    <a:pt x="789" y="522"/>
                  </a:lnTo>
                  <a:lnTo>
                    <a:pt x="769" y="530"/>
                  </a:lnTo>
                  <a:lnTo>
                    <a:pt x="751" y="541"/>
                  </a:lnTo>
                  <a:lnTo>
                    <a:pt x="732" y="552"/>
                  </a:lnTo>
                  <a:lnTo>
                    <a:pt x="714" y="564"/>
                  </a:lnTo>
                  <a:lnTo>
                    <a:pt x="697" y="576"/>
                  </a:lnTo>
                  <a:lnTo>
                    <a:pt x="679" y="590"/>
                  </a:lnTo>
                  <a:lnTo>
                    <a:pt x="663" y="604"/>
                  </a:lnTo>
                  <a:lnTo>
                    <a:pt x="647" y="620"/>
                  </a:lnTo>
                  <a:lnTo>
                    <a:pt x="632" y="636"/>
                  </a:lnTo>
                  <a:lnTo>
                    <a:pt x="617" y="654"/>
                  </a:lnTo>
                  <a:lnTo>
                    <a:pt x="603" y="671"/>
                  </a:lnTo>
                  <a:lnTo>
                    <a:pt x="595" y="684"/>
                  </a:lnTo>
                  <a:lnTo>
                    <a:pt x="587" y="697"/>
                  </a:lnTo>
                  <a:lnTo>
                    <a:pt x="580" y="711"/>
                  </a:lnTo>
                  <a:lnTo>
                    <a:pt x="575" y="724"/>
                  </a:lnTo>
                  <a:lnTo>
                    <a:pt x="569" y="738"/>
                  </a:lnTo>
                  <a:lnTo>
                    <a:pt x="563" y="752"/>
                  </a:lnTo>
                  <a:lnTo>
                    <a:pt x="559" y="767"/>
                  </a:lnTo>
                  <a:lnTo>
                    <a:pt x="554" y="780"/>
                  </a:lnTo>
                  <a:lnTo>
                    <a:pt x="546" y="775"/>
                  </a:lnTo>
                  <a:lnTo>
                    <a:pt x="541" y="765"/>
                  </a:lnTo>
                  <a:lnTo>
                    <a:pt x="539" y="755"/>
                  </a:lnTo>
                  <a:lnTo>
                    <a:pt x="536" y="745"/>
                  </a:lnTo>
                  <a:lnTo>
                    <a:pt x="536" y="710"/>
                  </a:lnTo>
                  <a:lnTo>
                    <a:pt x="541" y="679"/>
                  </a:lnTo>
                  <a:lnTo>
                    <a:pt x="553" y="649"/>
                  </a:lnTo>
                  <a:lnTo>
                    <a:pt x="570" y="621"/>
                  </a:lnTo>
                  <a:lnTo>
                    <a:pt x="590" y="596"/>
                  </a:lnTo>
                  <a:lnTo>
                    <a:pt x="614" y="573"/>
                  </a:lnTo>
                  <a:lnTo>
                    <a:pt x="639" y="552"/>
                  </a:lnTo>
                  <a:lnTo>
                    <a:pt x="667" y="533"/>
                  </a:lnTo>
                  <a:lnTo>
                    <a:pt x="678" y="526"/>
                  </a:lnTo>
                  <a:lnTo>
                    <a:pt x="691" y="520"/>
                  </a:lnTo>
                  <a:lnTo>
                    <a:pt x="703" y="514"/>
                  </a:lnTo>
                  <a:lnTo>
                    <a:pt x="715" y="508"/>
                  </a:lnTo>
                  <a:lnTo>
                    <a:pt x="728" y="504"/>
                  </a:lnTo>
                  <a:lnTo>
                    <a:pt x="741" y="499"/>
                  </a:lnTo>
                  <a:lnTo>
                    <a:pt x="753" y="495"/>
                  </a:lnTo>
                  <a:lnTo>
                    <a:pt x="766" y="490"/>
                  </a:lnTo>
                  <a:lnTo>
                    <a:pt x="779" y="487"/>
                  </a:lnTo>
                  <a:lnTo>
                    <a:pt x="791" y="483"/>
                  </a:lnTo>
                  <a:lnTo>
                    <a:pt x="805" y="479"/>
                  </a:lnTo>
                  <a:lnTo>
                    <a:pt x="818" y="475"/>
                  </a:lnTo>
                  <a:lnTo>
                    <a:pt x="832" y="472"/>
                  </a:lnTo>
                  <a:lnTo>
                    <a:pt x="844" y="468"/>
                  </a:lnTo>
                  <a:lnTo>
                    <a:pt x="858" y="465"/>
                  </a:lnTo>
                  <a:lnTo>
                    <a:pt x="871" y="461"/>
                  </a:lnTo>
                  <a:lnTo>
                    <a:pt x="865" y="449"/>
                  </a:lnTo>
                  <a:lnTo>
                    <a:pt x="858" y="435"/>
                  </a:lnTo>
                  <a:lnTo>
                    <a:pt x="851" y="421"/>
                  </a:lnTo>
                  <a:lnTo>
                    <a:pt x="844" y="408"/>
                  </a:lnTo>
                  <a:lnTo>
                    <a:pt x="837" y="394"/>
                  </a:lnTo>
                  <a:lnTo>
                    <a:pt x="832" y="381"/>
                  </a:lnTo>
                  <a:lnTo>
                    <a:pt x="825" y="366"/>
                  </a:lnTo>
                  <a:lnTo>
                    <a:pt x="820" y="352"/>
                  </a:lnTo>
                  <a:lnTo>
                    <a:pt x="579" y="430"/>
                  </a:lnTo>
                  <a:lnTo>
                    <a:pt x="571" y="427"/>
                  </a:lnTo>
                  <a:lnTo>
                    <a:pt x="552" y="419"/>
                  </a:lnTo>
                  <a:lnTo>
                    <a:pt x="523" y="408"/>
                  </a:lnTo>
                  <a:lnTo>
                    <a:pt x="485" y="394"/>
                  </a:lnTo>
                  <a:lnTo>
                    <a:pt x="441" y="378"/>
                  </a:lnTo>
                  <a:lnTo>
                    <a:pt x="392" y="362"/>
                  </a:lnTo>
                  <a:lnTo>
                    <a:pt x="340" y="344"/>
                  </a:lnTo>
                  <a:lnTo>
                    <a:pt x="287" y="325"/>
                  </a:lnTo>
                  <a:lnTo>
                    <a:pt x="233" y="307"/>
                  </a:lnTo>
                  <a:lnTo>
                    <a:pt x="181" y="290"/>
                  </a:lnTo>
                  <a:lnTo>
                    <a:pt x="132" y="273"/>
                  </a:lnTo>
                  <a:lnTo>
                    <a:pt x="89" y="258"/>
                  </a:lnTo>
                  <a:lnTo>
                    <a:pt x="53" y="246"/>
                  </a:lnTo>
                  <a:lnTo>
                    <a:pt x="24" y="237"/>
                  </a:lnTo>
                  <a:lnTo>
                    <a:pt x="7" y="231"/>
                  </a:lnTo>
                  <a:lnTo>
                    <a:pt x="0" y="229"/>
                  </a:lnTo>
                  <a:lnTo>
                    <a:pt x="0" y="202"/>
                  </a:lnTo>
                  <a:lnTo>
                    <a:pt x="569" y="402"/>
                  </a:lnTo>
                  <a:lnTo>
                    <a:pt x="812" y="321"/>
                  </a:lnTo>
                  <a:lnTo>
                    <a:pt x="807" y="306"/>
                  </a:lnTo>
                  <a:lnTo>
                    <a:pt x="805" y="288"/>
                  </a:lnTo>
                  <a:lnTo>
                    <a:pt x="799" y="275"/>
                  </a:lnTo>
                  <a:lnTo>
                    <a:pt x="787" y="271"/>
                  </a:lnTo>
                  <a:lnTo>
                    <a:pt x="582" y="340"/>
                  </a:lnTo>
                  <a:lnTo>
                    <a:pt x="572" y="341"/>
                  </a:lnTo>
                  <a:lnTo>
                    <a:pt x="552" y="337"/>
                  </a:lnTo>
                  <a:lnTo>
                    <a:pt x="523" y="330"/>
                  </a:lnTo>
                  <a:lnTo>
                    <a:pt x="485" y="321"/>
                  </a:lnTo>
                  <a:lnTo>
                    <a:pt x="441" y="308"/>
                  </a:lnTo>
                  <a:lnTo>
                    <a:pt x="393" y="294"/>
                  </a:lnTo>
                  <a:lnTo>
                    <a:pt x="342" y="278"/>
                  </a:lnTo>
                  <a:lnTo>
                    <a:pt x="289" y="262"/>
                  </a:lnTo>
                  <a:lnTo>
                    <a:pt x="237" y="246"/>
                  </a:lnTo>
                  <a:lnTo>
                    <a:pt x="187" y="230"/>
                  </a:lnTo>
                  <a:lnTo>
                    <a:pt x="139" y="214"/>
                  </a:lnTo>
                  <a:lnTo>
                    <a:pt x="97" y="201"/>
                  </a:lnTo>
                  <a:lnTo>
                    <a:pt x="61" y="189"/>
                  </a:lnTo>
                  <a:lnTo>
                    <a:pt x="35" y="180"/>
                  </a:lnTo>
                  <a:lnTo>
                    <a:pt x="16" y="174"/>
                  </a:lnTo>
                  <a:lnTo>
                    <a:pt x="10" y="172"/>
                  </a:lnTo>
                  <a:lnTo>
                    <a:pt x="7" y="172"/>
                  </a:lnTo>
                  <a:lnTo>
                    <a:pt x="5" y="165"/>
                  </a:lnTo>
                  <a:lnTo>
                    <a:pt x="5" y="158"/>
                  </a:lnTo>
                  <a:lnTo>
                    <a:pt x="5" y="151"/>
                  </a:lnTo>
                  <a:lnTo>
                    <a:pt x="5" y="143"/>
                  </a:lnTo>
                  <a:lnTo>
                    <a:pt x="569" y="315"/>
                  </a:lnTo>
                  <a:lnTo>
                    <a:pt x="785" y="243"/>
                  </a:lnTo>
                  <a:lnTo>
                    <a:pt x="794" y="237"/>
                  </a:lnTo>
                  <a:lnTo>
                    <a:pt x="805" y="229"/>
                  </a:lnTo>
                  <a:lnTo>
                    <a:pt x="819" y="220"/>
                  </a:lnTo>
                  <a:lnTo>
                    <a:pt x="834" y="212"/>
                  </a:lnTo>
                  <a:lnTo>
                    <a:pt x="849" y="204"/>
                  </a:lnTo>
                  <a:lnTo>
                    <a:pt x="864" y="196"/>
                  </a:lnTo>
                  <a:lnTo>
                    <a:pt x="876" y="190"/>
                  </a:lnTo>
                  <a:lnTo>
                    <a:pt x="888" y="186"/>
                  </a:lnTo>
                  <a:lnTo>
                    <a:pt x="891" y="193"/>
                  </a:lnTo>
                  <a:lnTo>
                    <a:pt x="890" y="200"/>
                  </a:lnTo>
                  <a:lnTo>
                    <a:pt x="886" y="205"/>
                  </a:lnTo>
                  <a:lnTo>
                    <a:pt x="880" y="212"/>
                  </a:lnTo>
                  <a:lnTo>
                    <a:pt x="874" y="218"/>
                  </a:lnTo>
                  <a:lnTo>
                    <a:pt x="867" y="224"/>
                  </a:lnTo>
                  <a:lnTo>
                    <a:pt x="861" y="230"/>
                  </a:lnTo>
                  <a:lnTo>
                    <a:pt x="858" y="237"/>
                  </a:lnTo>
                  <a:lnTo>
                    <a:pt x="848" y="254"/>
                  </a:lnTo>
                  <a:lnTo>
                    <a:pt x="842" y="269"/>
                  </a:lnTo>
                  <a:lnTo>
                    <a:pt x="842" y="284"/>
                  </a:lnTo>
                  <a:lnTo>
                    <a:pt x="845" y="300"/>
                  </a:lnTo>
                  <a:lnTo>
                    <a:pt x="852" y="316"/>
                  </a:lnTo>
                  <a:lnTo>
                    <a:pt x="861" y="333"/>
                  </a:lnTo>
                  <a:lnTo>
                    <a:pt x="873" y="354"/>
                  </a:lnTo>
                  <a:lnTo>
                    <a:pt x="886" y="377"/>
                  </a:lnTo>
                  <a:lnTo>
                    <a:pt x="901" y="401"/>
                  </a:lnTo>
                  <a:lnTo>
                    <a:pt x="916" y="424"/>
                  </a:lnTo>
                  <a:lnTo>
                    <a:pt x="932" y="447"/>
                  </a:lnTo>
                  <a:lnTo>
                    <a:pt x="949" y="469"/>
                  </a:lnTo>
                  <a:lnTo>
                    <a:pt x="966" y="491"/>
                  </a:lnTo>
                  <a:lnTo>
                    <a:pt x="985" y="513"/>
                  </a:lnTo>
                  <a:lnTo>
                    <a:pt x="1005" y="533"/>
                  </a:lnTo>
                  <a:lnTo>
                    <a:pt x="1026" y="552"/>
                  </a:lnTo>
                  <a:lnTo>
                    <a:pt x="1040" y="558"/>
                  </a:lnTo>
                  <a:lnTo>
                    <a:pt x="1055" y="564"/>
                  </a:lnTo>
                  <a:lnTo>
                    <a:pt x="1069" y="568"/>
                  </a:lnTo>
                  <a:lnTo>
                    <a:pt x="1084" y="573"/>
                  </a:lnTo>
                  <a:lnTo>
                    <a:pt x="1100" y="575"/>
                  </a:lnTo>
                  <a:lnTo>
                    <a:pt x="1115" y="576"/>
                  </a:lnTo>
                  <a:lnTo>
                    <a:pt x="1131" y="575"/>
                  </a:lnTo>
                  <a:lnTo>
                    <a:pt x="1147" y="573"/>
                  </a:lnTo>
                  <a:lnTo>
                    <a:pt x="1169" y="561"/>
                  </a:lnTo>
                  <a:lnTo>
                    <a:pt x="1190" y="548"/>
                  </a:lnTo>
                  <a:lnTo>
                    <a:pt x="1209" y="533"/>
                  </a:lnTo>
                  <a:lnTo>
                    <a:pt x="1229" y="514"/>
                  </a:lnTo>
                  <a:lnTo>
                    <a:pt x="1246" y="496"/>
                  </a:lnTo>
                  <a:lnTo>
                    <a:pt x="1262" y="476"/>
                  </a:lnTo>
                  <a:lnTo>
                    <a:pt x="1276" y="454"/>
                  </a:lnTo>
                  <a:lnTo>
                    <a:pt x="1288" y="432"/>
                  </a:lnTo>
                  <a:lnTo>
                    <a:pt x="1422" y="34"/>
                  </a:lnTo>
                  <a:lnTo>
                    <a:pt x="1429" y="27"/>
                  </a:lnTo>
                  <a:lnTo>
                    <a:pt x="1437" y="19"/>
                  </a:lnTo>
                  <a:lnTo>
                    <a:pt x="1445" y="12"/>
                  </a:lnTo>
                  <a:lnTo>
                    <a:pt x="1453" y="6"/>
                  </a:lnTo>
                  <a:lnTo>
                    <a:pt x="1463" y="2"/>
                  </a:lnTo>
                  <a:lnTo>
                    <a:pt x="1473" y="0"/>
                  </a:lnTo>
                  <a:lnTo>
                    <a:pt x="1483" y="2"/>
                  </a:lnTo>
                  <a:lnTo>
                    <a:pt x="149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0" name="Freeform 140"/>
            <p:cNvSpPr>
              <a:spLocks/>
            </p:cNvSpPr>
            <p:nvPr/>
          </p:nvSpPr>
          <p:spPr bwMode="auto">
            <a:xfrm>
              <a:off x="3106" y="3227"/>
              <a:ext cx="361" cy="452"/>
            </a:xfrm>
            <a:custGeom>
              <a:avLst/>
              <a:gdLst>
                <a:gd name="T0" fmla="*/ 171 w 722"/>
                <a:gd name="T1" fmla="*/ 405 h 903"/>
                <a:gd name="T2" fmla="*/ 205 w 722"/>
                <a:gd name="T3" fmla="*/ 181 h 903"/>
                <a:gd name="T4" fmla="*/ 243 w 722"/>
                <a:gd name="T5" fmla="*/ 100 h 903"/>
                <a:gd name="T6" fmla="*/ 287 w 722"/>
                <a:gd name="T7" fmla="*/ 95 h 903"/>
                <a:gd name="T8" fmla="*/ 288 w 722"/>
                <a:gd name="T9" fmla="*/ 278 h 903"/>
                <a:gd name="T10" fmla="*/ 322 w 722"/>
                <a:gd name="T11" fmla="*/ 257 h 903"/>
                <a:gd name="T12" fmla="*/ 340 w 722"/>
                <a:gd name="T13" fmla="*/ 216 h 903"/>
                <a:gd name="T14" fmla="*/ 349 w 722"/>
                <a:gd name="T15" fmla="*/ 90 h 903"/>
                <a:gd name="T16" fmla="*/ 339 w 722"/>
                <a:gd name="T17" fmla="*/ 49 h 903"/>
                <a:gd name="T18" fmla="*/ 305 w 722"/>
                <a:gd name="T19" fmla="*/ 19 h 903"/>
                <a:gd name="T20" fmla="*/ 249 w 722"/>
                <a:gd name="T21" fmla="*/ 15 h 903"/>
                <a:gd name="T22" fmla="*/ 194 w 722"/>
                <a:gd name="T23" fmla="*/ 22 h 903"/>
                <a:gd name="T24" fmla="*/ 141 w 722"/>
                <a:gd name="T25" fmla="*/ 38 h 903"/>
                <a:gd name="T26" fmla="*/ 85 w 722"/>
                <a:gd name="T27" fmla="*/ 63 h 903"/>
                <a:gd name="T28" fmla="*/ 50 w 722"/>
                <a:gd name="T29" fmla="*/ 106 h 903"/>
                <a:gd name="T30" fmla="*/ 23 w 722"/>
                <a:gd name="T31" fmla="*/ 233 h 903"/>
                <a:gd name="T32" fmla="*/ 28 w 722"/>
                <a:gd name="T33" fmla="*/ 283 h 903"/>
                <a:gd name="T34" fmla="*/ 56 w 722"/>
                <a:gd name="T35" fmla="*/ 321 h 903"/>
                <a:gd name="T36" fmla="*/ 87 w 722"/>
                <a:gd name="T37" fmla="*/ 331 h 903"/>
                <a:gd name="T38" fmla="*/ 114 w 722"/>
                <a:gd name="T39" fmla="*/ 334 h 903"/>
                <a:gd name="T40" fmla="*/ 138 w 722"/>
                <a:gd name="T41" fmla="*/ 333 h 903"/>
                <a:gd name="T42" fmla="*/ 165 w 722"/>
                <a:gd name="T43" fmla="*/ 326 h 903"/>
                <a:gd name="T44" fmla="*/ 165 w 722"/>
                <a:gd name="T45" fmla="*/ 339 h 903"/>
                <a:gd name="T46" fmla="*/ 138 w 722"/>
                <a:gd name="T47" fmla="*/ 346 h 903"/>
                <a:gd name="T48" fmla="*/ 113 w 722"/>
                <a:gd name="T49" fmla="*/ 350 h 903"/>
                <a:gd name="T50" fmla="*/ 88 w 722"/>
                <a:gd name="T51" fmla="*/ 349 h 903"/>
                <a:gd name="T52" fmla="*/ 62 w 722"/>
                <a:gd name="T53" fmla="*/ 344 h 903"/>
                <a:gd name="T54" fmla="*/ 28 w 722"/>
                <a:gd name="T55" fmla="*/ 325 h 903"/>
                <a:gd name="T56" fmla="*/ 5 w 722"/>
                <a:gd name="T57" fmla="*/ 293 h 903"/>
                <a:gd name="T58" fmla="*/ 4 w 722"/>
                <a:gd name="T59" fmla="*/ 183 h 903"/>
                <a:gd name="T60" fmla="*/ 31 w 722"/>
                <a:gd name="T61" fmla="*/ 79 h 903"/>
                <a:gd name="T62" fmla="*/ 50 w 722"/>
                <a:gd name="T63" fmla="*/ 54 h 903"/>
                <a:gd name="T64" fmla="*/ 72 w 722"/>
                <a:gd name="T65" fmla="*/ 39 h 903"/>
                <a:gd name="T66" fmla="*/ 100 w 722"/>
                <a:gd name="T67" fmla="*/ 30 h 903"/>
                <a:gd name="T68" fmla="*/ 137 w 722"/>
                <a:gd name="T69" fmla="*/ 20 h 903"/>
                <a:gd name="T70" fmla="*/ 152 w 722"/>
                <a:gd name="T71" fmla="*/ 17 h 903"/>
                <a:gd name="T72" fmla="*/ 188 w 722"/>
                <a:gd name="T73" fmla="*/ 10 h 903"/>
                <a:gd name="T74" fmla="*/ 231 w 722"/>
                <a:gd name="T75" fmla="*/ 3 h 903"/>
                <a:gd name="T76" fmla="*/ 266 w 722"/>
                <a:gd name="T77" fmla="*/ 0 h 903"/>
                <a:gd name="T78" fmla="*/ 315 w 722"/>
                <a:gd name="T79" fmla="*/ 7 h 903"/>
                <a:gd name="T80" fmla="*/ 350 w 722"/>
                <a:gd name="T81" fmla="*/ 35 h 903"/>
                <a:gd name="T82" fmla="*/ 361 w 722"/>
                <a:gd name="T83" fmla="*/ 105 h 903"/>
                <a:gd name="T84" fmla="*/ 360 w 722"/>
                <a:gd name="T85" fmla="*/ 181 h 903"/>
                <a:gd name="T86" fmla="*/ 354 w 722"/>
                <a:gd name="T87" fmla="*/ 235 h 903"/>
                <a:gd name="T88" fmla="*/ 325 w 722"/>
                <a:gd name="T89" fmla="*/ 278 h 903"/>
                <a:gd name="T90" fmla="*/ 301 w 722"/>
                <a:gd name="T91" fmla="*/ 292 h 903"/>
                <a:gd name="T92" fmla="*/ 277 w 722"/>
                <a:gd name="T93" fmla="*/ 305 h 903"/>
                <a:gd name="T94" fmla="*/ 289 w 722"/>
                <a:gd name="T95" fmla="*/ 107 h 903"/>
                <a:gd name="T96" fmla="*/ 250 w 722"/>
                <a:gd name="T97" fmla="*/ 113 h 903"/>
                <a:gd name="T98" fmla="*/ 178 w 722"/>
                <a:gd name="T99" fmla="*/ 452 h 90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22" h="903">
                  <a:moveTo>
                    <a:pt x="356" y="903"/>
                  </a:moveTo>
                  <a:lnTo>
                    <a:pt x="328" y="903"/>
                  </a:lnTo>
                  <a:lnTo>
                    <a:pt x="332" y="878"/>
                  </a:lnTo>
                  <a:lnTo>
                    <a:pt x="341" y="809"/>
                  </a:lnTo>
                  <a:lnTo>
                    <a:pt x="354" y="710"/>
                  </a:lnTo>
                  <a:lnTo>
                    <a:pt x="371" y="593"/>
                  </a:lnTo>
                  <a:lnTo>
                    <a:pt x="389" y="474"/>
                  </a:lnTo>
                  <a:lnTo>
                    <a:pt x="409" y="362"/>
                  </a:lnTo>
                  <a:lnTo>
                    <a:pt x="428" y="272"/>
                  </a:lnTo>
                  <a:lnTo>
                    <a:pt x="446" y="215"/>
                  </a:lnTo>
                  <a:lnTo>
                    <a:pt x="464" y="207"/>
                  </a:lnTo>
                  <a:lnTo>
                    <a:pt x="485" y="199"/>
                  </a:lnTo>
                  <a:lnTo>
                    <a:pt x="507" y="194"/>
                  </a:lnTo>
                  <a:lnTo>
                    <a:pt x="529" y="189"/>
                  </a:lnTo>
                  <a:lnTo>
                    <a:pt x="551" y="188"/>
                  </a:lnTo>
                  <a:lnTo>
                    <a:pt x="574" y="189"/>
                  </a:lnTo>
                  <a:lnTo>
                    <a:pt x="594" y="194"/>
                  </a:lnTo>
                  <a:lnTo>
                    <a:pt x="615" y="203"/>
                  </a:lnTo>
                  <a:lnTo>
                    <a:pt x="559" y="561"/>
                  </a:lnTo>
                  <a:lnTo>
                    <a:pt x="575" y="555"/>
                  </a:lnTo>
                  <a:lnTo>
                    <a:pt x="592" y="547"/>
                  </a:lnTo>
                  <a:lnTo>
                    <a:pt x="609" y="538"/>
                  </a:lnTo>
                  <a:lnTo>
                    <a:pt x="628" y="527"/>
                  </a:lnTo>
                  <a:lnTo>
                    <a:pt x="644" y="513"/>
                  </a:lnTo>
                  <a:lnTo>
                    <a:pt x="658" y="499"/>
                  </a:lnTo>
                  <a:lnTo>
                    <a:pt x="669" y="483"/>
                  </a:lnTo>
                  <a:lnTo>
                    <a:pt x="676" y="467"/>
                  </a:lnTo>
                  <a:lnTo>
                    <a:pt x="679" y="431"/>
                  </a:lnTo>
                  <a:lnTo>
                    <a:pt x="688" y="348"/>
                  </a:lnTo>
                  <a:lnTo>
                    <a:pt x="696" y="258"/>
                  </a:lnTo>
                  <a:lnTo>
                    <a:pt x="699" y="197"/>
                  </a:lnTo>
                  <a:lnTo>
                    <a:pt x="698" y="180"/>
                  </a:lnTo>
                  <a:lnTo>
                    <a:pt x="696" y="160"/>
                  </a:lnTo>
                  <a:lnTo>
                    <a:pt x="691" y="139"/>
                  </a:lnTo>
                  <a:lnTo>
                    <a:pt x="685" y="119"/>
                  </a:lnTo>
                  <a:lnTo>
                    <a:pt x="677" y="98"/>
                  </a:lnTo>
                  <a:lnTo>
                    <a:pt x="667" y="77"/>
                  </a:lnTo>
                  <a:lnTo>
                    <a:pt x="653" y="60"/>
                  </a:lnTo>
                  <a:lnTo>
                    <a:pt x="637" y="44"/>
                  </a:lnTo>
                  <a:lnTo>
                    <a:pt x="609" y="38"/>
                  </a:lnTo>
                  <a:lnTo>
                    <a:pt x="580" y="33"/>
                  </a:lnTo>
                  <a:lnTo>
                    <a:pt x="553" y="31"/>
                  </a:lnTo>
                  <a:lnTo>
                    <a:pt x="525" y="30"/>
                  </a:lnTo>
                  <a:lnTo>
                    <a:pt x="498" y="30"/>
                  </a:lnTo>
                  <a:lnTo>
                    <a:pt x="470" y="31"/>
                  </a:lnTo>
                  <a:lnTo>
                    <a:pt x="441" y="35"/>
                  </a:lnTo>
                  <a:lnTo>
                    <a:pt x="415" y="38"/>
                  </a:lnTo>
                  <a:lnTo>
                    <a:pt x="387" y="44"/>
                  </a:lnTo>
                  <a:lnTo>
                    <a:pt x="360" y="50"/>
                  </a:lnTo>
                  <a:lnTo>
                    <a:pt x="333" y="58"/>
                  </a:lnTo>
                  <a:lnTo>
                    <a:pt x="307" y="66"/>
                  </a:lnTo>
                  <a:lnTo>
                    <a:pt x="281" y="75"/>
                  </a:lnTo>
                  <a:lnTo>
                    <a:pt x="256" y="84"/>
                  </a:lnTo>
                  <a:lnTo>
                    <a:pt x="230" y="94"/>
                  </a:lnTo>
                  <a:lnTo>
                    <a:pt x="206" y="106"/>
                  </a:lnTo>
                  <a:lnTo>
                    <a:pt x="170" y="126"/>
                  </a:lnTo>
                  <a:lnTo>
                    <a:pt x="143" y="146"/>
                  </a:lnTo>
                  <a:lnTo>
                    <a:pt x="123" y="167"/>
                  </a:lnTo>
                  <a:lnTo>
                    <a:pt x="109" y="189"/>
                  </a:lnTo>
                  <a:lnTo>
                    <a:pt x="99" y="211"/>
                  </a:lnTo>
                  <a:lnTo>
                    <a:pt x="91" y="235"/>
                  </a:lnTo>
                  <a:lnTo>
                    <a:pt x="83" y="259"/>
                  </a:lnTo>
                  <a:lnTo>
                    <a:pt x="73" y="285"/>
                  </a:lnTo>
                  <a:lnTo>
                    <a:pt x="45" y="465"/>
                  </a:lnTo>
                  <a:lnTo>
                    <a:pt x="46" y="491"/>
                  </a:lnTo>
                  <a:lnTo>
                    <a:pt x="48" y="516"/>
                  </a:lnTo>
                  <a:lnTo>
                    <a:pt x="52" y="541"/>
                  </a:lnTo>
                  <a:lnTo>
                    <a:pt x="56" y="566"/>
                  </a:lnTo>
                  <a:lnTo>
                    <a:pt x="64" y="588"/>
                  </a:lnTo>
                  <a:lnTo>
                    <a:pt x="76" y="608"/>
                  </a:lnTo>
                  <a:lnTo>
                    <a:pt x="91" y="627"/>
                  </a:lnTo>
                  <a:lnTo>
                    <a:pt x="111" y="641"/>
                  </a:lnTo>
                  <a:lnTo>
                    <a:pt x="128" y="647"/>
                  </a:lnTo>
                  <a:lnTo>
                    <a:pt x="144" y="653"/>
                  </a:lnTo>
                  <a:lnTo>
                    <a:pt x="160" y="658"/>
                  </a:lnTo>
                  <a:lnTo>
                    <a:pt x="174" y="661"/>
                  </a:lnTo>
                  <a:lnTo>
                    <a:pt x="188" y="665"/>
                  </a:lnTo>
                  <a:lnTo>
                    <a:pt x="202" y="667"/>
                  </a:lnTo>
                  <a:lnTo>
                    <a:pt x="214" y="668"/>
                  </a:lnTo>
                  <a:lnTo>
                    <a:pt x="227" y="668"/>
                  </a:lnTo>
                  <a:lnTo>
                    <a:pt x="238" y="668"/>
                  </a:lnTo>
                  <a:lnTo>
                    <a:pt x="251" y="668"/>
                  </a:lnTo>
                  <a:lnTo>
                    <a:pt x="263" y="667"/>
                  </a:lnTo>
                  <a:lnTo>
                    <a:pt x="275" y="665"/>
                  </a:lnTo>
                  <a:lnTo>
                    <a:pt x="288" y="662"/>
                  </a:lnTo>
                  <a:lnTo>
                    <a:pt x="301" y="659"/>
                  </a:lnTo>
                  <a:lnTo>
                    <a:pt x="314" y="656"/>
                  </a:lnTo>
                  <a:lnTo>
                    <a:pt x="329" y="652"/>
                  </a:lnTo>
                  <a:lnTo>
                    <a:pt x="333" y="657"/>
                  </a:lnTo>
                  <a:lnTo>
                    <a:pt x="333" y="664"/>
                  </a:lnTo>
                  <a:lnTo>
                    <a:pt x="331" y="672"/>
                  </a:lnTo>
                  <a:lnTo>
                    <a:pt x="329" y="677"/>
                  </a:lnTo>
                  <a:lnTo>
                    <a:pt x="316" y="682"/>
                  </a:lnTo>
                  <a:lnTo>
                    <a:pt x="302" y="686"/>
                  </a:lnTo>
                  <a:lnTo>
                    <a:pt x="289" y="690"/>
                  </a:lnTo>
                  <a:lnTo>
                    <a:pt x="276" y="692"/>
                  </a:lnTo>
                  <a:lnTo>
                    <a:pt x="264" y="695"/>
                  </a:lnTo>
                  <a:lnTo>
                    <a:pt x="251" y="697"/>
                  </a:lnTo>
                  <a:lnTo>
                    <a:pt x="238" y="699"/>
                  </a:lnTo>
                  <a:lnTo>
                    <a:pt x="226" y="699"/>
                  </a:lnTo>
                  <a:lnTo>
                    <a:pt x="213" y="700"/>
                  </a:lnTo>
                  <a:lnTo>
                    <a:pt x="202" y="700"/>
                  </a:lnTo>
                  <a:lnTo>
                    <a:pt x="189" y="699"/>
                  </a:lnTo>
                  <a:lnTo>
                    <a:pt x="176" y="698"/>
                  </a:lnTo>
                  <a:lnTo>
                    <a:pt x="164" y="696"/>
                  </a:lnTo>
                  <a:lnTo>
                    <a:pt x="150" y="694"/>
                  </a:lnTo>
                  <a:lnTo>
                    <a:pt x="137" y="690"/>
                  </a:lnTo>
                  <a:lnTo>
                    <a:pt x="123" y="687"/>
                  </a:lnTo>
                  <a:lnTo>
                    <a:pt x="106" y="680"/>
                  </a:lnTo>
                  <a:lnTo>
                    <a:pt x="88" y="672"/>
                  </a:lnTo>
                  <a:lnTo>
                    <a:pt x="71" y="661"/>
                  </a:lnTo>
                  <a:lnTo>
                    <a:pt x="55" y="650"/>
                  </a:lnTo>
                  <a:lnTo>
                    <a:pt x="40" y="636"/>
                  </a:lnTo>
                  <a:lnTo>
                    <a:pt x="28" y="621"/>
                  </a:lnTo>
                  <a:lnTo>
                    <a:pt x="18" y="605"/>
                  </a:lnTo>
                  <a:lnTo>
                    <a:pt x="10" y="586"/>
                  </a:lnTo>
                  <a:lnTo>
                    <a:pt x="2" y="531"/>
                  </a:lnTo>
                  <a:lnTo>
                    <a:pt x="0" y="476"/>
                  </a:lnTo>
                  <a:lnTo>
                    <a:pt x="1" y="421"/>
                  </a:lnTo>
                  <a:lnTo>
                    <a:pt x="7" y="365"/>
                  </a:lnTo>
                  <a:lnTo>
                    <a:pt x="16" y="311"/>
                  </a:lnTo>
                  <a:lnTo>
                    <a:pt x="29" y="258"/>
                  </a:lnTo>
                  <a:lnTo>
                    <a:pt x="44" y="206"/>
                  </a:lnTo>
                  <a:lnTo>
                    <a:pt x="62" y="157"/>
                  </a:lnTo>
                  <a:lnTo>
                    <a:pt x="71" y="142"/>
                  </a:lnTo>
                  <a:lnTo>
                    <a:pt x="81" y="129"/>
                  </a:lnTo>
                  <a:lnTo>
                    <a:pt x="90" y="118"/>
                  </a:lnTo>
                  <a:lnTo>
                    <a:pt x="99" y="107"/>
                  </a:lnTo>
                  <a:lnTo>
                    <a:pt x="109" y="99"/>
                  </a:lnTo>
                  <a:lnTo>
                    <a:pt x="120" y="91"/>
                  </a:lnTo>
                  <a:lnTo>
                    <a:pt x="131" y="84"/>
                  </a:lnTo>
                  <a:lnTo>
                    <a:pt x="143" y="78"/>
                  </a:lnTo>
                  <a:lnTo>
                    <a:pt x="155" y="73"/>
                  </a:lnTo>
                  <a:lnTo>
                    <a:pt x="169" y="68"/>
                  </a:lnTo>
                  <a:lnTo>
                    <a:pt x="183" y="63"/>
                  </a:lnTo>
                  <a:lnTo>
                    <a:pt x="199" y="59"/>
                  </a:lnTo>
                  <a:lnTo>
                    <a:pt x="215" y="54"/>
                  </a:lnTo>
                  <a:lnTo>
                    <a:pt x="233" y="50"/>
                  </a:lnTo>
                  <a:lnTo>
                    <a:pt x="252" y="45"/>
                  </a:lnTo>
                  <a:lnTo>
                    <a:pt x="273" y="39"/>
                  </a:lnTo>
                  <a:lnTo>
                    <a:pt x="275" y="39"/>
                  </a:lnTo>
                  <a:lnTo>
                    <a:pt x="281" y="38"/>
                  </a:lnTo>
                  <a:lnTo>
                    <a:pt x="290" y="36"/>
                  </a:lnTo>
                  <a:lnTo>
                    <a:pt x="303" y="33"/>
                  </a:lnTo>
                  <a:lnTo>
                    <a:pt x="319" y="30"/>
                  </a:lnTo>
                  <a:lnTo>
                    <a:pt x="336" y="26"/>
                  </a:lnTo>
                  <a:lnTo>
                    <a:pt x="355" y="23"/>
                  </a:lnTo>
                  <a:lnTo>
                    <a:pt x="375" y="20"/>
                  </a:lnTo>
                  <a:lnTo>
                    <a:pt x="397" y="16"/>
                  </a:lnTo>
                  <a:lnTo>
                    <a:pt x="418" y="13"/>
                  </a:lnTo>
                  <a:lnTo>
                    <a:pt x="440" y="9"/>
                  </a:lnTo>
                  <a:lnTo>
                    <a:pt x="461" y="6"/>
                  </a:lnTo>
                  <a:lnTo>
                    <a:pt x="481" y="3"/>
                  </a:lnTo>
                  <a:lnTo>
                    <a:pt x="500" y="1"/>
                  </a:lnTo>
                  <a:lnTo>
                    <a:pt x="516" y="0"/>
                  </a:lnTo>
                  <a:lnTo>
                    <a:pt x="531" y="0"/>
                  </a:lnTo>
                  <a:lnTo>
                    <a:pt x="556" y="0"/>
                  </a:lnTo>
                  <a:lnTo>
                    <a:pt x="582" y="2"/>
                  </a:lnTo>
                  <a:lnTo>
                    <a:pt x="606" y="7"/>
                  </a:lnTo>
                  <a:lnTo>
                    <a:pt x="629" y="13"/>
                  </a:lnTo>
                  <a:lnTo>
                    <a:pt x="650" y="22"/>
                  </a:lnTo>
                  <a:lnTo>
                    <a:pt x="668" y="33"/>
                  </a:lnTo>
                  <a:lnTo>
                    <a:pt x="685" y="50"/>
                  </a:lnTo>
                  <a:lnTo>
                    <a:pt x="699" y="69"/>
                  </a:lnTo>
                  <a:lnTo>
                    <a:pt x="711" y="98"/>
                  </a:lnTo>
                  <a:lnTo>
                    <a:pt x="718" y="131"/>
                  </a:lnTo>
                  <a:lnTo>
                    <a:pt x="721" y="169"/>
                  </a:lnTo>
                  <a:lnTo>
                    <a:pt x="722" y="209"/>
                  </a:lnTo>
                  <a:lnTo>
                    <a:pt x="722" y="249"/>
                  </a:lnTo>
                  <a:lnTo>
                    <a:pt x="720" y="289"/>
                  </a:lnTo>
                  <a:lnTo>
                    <a:pt x="719" y="327"/>
                  </a:lnTo>
                  <a:lnTo>
                    <a:pt x="719" y="362"/>
                  </a:lnTo>
                  <a:lnTo>
                    <a:pt x="716" y="391"/>
                  </a:lnTo>
                  <a:lnTo>
                    <a:pt x="715" y="417"/>
                  </a:lnTo>
                  <a:lnTo>
                    <a:pt x="713" y="445"/>
                  </a:lnTo>
                  <a:lnTo>
                    <a:pt x="708" y="470"/>
                  </a:lnTo>
                  <a:lnTo>
                    <a:pt x="700" y="494"/>
                  </a:lnTo>
                  <a:lnTo>
                    <a:pt x="689" y="516"/>
                  </a:lnTo>
                  <a:lnTo>
                    <a:pt x="673" y="537"/>
                  </a:lnTo>
                  <a:lnTo>
                    <a:pt x="650" y="555"/>
                  </a:lnTo>
                  <a:lnTo>
                    <a:pt x="638" y="562"/>
                  </a:lnTo>
                  <a:lnTo>
                    <a:pt x="625" y="570"/>
                  </a:lnTo>
                  <a:lnTo>
                    <a:pt x="614" y="577"/>
                  </a:lnTo>
                  <a:lnTo>
                    <a:pt x="602" y="584"/>
                  </a:lnTo>
                  <a:lnTo>
                    <a:pt x="590" y="592"/>
                  </a:lnTo>
                  <a:lnTo>
                    <a:pt x="578" y="598"/>
                  </a:lnTo>
                  <a:lnTo>
                    <a:pt x="565" y="604"/>
                  </a:lnTo>
                  <a:lnTo>
                    <a:pt x="553" y="609"/>
                  </a:lnTo>
                  <a:lnTo>
                    <a:pt x="503" y="903"/>
                  </a:lnTo>
                  <a:lnTo>
                    <a:pt x="478" y="903"/>
                  </a:lnTo>
                  <a:lnTo>
                    <a:pt x="589" y="215"/>
                  </a:lnTo>
                  <a:lnTo>
                    <a:pt x="577" y="213"/>
                  </a:lnTo>
                  <a:lnTo>
                    <a:pt x="561" y="213"/>
                  </a:lnTo>
                  <a:lnTo>
                    <a:pt x="542" y="215"/>
                  </a:lnTo>
                  <a:lnTo>
                    <a:pt x="522" y="219"/>
                  </a:lnTo>
                  <a:lnTo>
                    <a:pt x="500" y="225"/>
                  </a:lnTo>
                  <a:lnTo>
                    <a:pt x="481" y="230"/>
                  </a:lnTo>
                  <a:lnTo>
                    <a:pt x="465" y="235"/>
                  </a:lnTo>
                  <a:lnTo>
                    <a:pt x="454" y="241"/>
                  </a:lnTo>
                  <a:lnTo>
                    <a:pt x="356" y="9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1" name="Freeform 141"/>
            <p:cNvSpPr>
              <a:spLocks/>
            </p:cNvSpPr>
            <p:nvPr/>
          </p:nvSpPr>
          <p:spPr bwMode="auto">
            <a:xfrm>
              <a:off x="3162" y="3260"/>
              <a:ext cx="214" cy="263"/>
            </a:xfrm>
            <a:custGeom>
              <a:avLst/>
              <a:gdLst>
                <a:gd name="T0" fmla="*/ 204 w 428"/>
                <a:gd name="T1" fmla="*/ 3 h 526"/>
                <a:gd name="T2" fmla="*/ 184 w 428"/>
                <a:gd name="T3" fmla="*/ 9 h 526"/>
                <a:gd name="T4" fmla="*/ 165 w 428"/>
                <a:gd name="T5" fmla="*/ 14 h 526"/>
                <a:gd name="T6" fmla="*/ 148 w 428"/>
                <a:gd name="T7" fmla="*/ 21 h 526"/>
                <a:gd name="T8" fmla="*/ 130 w 428"/>
                <a:gd name="T9" fmla="*/ 27 h 526"/>
                <a:gd name="T10" fmla="*/ 113 w 428"/>
                <a:gd name="T11" fmla="*/ 33 h 526"/>
                <a:gd name="T12" fmla="*/ 96 w 428"/>
                <a:gd name="T13" fmla="*/ 39 h 526"/>
                <a:gd name="T14" fmla="*/ 79 w 428"/>
                <a:gd name="T15" fmla="*/ 46 h 526"/>
                <a:gd name="T16" fmla="*/ 58 w 428"/>
                <a:gd name="T17" fmla="*/ 58 h 526"/>
                <a:gd name="T18" fmla="*/ 39 w 428"/>
                <a:gd name="T19" fmla="*/ 84 h 526"/>
                <a:gd name="T20" fmla="*/ 29 w 428"/>
                <a:gd name="T21" fmla="*/ 114 h 526"/>
                <a:gd name="T22" fmla="*/ 23 w 428"/>
                <a:gd name="T23" fmla="*/ 146 h 526"/>
                <a:gd name="T24" fmla="*/ 18 w 428"/>
                <a:gd name="T25" fmla="*/ 263 h 526"/>
                <a:gd name="T26" fmla="*/ 14 w 428"/>
                <a:gd name="T27" fmla="*/ 263 h 526"/>
                <a:gd name="T28" fmla="*/ 8 w 428"/>
                <a:gd name="T29" fmla="*/ 262 h 526"/>
                <a:gd name="T30" fmla="*/ 3 w 428"/>
                <a:gd name="T31" fmla="*/ 260 h 526"/>
                <a:gd name="T32" fmla="*/ 1 w 428"/>
                <a:gd name="T33" fmla="*/ 259 h 526"/>
                <a:gd name="T34" fmla="*/ 0 w 428"/>
                <a:gd name="T35" fmla="*/ 206 h 526"/>
                <a:gd name="T36" fmla="*/ 4 w 428"/>
                <a:gd name="T37" fmla="*/ 153 h 526"/>
                <a:gd name="T38" fmla="*/ 15 w 428"/>
                <a:gd name="T39" fmla="*/ 103 h 526"/>
                <a:gd name="T40" fmla="*/ 38 w 428"/>
                <a:gd name="T41" fmla="*/ 58 h 526"/>
                <a:gd name="T42" fmla="*/ 55 w 428"/>
                <a:gd name="T43" fmla="*/ 47 h 526"/>
                <a:gd name="T44" fmla="*/ 72 w 428"/>
                <a:gd name="T45" fmla="*/ 39 h 526"/>
                <a:gd name="T46" fmla="*/ 90 w 428"/>
                <a:gd name="T47" fmla="*/ 31 h 526"/>
                <a:gd name="T48" fmla="*/ 108 w 428"/>
                <a:gd name="T49" fmla="*/ 24 h 526"/>
                <a:gd name="T50" fmla="*/ 127 w 428"/>
                <a:gd name="T51" fmla="*/ 19 h 526"/>
                <a:gd name="T52" fmla="*/ 146 w 428"/>
                <a:gd name="T53" fmla="*/ 13 h 526"/>
                <a:gd name="T54" fmla="*/ 165 w 428"/>
                <a:gd name="T55" fmla="*/ 8 h 526"/>
                <a:gd name="T56" fmla="*/ 184 w 428"/>
                <a:gd name="T57" fmla="*/ 4 h 526"/>
                <a:gd name="T58" fmla="*/ 191 w 428"/>
                <a:gd name="T59" fmla="*/ 2 h 526"/>
                <a:gd name="T60" fmla="*/ 199 w 428"/>
                <a:gd name="T61" fmla="*/ 2 h 526"/>
                <a:gd name="T62" fmla="*/ 207 w 428"/>
                <a:gd name="T63" fmla="*/ 1 h 526"/>
                <a:gd name="T64" fmla="*/ 214 w 428"/>
                <a:gd name="T65" fmla="*/ 0 h 5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28" h="526">
                  <a:moveTo>
                    <a:pt x="428" y="0"/>
                  </a:moveTo>
                  <a:lnTo>
                    <a:pt x="407" y="5"/>
                  </a:lnTo>
                  <a:lnTo>
                    <a:pt x="388" y="11"/>
                  </a:lnTo>
                  <a:lnTo>
                    <a:pt x="368" y="17"/>
                  </a:lnTo>
                  <a:lnTo>
                    <a:pt x="349" y="23"/>
                  </a:lnTo>
                  <a:lnTo>
                    <a:pt x="330" y="28"/>
                  </a:lnTo>
                  <a:lnTo>
                    <a:pt x="312" y="34"/>
                  </a:lnTo>
                  <a:lnTo>
                    <a:pt x="295" y="41"/>
                  </a:lnTo>
                  <a:lnTo>
                    <a:pt x="276" y="47"/>
                  </a:lnTo>
                  <a:lnTo>
                    <a:pt x="259" y="53"/>
                  </a:lnTo>
                  <a:lnTo>
                    <a:pt x="242" y="60"/>
                  </a:lnTo>
                  <a:lnTo>
                    <a:pt x="225" y="65"/>
                  </a:lnTo>
                  <a:lnTo>
                    <a:pt x="208" y="71"/>
                  </a:lnTo>
                  <a:lnTo>
                    <a:pt x="191" y="78"/>
                  </a:lnTo>
                  <a:lnTo>
                    <a:pt x="175" y="84"/>
                  </a:lnTo>
                  <a:lnTo>
                    <a:pt x="157" y="91"/>
                  </a:lnTo>
                  <a:lnTo>
                    <a:pt x="141" y="96"/>
                  </a:lnTo>
                  <a:lnTo>
                    <a:pt x="115" y="116"/>
                  </a:lnTo>
                  <a:lnTo>
                    <a:pt x="94" y="140"/>
                  </a:lnTo>
                  <a:lnTo>
                    <a:pt x="78" y="167"/>
                  </a:lnTo>
                  <a:lnTo>
                    <a:pt x="66" y="197"/>
                  </a:lnTo>
                  <a:lnTo>
                    <a:pt x="57" y="228"/>
                  </a:lnTo>
                  <a:lnTo>
                    <a:pt x="50" y="260"/>
                  </a:lnTo>
                  <a:lnTo>
                    <a:pt x="45" y="292"/>
                  </a:lnTo>
                  <a:lnTo>
                    <a:pt x="39" y="323"/>
                  </a:lnTo>
                  <a:lnTo>
                    <a:pt x="35" y="525"/>
                  </a:lnTo>
                  <a:lnTo>
                    <a:pt x="32" y="526"/>
                  </a:lnTo>
                  <a:lnTo>
                    <a:pt x="27" y="526"/>
                  </a:lnTo>
                  <a:lnTo>
                    <a:pt x="22" y="525"/>
                  </a:lnTo>
                  <a:lnTo>
                    <a:pt x="16" y="524"/>
                  </a:lnTo>
                  <a:lnTo>
                    <a:pt x="10" y="522"/>
                  </a:lnTo>
                  <a:lnTo>
                    <a:pt x="5" y="520"/>
                  </a:lnTo>
                  <a:lnTo>
                    <a:pt x="2" y="518"/>
                  </a:lnTo>
                  <a:lnTo>
                    <a:pt x="1" y="518"/>
                  </a:lnTo>
                  <a:lnTo>
                    <a:pt x="0" y="465"/>
                  </a:lnTo>
                  <a:lnTo>
                    <a:pt x="0" y="412"/>
                  </a:lnTo>
                  <a:lnTo>
                    <a:pt x="2" y="358"/>
                  </a:lnTo>
                  <a:lnTo>
                    <a:pt x="7" y="306"/>
                  </a:lnTo>
                  <a:lnTo>
                    <a:pt x="16" y="254"/>
                  </a:lnTo>
                  <a:lnTo>
                    <a:pt x="30" y="205"/>
                  </a:lnTo>
                  <a:lnTo>
                    <a:pt x="49" y="159"/>
                  </a:lnTo>
                  <a:lnTo>
                    <a:pt x="76" y="115"/>
                  </a:lnTo>
                  <a:lnTo>
                    <a:pt x="92" y="105"/>
                  </a:lnTo>
                  <a:lnTo>
                    <a:pt x="109" y="94"/>
                  </a:lnTo>
                  <a:lnTo>
                    <a:pt x="126" y="85"/>
                  </a:lnTo>
                  <a:lnTo>
                    <a:pt x="144" y="77"/>
                  </a:lnTo>
                  <a:lnTo>
                    <a:pt x="161" y="69"/>
                  </a:lnTo>
                  <a:lnTo>
                    <a:pt x="179" y="61"/>
                  </a:lnTo>
                  <a:lnTo>
                    <a:pt x="198" y="54"/>
                  </a:lnTo>
                  <a:lnTo>
                    <a:pt x="216" y="48"/>
                  </a:lnTo>
                  <a:lnTo>
                    <a:pt x="235" y="41"/>
                  </a:lnTo>
                  <a:lnTo>
                    <a:pt x="253" y="37"/>
                  </a:lnTo>
                  <a:lnTo>
                    <a:pt x="272" y="31"/>
                  </a:lnTo>
                  <a:lnTo>
                    <a:pt x="291" y="25"/>
                  </a:lnTo>
                  <a:lnTo>
                    <a:pt x="310" y="20"/>
                  </a:lnTo>
                  <a:lnTo>
                    <a:pt x="329" y="16"/>
                  </a:lnTo>
                  <a:lnTo>
                    <a:pt x="348" y="11"/>
                  </a:lnTo>
                  <a:lnTo>
                    <a:pt x="367" y="7"/>
                  </a:lnTo>
                  <a:lnTo>
                    <a:pt x="375" y="5"/>
                  </a:lnTo>
                  <a:lnTo>
                    <a:pt x="382" y="4"/>
                  </a:lnTo>
                  <a:lnTo>
                    <a:pt x="390" y="3"/>
                  </a:lnTo>
                  <a:lnTo>
                    <a:pt x="398" y="3"/>
                  </a:lnTo>
                  <a:lnTo>
                    <a:pt x="405" y="2"/>
                  </a:lnTo>
                  <a:lnTo>
                    <a:pt x="413" y="1"/>
                  </a:lnTo>
                  <a:lnTo>
                    <a:pt x="420" y="1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2" name="Freeform 142"/>
            <p:cNvSpPr>
              <a:spLocks/>
            </p:cNvSpPr>
            <p:nvPr/>
          </p:nvSpPr>
          <p:spPr bwMode="auto">
            <a:xfrm>
              <a:off x="3293" y="3347"/>
              <a:ext cx="64" cy="331"/>
            </a:xfrm>
            <a:custGeom>
              <a:avLst/>
              <a:gdLst>
                <a:gd name="T0" fmla="*/ 0 w 128"/>
                <a:gd name="T1" fmla="*/ 331 h 661"/>
                <a:gd name="T2" fmla="*/ 37 w 128"/>
                <a:gd name="T3" fmla="*/ 108 h 661"/>
                <a:gd name="T4" fmla="*/ 57 w 128"/>
                <a:gd name="T5" fmla="*/ 3 h 661"/>
                <a:gd name="T6" fmla="*/ 57 w 128"/>
                <a:gd name="T7" fmla="*/ 1 h 661"/>
                <a:gd name="T8" fmla="*/ 59 w 128"/>
                <a:gd name="T9" fmla="*/ 0 h 661"/>
                <a:gd name="T10" fmla="*/ 62 w 128"/>
                <a:gd name="T11" fmla="*/ 0 h 661"/>
                <a:gd name="T12" fmla="*/ 64 w 128"/>
                <a:gd name="T13" fmla="*/ 0 h 661"/>
                <a:gd name="T14" fmla="*/ 46 w 128"/>
                <a:gd name="T15" fmla="*/ 111 h 661"/>
                <a:gd name="T16" fmla="*/ 10 w 128"/>
                <a:gd name="T17" fmla="*/ 331 h 661"/>
                <a:gd name="T18" fmla="*/ 0 w 128"/>
                <a:gd name="T19" fmla="*/ 331 h 6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8" h="661">
                  <a:moveTo>
                    <a:pt x="0" y="661"/>
                  </a:moveTo>
                  <a:lnTo>
                    <a:pt x="74" y="215"/>
                  </a:lnTo>
                  <a:lnTo>
                    <a:pt x="113" y="6"/>
                  </a:lnTo>
                  <a:lnTo>
                    <a:pt x="114" y="1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28" y="0"/>
                  </a:lnTo>
                  <a:lnTo>
                    <a:pt x="92" y="222"/>
                  </a:lnTo>
                  <a:lnTo>
                    <a:pt x="20" y="661"/>
                  </a:lnTo>
                  <a:lnTo>
                    <a:pt x="0" y="6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3" name="Freeform 143"/>
            <p:cNvSpPr>
              <a:spLocks/>
            </p:cNvSpPr>
            <p:nvPr/>
          </p:nvSpPr>
          <p:spPr bwMode="auto">
            <a:xfrm>
              <a:off x="2649" y="2775"/>
              <a:ext cx="44" cy="198"/>
            </a:xfrm>
            <a:custGeom>
              <a:avLst/>
              <a:gdLst>
                <a:gd name="T0" fmla="*/ 44 w 88"/>
                <a:gd name="T1" fmla="*/ 197 h 395"/>
                <a:gd name="T2" fmla="*/ 40 w 88"/>
                <a:gd name="T3" fmla="*/ 0 h 395"/>
                <a:gd name="T4" fmla="*/ 0 w 88"/>
                <a:gd name="T5" fmla="*/ 1 h 395"/>
                <a:gd name="T6" fmla="*/ 5 w 88"/>
                <a:gd name="T7" fmla="*/ 198 h 395"/>
                <a:gd name="T8" fmla="*/ 44 w 88"/>
                <a:gd name="T9" fmla="*/ 197 h 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395">
                  <a:moveTo>
                    <a:pt x="88" y="394"/>
                  </a:moveTo>
                  <a:lnTo>
                    <a:pt x="79" y="0"/>
                  </a:lnTo>
                  <a:lnTo>
                    <a:pt x="0" y="1"/>
                  </a:lnTo>
                  <a:lnTo>
                    <a:pt x="9" y="395"/>
                  </a:lnTo>
                  <a:lnTo>
                    <a:pt x="88" y="394"/>
                  </a:lnTo>
                  <a:close/>
                </a:path>
              </a:pathLst>
            </a:custGeom>
            <a:solidFill>
              <a:srgbClr val="9E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4" name="Freeform 144"/>
            <p:cNvSpPr>
              <a:spLocks/>
            </p:cNvSpPr>
            <p:nvPr/>
          </p:nvSpPr>
          <p:spPr bwMode="auto">
            <a:xfrm>
              <a:off x="2705" y="2698"/>
              <a:ext cx="45" cy="273"/>
            </a:xfrm>
            <a:custGeom>
              <a:avLst/>
              <a:gdLst>
                <a:gd name="T0" fmla="*/ 45 w 90"/>
                <a:gd name="T1" fmla="*/ 272 h 545"/>
                <a:gd name="T2" fmla="*/ 40 w 90"/>
                <a:gd name="T3" fmla="*/ 0 h 545"/>
                <a:gd name="T4" fmla="*/ 0 w 90"/>
                <a:gd name="T5" fmla="*/ 1 h 545"/>
                <a:gd name="T6" fmla="*/ 5 w 90"/>
                <a:gd name="T7" fmla="*/ 273 h 545"/>
                <a:gd name="T8" fmla="*/ 45 w 90"/>
                <a:gd name="T9" fmla="*/ 272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545">
                  <a:moveTo>
                    <a:pt x="90" y="543"/>
                  </a:moveTo>
                  <a:lnTo>
                    <a:pt x="80" y="0"/>
                  </a:lnTo>
                  <a:lnTo>
                    <a:pt x="0" y="2"/>
                  </a:lnTo>
                  <a:lnTo>
                    <a:pt x="9" y="545"/>
                  </a:lnTo>
                  <a:lnTo>
                    <a:pt x="90" y="543"/>
                  </a:lnTo>
                  <a:close/>
                </a:path>
              </a:pathLst>
            </a:custGeom>
            <a:solidFill>
              <a:srgbClr val="9E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5" name="Freeform 145"/>
            <p:cNvSpPr>
              <a:spLocks/>
            </p:cNvSpPr>
            <p:nvPr/>
          </p:nvSpPr>
          <p:spPr bwMode="auto">
            <a:xfrm>
              <a:off x="2760" y="2743"/>
              <a:ext cx="45" cy="225"/>
            </a:xfrm>
            <a:custGeom>
              <a:avLst/>
              <a:gdLst>
                <a:gd name="T0" fmla="*/ 45 w 90"/>
                <a:gd name="T1" fmla="*/ 224 h 450"/>
                <a:gd name="T2" fmla="*/ 40 w 90"/>
                <a:gd name="T3" fmla="*/ 0 h 450"/>
                <a:gd name="T4" fmla="*/ 0 w 90"/>
                <a:gd name="T5" fmla="*/ 2 h 450"/>
                <a:gd name="T6" fmla="*/ 5 w 90"/>
                <a:gd name="T7" fmla="*/ 225 h 450"/>
                <a:gd name="T8" fmla="*/ 45 w 90"/>
                <a:gd name="T9" fmla="*/ 224 h 4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450">
                  <a:moveTo>
                    <a:pt x="90" y="448"/>
                  </a:moveTo>
                  <a:lnTo>
                    <a:pt x="79" y="0"/>
                  </a:lnTo>
                  <a:lnTo>
                    <a:pt x="0" y="3"/>
                  </a:lnTo>
                  <a:lnTo>
                    <a:pt x="9" y="450"/>
                  </a:lnTo>
                  <a:lnTo>
                    <a:pt x="90" y="448"/>
                  </a:lnTo>
                  <a:close/>
                </a:path>
              </a:pathLst>
            </a:custGeom>
            <a:solidFill>
              <a:srgbClr val="9E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3554" name="Freeform 146"/>
          <p:cNvSpPr>
            <a:spLocks/>
          </p:cNvSpPr>
          <p:nvPr/>
        </p:nvSpPr>
        <p:spPr bwMode="auto">
          <a:xfrm>
            <a:off x="2911475" y="2141538"/>
            <a:ext cx="1389063" cy="762000"/>
          </a:xfrm>
          <a:custGeom>
            <a:avLst/>
            <a:gdLst>
              <a:gd name="T0" fmla="*/ 1389063 w 875"/>
              <a:gd name="T1" fmla="*/ 0 h 480"/>
              <a:gd name="T2" fmla="*/ 666750 w 875"/>
              <a:gd name="T3" fmla="*/ 169863 h 480"/>
              <a:gd name="T4" fmla="*/ 373063 w 875"/>
              <a:gd name="T5" fmla="*/ 665163 h 480"/>
              <a:gd name="T6" fmla="*/ 0 w 875"/>
              <a:gd name="T7" fmla="*/ 755650 h 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75" h="480">
                <a:moveTo>
                  <a:pt x="875" y="0"/>
                </a:moveTo>
                <a:cubicBezTo>
                  <a:pt x="799" y="18"/>
                  <a:pt x="527" y="37"/>
                  <a:pt x="420" y="107"/>
                </a:cubicBezTo>
                <a:cubicBezTo>
                  <a:pt x="313" y="177"/>
                  <a:pt x="305" y="358"/>
                  <a:pt x="235" y="419"/>
                </a:cubicBezTo>
                <a:cubicBezTo>
                  <a:pt x="165" y="480"/>
                  <a:pt x="49" y="464"/>
                  <a:pt x="0" y="47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3555" name="Freeform 147"/>
          <p:cNvSpPr>
            <a:spLocks/>
          </p:cNvSpPr>
          <p:nvPr/>
        </p:nvSpPr>
        <p:spPr bwMode="auto">
          <a:xfrm>
            <a:off x="1749425" y="1727200"/>
            <a:ext cx="2551113" cy="428625"/>
          </a:xfrm>
          <a:custGeom>
            <a:avLst/>
            <a:gdLst>
              <a:gd name="T0" fmla="*/ 2551113 w 1607"/>
              <a:gd name="T1" fmla="*/ 290513 h 270"/>
              <a:gd name="T2" fmla="*/ 1636713 w 1607"/>
              <a:gd name="T3" fmla="*/ 30163 h 270"/>
              <a:gd name="T4" fmla="*/ 903288 w 1607"/>
              <a:gd name="T5" fmla="*/ 109538 h 270"/>
              <a:gd name="T6" fmla="*/ 384175 w 1607"/>
              <a:gd name="T7" fmla="*/ 403225 h 270"/>
              <a:gd name="T8" fmla="*/ 0 w 1607"/>
              <a:gd name="T9" fmla="*/ 266700 h 2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07" h="270">
                <a:moveTo>
                  <a:pt x="1607" y="183"/>
                </a:moveTo>
                <a:cubicBezTo>
                  <a:pt x="1405" y="110"/>
                  <a:pt x="1204" y="38"/>
                  <a:pt x="1031" y="19"/>
                </a:cubicBezTo>
                <a:cubicBezTo>
                  <a:pt x="858" y="0"/>
                  <a:pt x="700" y="30"/>
                  <a:pt x="569" y="69"/>
                </a:cubicBezTo>
                <a:cubicBezTo>
                  <a:pt x="438" y="108"/>
                  <a:pt x="337" y="238"/>
                  <a:pt x="242" y="254"/>
                </a:cubicBezTo>
                <a:cubicBezTo>
                  <a:pt x="147" y="270"/>
                  <a:pt x="73" y="219"/>
                  <a:pt x="0" y="168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3556" name="Freeform 148"/>
          <p:cNvSpPr>
            <a:spLocks/>
          </p:cNvSpPr>
          <p:nvPr/>
        </p:nvSpPr>
        <p:spPr bwMode="auto">
          <a:xfrm>
            <a:off x="4954588" y="2130425"/>
            <a:ext cx="1196975" cy="846138"/>
          </a:xfrm>
          <a:custGeom>
            <a:avLst/>
            <a:gdLst>
              <a:gd name="T0" fmla="*/ 0 w 754"/>
              <a:gd name="T1" fmla="*/ 0 h 533"/>
              <a:gd name="T2" fmla="*/ 260350 w 754"/>
              <a:gd name="T3" fmla="*/ 406400 h 533"/>
              <a:gd name="T4" fmla="*/ 858838 w 754"/>
              <a:gd name="T5" fmla="*/ 450850 h 533"/>
              <a:gd name="T6" fmla="*/ 1196975 w 754"/>
              <a:gd name="T7" fmla="*/ 846138 h 5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54" h="533">
                <a:moveTo>
                  <a:pt x="0" y="0"/>
                </a:moveTo>
                <a:cubicBezTo>
                  <a:pt x="37" y="104"/>
                  <a:pt x="74" y="209"/>
                  <a:pt x="164" y="256"/>
                </a:cubicBezTo>
                <a:cubicBezTo>
                  <a:pt x="254" y="303"/>
                  <a:pt x="443" y="238"/>
                  <a:pt x="541" y="284"/>
                </a:cubicBezTo>
                <a:cubicBezTo>
                  <a:pt x="639" y="330"/>
                  <a:pt x="696" y="431"/>
                  <a:pt x="754" y="533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73582" name="Group 174"/>
          <p:cNvGrpSpPr>
            <a:grpSpLocks/>
          </p:cNvGrpSpPr>
          <p:nvPr/>
        </p:nvGrpSpPr>
        <p:grpSpPr bwMode="auto">
          <a:xfrm>
            <a:off x="3749675" y="982663"/>
            <a:ext cx="1196975" cy="1514475"/>
            <a:chOff x="2362" y="619"/>
            <a:chExt cx="754" cy="954"/>
          </a:xfrm>
        </p:grpSpPr>
        <p:pic>
          <p:nvPicPr>
            <p:cNvPr id="8260" name="Picture 40" descr="Корпус-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rot="21515224" flipH="1">
              <a:off x="2676" y="740"/>
              <a:ext cx="440" cy="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61" name="Rectangle 151"/>
            <p:cNvSpPr>
              <a:spLocks noChangeArrowheads="1"/>
            </p:cNvSpPr>
            <p:nvPr/>
          </p:nvSpPr>
          <p:spPr bwMode="auto">
            <a:xfrm>
              <a:off x="2362" y="619"/>
              <a:ext cx="32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/>
                <a:t>БД</a:t>
              </a:r>
            </a:p>
          </p:txBody>
        </p:sp>
      </p:grpSp>
      <p:sp>
        <p:nvSpPr>
          <p:cNvPr id="273560" name="Rectangle 152"/>
          <p:cNvSpPr>
            <a:spLocks noChangeArrowheads="1"/>
          </p:cNvSpPr>
          <p:nvPr/>
        </p:nvSpPr>
        <p:spPr bwMode="auto">
          <a:xfrm>
            <a:off x="5689600" y="2085975"/>
            <a:ext cx="1674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СУБД-клиент</a:t>
            </a:r>
          </a:p>
        </p:txBody>
      </p:sp>
      <p:sp>
        <p:nvSpPr>
          <p:cNvPr id="273561" name="Rectangle 153"/>
          <p:cNvSpPr>
            <a:spLocks noChangeArrowheads="1"/>
          </p:cNvSpPr>
          <p:nvPr/>
        </p:nvSpPr>
        <p:spPr bwMode="auto">
          <a:xfrm>
            <a:off x="3341688" y="3025775"/>
            <a:ext cx="16748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СУБД-клиент</a:t>
            </a:r>
          </a:p>
        </p:txBody>
      </p:sp>
      <p:sp>
        <p:nvSpPr>
          <p:cNvPr id="273562" name="Rectangle 154"/>
          <p:cNvSpPr>
            <a:spLocks noChangeArrowheads="1"/>
          </p:cNvSpPr>
          <p:nvPr/>
        </p:nvSpPr>
        <p:spPr bwMode="auto">
          <a:xfrm>
            <a:off x="674688" y="935038"/>
            <a:ext cx="16748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СУБД-клиент</a:t>
            </a:r>
          </a:p>
        </p:txBody>
      </p:sp>
      <p:grpSp>
        <p:nvGrpSpPr>
          <p:cNvPr id="273484" name="Group 76"/>
          <p:cNvGrpSpPr>
            <a:grpSpLocks/>
          </p:cNvGrpSpPr>
          <p:nvPr/>
        </p:nvGrpSpPr>
        <p:grpSpPr bwMode="auto">
          <a:xfrm flipH="1">
            <a:off x="2359025" y="2584450"/>
            <a:ext cx="1168400" cy="1169988"/>
            <a:chOff x="1950" y="2534"/>
            <a:chExt cx="1547" cy="1277"/>
          </a:xfrm>
        </p:grpSpPr>
        <p:sp>
          <p:nvSpPr>
            <p:cNvPr id="8226" name="AutoShape 77"/>
            <p:cNvSpPr>
              <a:spLocks noChangeAspect="1" noChangeArrowheads="1" noTextEdit="1"/>
            </p:cNvSpPr>
            <p:nvPr/>
          </p:nvSpPr>
          <p:spPr bwMode="auto">
            <a:xfrm>
              <a:off x="1950" y="2537"/>
              <a:ext cx="1440" cy="1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27" name="AutoShape 78"/>
            <p:cNvSpPr>
              <a:spLocks noChangeAspect="1" noChangeArrowheads="1" noTextEdit="1"/>
            </p:cNvSpPr>
            <p:nvPr/>
          </p:nvSpPr>
          <p:spPr bwMode="auto">
            <a:xfrm>
              <a:off x="2366" y="2534"/>
              <a:ext cx="1131" cy="1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28" name="Freeform 79"/>
            <p:cNvSpPr>
              <a:spLocks/>
            </p:cNvSpPr>
            <p:nvPr/>
          </p:nvSpPr>
          <p:spPr bwMode="auto">
            <a:xfrm>
              <a:off x="2145" y="3062"/>
              <a:ext cx="921" cy="399"/>
            </a:xfrm>
            <a:custGeom>
              <a:avLst/>
              <a:gdLst>
                <a:gd name="T0" fmla="*/ 0 w 921"/>
                <a:gd name="T1" fmla="*/ 190 h 399"/>
                <a:gd name="T2" fmla="*/ 522 w 921"/>
                <a:gd name="T3" fmla="*/ 399 h 399"/>
                <a:gd name="T4" fmla="*/ 913 w 921"/>
                <a:gd name="T5" fmla="*/ 251 h 399"/>
                <a:gd name="T6" fmla="*/ 921 w 921"/>
                <a:gd name="T7" fmla="*/ 85 h 399"/>
                <a:gd name="T8" fmla="*/ 680 w 921"/>
                <a:gd name="T9" fmla="*/ 0 h 399"/>
                <a:gd name="T10" fmla="*/ 0 w 921"/>
                <a:gd name="T11" fmla="*/ 190 h 3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1" h="399">
                  <a:moveTo>
                    <a:pt x="0" y="190"/>
                  </a:moveTo>
                  <a:lnTo>
                    <a:pt x="522" y="399"/>
                  </a:lnTo>
                  <a:lnTo>
                    <a:pt x="913" y="251"/>
                  </a:lnTo>
                  <a:lnTo>
                    <a:pt x="921" y="85"/>
                  </a:lnTo>
                  <a:lnTo>
                    <a:pt x="680" y="0"/>
                  </a:lnTo>
                  <a:lnTo>
                    <a:pt x="0" y="19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29" name="Freeform 80"/>
            <p:cNvSpPr>
              <a:spLocks/>
            </p:cNvSpPr>
            <p:nvPr/>
          </p:nvSpPr>
          <p:spPr bwMode="auto">
            <a:xfrm>
              <a:off x="3002" y="2631"/>
              <a:ext cx="338" cy="438"/>
            </a:xfrm>
            <a:custGeom>
              <a:avLst/>
              <a:gdLst>
                <a:gd name="T0" fmla="*/ 266 w 676"/>
                <a:gd name="T1" fmla="*/ 217 h 876"/>
                <a:gd name="T2" fmla="*/ 271 w 676"/>
                <a:gd name="T3" fmla="*/ 184 h 876"/>
                <a:gd name="T4" fmla="*/ 271 w 676"/>
                <a:gd name="T5" fmla="*/ 150 h 876"/>
                <a:gd name="T6" fmla="*/ 265 w 676"/>
                <a:gd name="T7" fmla="*/ 118 h 876"/>
                <a:gd name="T8" fmla="*/ 255 w 676"/>
                <a:gd name="T9" fmla="*/ 88 h 876"/>
                <a:gd name="T10" fmla="*/ 240 w 676"/>
                <a:gd name="T11" fmla="*/ 61 h 876"/>
                <a:gd name="T12" fmla="*/ 222 w 676"/>
                <a:gd name="T13" fmla="*/ 38 h 876"/>
                <a:gd name="T14" fmla="*/ 200 w 676"/>
                <a:gd name="T15" fmla="*/ 20 h 876"/>
                <a:gd name="T16" fmla="*/ 176 w 676"/>
                <a:gd name="T17" fmla="*/ 8 h 876"/>
                <a:gd name="T18" fmla="*/ 150 w 676"/>
                <a:gd name="T19" fmla="*/ 1 h 876"/>
                <a:gd name="T20" fmla="*/ 122 w 676"/>
                <a:gd name="T21" fmla="*/ 1 h 876"/>
                <a:gd name="T22" fmla="*/ 96 w 676"/>
                <a:gd name="T23" fmla="*/ 8 h 876"/>
                <a:gd name="T24" fmla="*/ 71 w 676"/>
                <a:gd name="T25" fmla="*/ 20 h 876"/>
                <a:gd name="T26" fmla="*/ 50 w 676"/>
                <a:gd name="T27" fmla="*/ 38 h 876"/>
                <a:gd name="T28" fmla="*/ 31 w 676"/>
                <a:gd name="T29" fmla="*/ 61 h 876"/>
                <a:gd name="T30" fmla="*/ 17 w 676"/>
                <a:gd name="T31" fmla="*/ 88 h 876"/>
                <a:gd name="T32" fmla="*/ 6 w 676"/>
                <a:gd name="T33" fmla="*/ 118 h 876"/>
                <a:gd name="T34" fmla="*/ 1 w 676"/>
                <a:gd name="T35" fmla="*/ 150 h 876"/>
                <a:gd name="T36" fmla="*/ 1 w 676"/>
                <a:gd name="T37" fmla="*/ 185 h 876"/>
                <a:gd name="T38" fmla="*/ 6 w 676"/>
                <a:gd name="T39" fmla="*/ 217 h 876"/>
                <a:gd name="T40" fmla="*/ 15 w 676"/>
                <a:gd name="T41" fmla="*/ 247 h 876"/>
                <a:gd name="T42" fmla="*/ 29 w 676"/>
                <a:gd name="T43" fmla="*/ 274 h 876"/>
                <a:gd name="T44" fmla="*/ 46 w 676"/>
                <a:gd name="T45" fmla="*/ 297 h 876"/>
                <a:gd name="T46" fmla="*/ 66 w 676"/>
                <a:gd name="T47" fmla="*/ 315 h 876"/>
                <a:gd name="T48" fmla="*/ 90 w 676"/>
                <a:gd name="T49" fmla="*/ 328 h 876"/>
                <a:gd name="T50" fmla="*/ 116 w 676"/>
                <a:gd name="T51" fmla="*/ 334 h 876"/>
                <a:gd name="T52" fmla="*/ 133 w 676"/>
                <a:gd name="T53" fmla="*/ 335 h 876"/>
                <a:gd name="T54" fmla="*/ 139 w 676"/>
                <a:gd name="T55" fmla="*/ 335 h 876"/>
                <a:gd name="T56" fmla="*/ 145 w 676"/>
                <a:gd name="T57" fmla="*/ 334 h 876"/>
                <a:gd name="T58" fmla="*/ 151 w 676"/>
                <a:gd name="T59" fmla="*/ 332 h 876"/>
                <a:gd name="T60" fmla="*/ 138 w 676"/>
                <a:gd name="T61" fmla="*/ 389 h 876"/>
                <a:gd name="T62" fmla="*/ 143 w 676"/>
                <a:gd name="T63" fmla="*/ 393 h 876"/>
                <a:gd name="T64" fmla="*/ 157 w 676"/>
                <a:gd name="T65" fmla="*/ 404 h 876"/>
                <a:gd name="T66" fmla="*/ 178 w 676"/>
                <a:gd name="T67" fmla="*/ 419 h 876"/>
                <a:gd name="T68" fmla="*/ 205 w 676"/>
                <a:gd name="T69" fmla="*/ 433 h 876"/>
                <a:gd name="T70" fmla="*/ 220 w 676"/>
                <a:gd name="T71" fmla="*/ 438 h 876"/>
                <a:gd name="T72" fmla="*/ 236 w 676"/>
                <a:gd name="T73" fmla="*/ 438 h 876"/>
                <a:gd name="T74" fmla="*/ 251 w 676"/>
                <a:gd name="T75" fmla="*/ 435 h 876"/>
                <a:gd name="T76" fmla="*/ 266 w 676"/>
                <a:gd name="T77" fmla="*/ 430 h 876"/>
                <a:gd name="T78" fmla="*/ 279 w 676"/>
                <a:gd name="T79" fmla="*/ 423 h 876"/>
                <a:gd name="T80" fmla="*/ 291 w 676"/>
                <a:gd name="T81" fmla="*/ 417 h 876"/>
                <a:gd name="T82" fmla="*/ 301 w 676"/>
                <a:gd name="T83" fmla="*/ 412 h 876"/>
                <a:gd name="T84" fmla="*/ 309 w 676"/>
                <a:gd name="T85" fmla="*/ 408 h 876"/>
                <a:gd name="T86" fmla="*/ 320 w 676"/>
                <a:gd name="T87" fmla="*/ 400 h 876"/>
                <a:gd name="T88" fmla="*/ 329 w 676"/>
                <a:gd name="T89" fmla="*/ 385 h 876"/>
                <a:gd name="T90" fmla="*/ 336 w 676"/>
                <a:gd name="T91" fmla="*/ 372 h 876"/>
                <a:gd name="T92" fmla="*/ 338 w 676"/>
                <a:gd name="T93" fmla="*/ 366 h 8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76" h="876">
                  <a:moveTo>
                    <a:pt x="521" y="464"/>
                  </a:moveTo>
                  <a:lnTo>
                    <a:pt x="531" y="433"/>
                  </a:lnTo>
                  <a:lnTo>
                    <a:pt x="538" y="402"/>
                  </a:lnTo>
                  <a:lnTo>
                    <a:pt x="541" y="368"/>
                  </a:lnTo>
                  <a:lnTo>
                    <a:pt x="542" y="335"/>
                  </a:lnTo>
                  <a:lnTo>
                    <a:pt x="541" y="300"/>
                  </a:lnTo>
                  <a:lnTo>
                    <a:pt x="536" y="267"/>
                  </a:lnTo>
                  <a:lnTo>
                    <a:pt x="529" y="235"/>
                  </a:lnTo>
                  <a:lnTo>
                    <a:pt x="521" y="205"/>
                  </a:lnTo>
                  <a:lnTo>
                    <a:pt x="510" y="175"/>
                  </a:lnTo>
                  <a:lnTo>
                    <a:pt x="496" y="147"/>
                  </a:lnTo>
                  <a:lnTo>
                    <a:pt x="480" y="122"/>
                  </a:lnTo>
                  <a:lnTo>
                    <a:pt x="463" y="97"/>
                  </a:lnTo>
                  <a:lnTo>
                    <a:pt x="444" y="76"/>
                  </a:lnTo>
                  <a:lnTo>
                    <a:pt x="422" y="57"/>
                  </a:lnTo>
                  <a:lnTo>
                    <a:pt x="400" y="40"/>
                  </a:lnTo>
                  <a:lnTo>
                    <a:pt x="377" y="26"/>
                  </a:lnTo>
                  <a:lnTo>
                    <a:pt x="352" y="15"/>
                  </a:lnTo>
                  <a:lnTo>
                    <a:pt x="326" y="6"/>
                  </a:lnTo>
                  <a:lnTo>
                    <a:pt x="299" y="1"/>
                  </a:lnTo>
                  <a:lnTo>
                    <a:pt x="271" y="0"/>
                  </a:lnTo>
                  <a:lnTo>
                    <a:pt x="244" y="1"/>
                  </a:lnTo>
                  <a:lnTo>
                    <a:pt x="217" y="6"/>
                  </a:lnTo>
                  <a:lnTo>
                    <a:pt x="191" y="15"/>
                  </a:lnTo>
                  <a:lnTo>
                    <a:pt x="166" y="26"/>
                  </a:lnTo>
                  <a:lnTo>
                    <a:pt x="142" y="40"/>
                  </a:lnTo>
                  <a:lnTo>
                    <a:pt x="119" y="57"/>
                  </a:lnTo>
                  <a:lnTo>
                    <a:pt x="99" y="76"/>
                  </a:lnTo>
                  <a:lnTo>
                    <a:pt x="79" y="97"/>
                  </a:lnTo>
                  <a:lnTo>
                    <a:pt x="62" y="122"/>
                  </a:lnTo>
                  <a:lnTo>
                    <a:pt x="46" y="147"/>
                  </a:lnTo>
                  <a:lnTo>
                    <a:pt x="33" y="175"/>
                  </a:lnTo>
                  <a:lnTo>
                    <a:pt x="22" y="205"/>
                  </a:lnTo>
                  <a:lnTo>
                    <a:pt x="12" y="235"/>
                  </a:lnTo>
                  <a:lnTo>
                    <a:pt x="5" y="267"/>
                  </a:lnTo>
                  <a:lnTo>
                    <a:pt x="1" y="300"/>
                  </a:lnTo>
                  <a:lnTo>
                    <a:pt x="0" y="335"/>
                  </a:lnTo>
                  <a:lnTo>
                    <a:pt x="1" y="369"/>
                  </a:lnTo>
                  <a:lnTo>
                    <a:pt x="4" y="402"/>
                  </a:lnTo>
                  <a:lnTo>
                    <a:pt x="11" y="434"/>
                  </a:lnTo>
                  <a:lnTo>
                    <a:pt x="19" y="465"/>
                  </a:lnTo>
                  <a:lnTo>
                    <a:pt x="30" y="494"/>
                  </a:lnTo>
                  <a:lnTo>
                    <a:pt x="42" y="521"/>
                  </a:lnTo>
                  <a:lnTo>
                    <a:pt x="57" y="548"/>
                  </a:lnTo>
                  <a:lnTo>
                    <a:pt x="73" y="571"/>
                  </a:lnTo>
                  <a:lnTo>
                    <a:pt x="91" y="593"/>
                  </a:lnTo>
                  <a:lnTo>
                    <a:pt x="111" y="612"/>
                  </a:lnTo>
                  <a:lnTo>
                    <a:pt x="132" y="630"/>
                  </a:lnTo>
                  <a:lnTo>
                    <a:pt x="155" y="644"/>
                  </a:lnTo>
                  <a:lnTo>
                    <a:pt x="179" y="655"/>
                  </a:lnTo>
                  <a:lnTo>
                    <a:pt x="205" y="663"/>
                  </a:lnTo>
                  <a:lnTo>
                    <a:pt x="231" y="668"/>
                  </a:lnTo>
                  <a:lnTo>
                    <a:pt x="259" y="670"/>
                  </a:lnTo>
                  <a:lnTo>
                    <a:pt x="265" y="670"/>
                  </a:lnTo>
                  <a:lnTo>
                    <a:pt x="270" y="669"/>
                  </a:lnTo>
                  <a:lnTo>
                    <a:pt x="277" y="669"/>
                  </a:lnTo>
                  <a:lnTo>
                    <a:pt x="283" y="668"/>
                  </a:lnTo>
                  <a:lnTo>
                    <a:pt x="290" y="667"/>
                  </a:lnTo>
                  <a:lnTo>
                    <a:pt x="296" y="665"/>
                  </a:lnTo>
                  <a:lnTo>
                    <a:pt x="301" y="664"/>
                  </a:lnTo>
                  <a:lnTo>
                    <a:pt x="307" y="663"/>
                  </a:lnTo>
                  <a:lnTo>
                    <a:pt x="276" y="778"/>
                  </a:lnTo>
                  <a:lnTo>
                    <a:pt x="278" y="781"/>
                  </a:lnTo>
                  <a:lnTo>
                    <a:pt x="285" y="786"/>
                  </a:lnTo>
                  <a:lnTo>
                    <a:pt x="298" y="797"/>
                  </a:lnTo>
                  <a:lnTo>
                    <a:pt x="313" y="808"/>
                  </a:lnTo>
                  <a:lnTo>
                    <a:pt x="333" y="822"/>
                  </a:lnTo>
                  <a:lnTo>
                    <a:pt x="356" y="837"/>
                  </a:lnTo>
                  <a:lnTo>
                    <a:pt x="381" y="852"/>
                  </a:lnTo>
                  <a:lnTo>
                    <a:pt x="410" y="866"/>
                  </a:lnTo>
                  <a:lnTo>
                    <a:pt x="425" y="872"/>
                  </a:lnTo>
                  <a:lnTo>
                    <a:pt x="440" y="875"/>
                  </a:lnTo>
                  <a:lnTo>
                    <a:pt x="456" y="876"/>
                  </a:lnTo>
                  <a:lnTo>
                    <a:pt x="471" y="875"/>
                  </a:lnTo>
                  <a:lnTo>
                    <a:pt x="487" y="873"/>
                  </a:lnTo>
                  <a:lnTo>
                    <a:pt x="502" y="869"/>
                  </a:lnTo>
                  <a:lnTo>
                    <a:pt x="517" y="865"/>
                  </a:lnTo>
                  <a:lnTo>
                    <a:pt x="531" y="859"/>
                  </a:lnTo>
                  <a:lnTo>
                    <a:pt x="544" y="853"/>
                  </a:lnTo>
                  <a:lnTo>
                    <a:pt x="558" y="846"/>
                  </a:lnTo>
                  <a:lnTo>
                    <a:pt x="571" y="839"/>
                  </a:lnTo>
                  <a:lnTo>
                    <a:pt x="582" y="834"/>
                  </a:lnTo>
                  <a:lnTo>
                    <a:pt x="593" y="828"/>
                  </a:lnTo>
                  <a:lnTo>
                    <a:pt x="602" y="823"/>
                  </a:lnTo>
                  <a:lnTo>
                    <a:pt x="610" y="819"/>
                  </a:lnTo>
                  <a:lnTo>
                    <a:pt x="617" y="816"/>
                  </a:lnTo>
                  <a:lnTo>
                    <a:pt x="629" y="809"/>
                  </a:lnTo>
                  <a:lnTo>
                    <a:pt x="640" y="799"/>
                  </a:lnTo>
                  <a:lnTo>
                    <a:pt x="649" y="785"/>
                  </a:lnTo>
                  <a:lnTo>
                    <a:pt x="658" y="770"/>
                  </a:lnTo>
                  <a:lnTo>
                    <a:pt x="665" y="755"/>
                  </a:lnTo>
                  <a:lnTo>
                    <a:pt x="671" y="743"/>
                  </a:lnTo>
                  <a:lnTo>
                    <a:pt x="675" y="735"/>
                  </a:lnTo>
                  <a:lnTo>
                    <a:pt x="676" y="731"/>
                  </a:lnTo>
                  <a:lnTo>
                    <a:pt x="521" y="464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0" name="Freeform 81"/>
            <p:cNvSpPr>
              <a:spLocks/>
            </p:cNvSpPr>
            <p:nvPr/>
          </p:nvSpPr>
          <p:spPr bwMode="auto">
            <a:xfrm>
              <a:off x="3005" y="2536"/>
              <a:ext cx="491" cy="398"/>
            </a:xfrm>
            <a:custGeom>
              <a:avLst/>
              <a:gdLst>
                <a:gd name="T0" fmla="*/ 488 w 983"/>
                <a:gd name="T1" fmla="*/ 180 h 798"/>
                <a:gd name="T2" fmla="*/ 481 w 983"/>
                <a:gd name="T3" fmla="*/ 151 h 798"/>
                <a:gd name="T4" fmla="*/ 470 w 983"/>
                <a:gd name="T5" fmla="*/ 129 h 798"/>
                <a:gd name="T6" fmla="*/ 450 w 983"/>
                <a:gd name="T7" fmla="*/ 100 h 798"/>
                <a:gd name="T8" fmla="*/ 425 w 983"/>
                <a:gd name="T9" fmla="*/ 79 h 798"/>
                <a:gd name="T10" fmla="*/ 391 w 983"/>
                <a:gd name="T11" fmla="*/ 71 h 798"/>
                <a:gd name="T12" fmla="*/ 360 w 983"/>
                <a:gd name="T13" fmla="*/ 75 h 798"/>
                <a:gd name="T14" fmla="*/ 332 w 983"/>
                <a:gd name="T15" fmla="*/ 81 h 798"/>
                <a:gd name="T16" fmla="*/ 311 w 983"/>
                <a:gd name="T17" fmla="*/ 62 h 798"/>
                <a:gd name="T18" fmla="*/ 282 w 983"/>
                <a:gd name="T19" fmla="*/ 35 h 798"/>
                <a:gd name="T20" fmla="*/ 243 w 983"/>
                <a:gd name="T21" fmla="*/ 13 h 798"/>
                <a:gd name="T22" fmla="*/ 216 w 983"/>
                <a:gd name="T23" fmla="*/ 4 h 798"/>
                <a:gd name="T24" fmla="*/ 188 w 983"/>
                <a:gd name="T25" fmla="*/ 0 h 798"/>
                <a:gd name="T26" fmla="*/ 158 w 983"/>
                <a:gd name="T27" fmla="*/ 1 h 798"/>
                <a:gd name="T28" fmla="*/ 132 w 983"/>
                <a:gd name="T29" fmla="*/ 5 h 798"/>
                <a:gd name="T30" fmla="*/ 109 w 983"/>
                <a:gd name="T31" fmla="*/ 8 h 798"/>
                <a:gd name="T32" fmla="*/ 87 w 983"/>
                <a:gd name="T33" fmla="*/ 13 h 798"/>
                <a:gd name="T34" fmla="*/ 69 w 983"/>
                <a:gd name="T35" fmla="*/ 18 h 798"/>
                <a:gd name="T36" fmla="*/ 53 w 983"/>
                <a:gd name="T37" fmla="*/ 25 h 798"/>
                <a:gd name="T38" fmla="*/ 20 w 983"/>
                <a:gd name="T39" fmla="*/ 48 h 798"/>
                <a:gd name="T40" fmla="*/ 3 w 983"/>
                <a:gd name="T41" fmla="*/ 79 h 798"/>
                <a:gd name="T42" fmla="*/ 1 w 983"/>
                <a:gd name="T43" fmla="*/ 115 h 798"/>
                <a:gd name="T44" fmla="*/ 11 w 983"/>
                <a:gd name="T45" fmla="*/ 144 h 798"/>
                <a:gd name="T46" fmla="*/ 34 w 983"/>
                <a:gd name="T47" fmla="*/ 166 h 798"/>
                <a:gd name="T48" fmla="*/ 67 w 983"/>
                <a:gd name="T49" fmla="*/ 182 h 798"/>
                <a:gd name="T50" fmla="*/ 109 w 983"/>
                <a:gd name="T51" fmla="*/ 194 h 798"/>
                <a:gd name="T52" fmla="*/ 159 w 983"/>
                <a:gd name="T53" fmla="*/ 202 h 798"/>
                <a:gd name="T54" fmla="*/ 179 w 983"/>
                <a:gd name="T55" fmla="*/ 209 h 798"/>
                <a:gd name="T56" fmla="*/ 199 w 983"/>
                <a:gd name="T57" fmla="*/ 222 h 798"/>
                <a:gd name="T58" fmla="*/ 210 w 983"/>
                <a:gd name="T59" fmla="*/ 301 h 798"/>
                <a:gd name="T60" fmla="*/ 216 w 983"/>
                <a:gd name="T61" fmla="*/ 316 h 798"/>
                <a:gd name="T62" fmla="*/ 237 w 983"/>
                <a:gd name="T63" fmla="*/ 350 h 798"/>
                <a:gd name="T64" fmla="*/ 269 w 983"/>
                <a:gd name="T65" fmla="*/ 382 h 798"/>
                <a:gd name="T66" fmla="*/ 298 w 983"/>
                <a:gd name="T67" fmla="*/ 398 h 798"/>
                <a:gd name="T68" fmla="*/ 324 w 983"/>
                <a:gd name="T69" fmla="*/ 393 h 798"/>
                <a:gd name="T70" fmla="*/ 344 w 983"/>
                <a:gd name="T71" fmla="*/ 368 h 798"/>
                <a:gd name="T72" fmla="*/ 347 w 983"/>
                <a:gd name="T73" fmla="*/ 341 h 798"/>
                <a:gd name="T74" fmla="*/ 345 w 983"/>
                <a:gd name="T75" fmla="*/ 328 h 798"/>
                <a:gd name="T76" fmla="*/ 355 w 983"/>
                <a:gd name="T77" fmla="*/ 336 h 798"/>
                <a:gd name="T78" fmla="*/ 378 w 983"/>
                <a:gd name="T79" fmla="*/ 347 h 798"/>
                <a:gd name="T80" fmla="*/ 405 w 983"/>
                <a:gd name="T81" fmla="*/ 349 h 798"/>
                <a:gd name="T82" fmla="*/ 443 w 983"/>
                <a:gd name="T83" fmla="*/ 330 h 798"/>
                <a:gd name="T84" fmla="*/ 477 w 983"/>
                <a:gd name="T85" fmla="*/ 291 h 798"/>
                <a:gd name="T86" fmla="*/ 490 w 983"/>
                <a:gd name="T87" fmla="*/ 236 h 7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83" h="798">
                  <a:moveTo>
                    <a:pt x="982" y="406"/>
                  </a:moveTo>
                  <a:lnTo>
                    <a:pt x="979" y="383"/>
                  </a:lnTo>
                  <a:lnTo>
                    <a:pt x="977" y="361"/>
                  </a:lnTo>
                  <a:lnTo>
                    <a:pt x="972" y="341"/>
                  </a:lnTo>
                  <a:lnTo>
                    <a:pt x="968" y="322"/>
                  </a:lnTo>
                  <a:lnTo>
                    <a:pt x="962" y="303"/>
                  </a:lnTo>
                  <a:lnTo>
                    <a:pt x="955" y="287"/>
                  </a:lnTo>
                  <a:lnTo>
                    <a:pt x="948" y="272"/>
                  </a:lnTo>
                  <a:lnTo>
                    <a:pt x="940" y="259"/>
                  </a:lnTo>
                  <a:lnTo>
                    <a:pt x="926" y="238"/>
                  </a:lnTo>
                  <a:lnTo>
                    <a:pt x="914" y="218"/>
                  </a:lnTo>
                  <a:lnTo>
                    <a:pt x="900" y="200"/>
                  </a:lnTo>
                  <a:lnTo>
                    <a:pt x="886" y="184"/>
                  </a:lnTo>
                  <a:lnTo>
                    <a:pt x="870" y="171"/>
                  </a:lnTo>
                  <a:lnTo>
                    <a:pt x="850" y="159"/>
                  </a:lnTo>
                  <a:lnTo>
                    <a:pt x="829" y="150"/>
                  </a:lnTo>
                  <a:lnTo>
                    <a:pt x="803" y="144"/>
                  </a:lnTo>
                  <a:lnTo>
                    <a:pt x="782" y="143"/>
                  </a:lnTo>
                  <a:lnTo>
                    <a:pt x="762" y="144"/>
                  </a:lnTo>
                  <a:lnTo>
                    <a:pt x="741" y="147"/>
                  </a:lnTo>
                  <a:lnTo>
                    <a:pt x="720" y="150"/>
                  </a:lnTo>
                  <a:lnTo>
                    <a:pt x="701" y="155"/>
                  </a:lnTo>
                  <a:lnTo>
                    <a:pt x="682" y="158"/>
                  </a:lnTo>
                  <a:lnTo>
                    <a:pt x="665" y="162"/>
                  </a:lnTo>
                  <a:lnTo>
                    <a:pt x="651" y="164"/>
                  </a:lnTo>
                  <a:lnTo>
                    <a:pt x="638" y="144"/>
                  </a:lnTo>
                  <a:lnTo>
                    <a:pt x="622" y="125"/>
                  </a:lnTo>
                  <a:lnTo>
                    <a:pt x="605" y="105"/>
                  </a:lnTo>
                  <a:lnTo>
                    <a:pt x="586" y="87"/>
                  </a:lnTo>
                  <a:lnTo>
                    <a:pt x="564" y="70"/>
                  </a:lnTo>
                  <a:lnTo>
                    <a:pt x="539" y="53"/>
                  </a:lnTo>
                  <a:lnTo>
                    <a:pt x="514" y="38"/>
                  </a:lnTo>
                  <a:lnTo>
                    <a:pt x="486" y="26"/>
                  </a:lnTo>
                  <a:lnTo>
                    <a:pt x="469" y="19"/>
                  </a:lnTo>
                  <a:lnTo>
                    <a:pt x="451" y="13"/>
                  </a:lnTo>
                  <a:lnTo>
                    <a:pt x="432" y="9"/>
                  </a:lnTo>
                  <a:lnTo>
                    <a:pt x="414" y="5"/>
                  </a:lnTo>
                  <a:lnTo>
                    <a:pt x="395" y="2"/>
                  </a:lnTo>
                  <a:lnTo>
                    <a:pt x="376" y="0"/>
                  </a:lnTo>
                  <a:lnTo>
                    <a:pt x="355" y="0"/>
                  </a:lnTo>
                  <a:lnTo>
                    <a:pt x="336" y="2"/>
                  </a:lnTo>
                  <a:lnTo>
                    <a:pt x="317" y="3"/>
                  </a:lnTo>
                  <a:lnTo>
                    <a:pt x="299" y="5"/>
                  </a:lnTo>
                  <a:lnTo>
                    <a:pt x="281" y="7"/>
                  </a:lnTo>
                  <a:lnTo>
                    <a:pt x="265" y="10"/>
                  </a:lnTo>
                  <a:lnTo>
                    <a:pt x="249" y="12"/>
                  </a:lnTo>
                  <a:lnTo>
                    <a:pt x="233" y="14"/>
                  </a:lnTo>
                  <a:lnTo>
                    <a:pt x="218" y="17"/>
                  </a:lnTo>
                  <a:lnTo>
                    <a:pt x="203" y="20"/>
                  </a:lnTo>
                  <a:lnTo>
                    <a:pt x="189" y="23"/>
                  </a:lnTo>
                  <a:lnTo>
                    <a:pt x="175" y="27"/>
                  </a:lnTo>
                  <a:lnTo>
                    <a:pt x="163" y="30"/>
                  </a:lnTo>
                  <a:lnTo>
                    <a:pt x="150" y="34"/>
                  </a:lnTo>
                  <a:lnTo>
                    <a:pt x="139" y="37"/>
                  </a:lnTo>
                  <a:lnTo>
                    <a:pt x="127" y="42"/>
                  </a:lnTo>
                  <a:lnTo>
                    <a:pt x="117" y="47"/>
                  </a:lnTo>
                  <a:lnTo>
                    <a:pt x="106" y="51"/>
                  </a:lnTo>
                  <a:lnTo>
                    <a:pt x="81" y="65"/>
                  </a:lnTo>
                  <a:lnTo>
                    <a:pt x="59" y="80"/>
                  </a:lnTo>
                  <a:lnTo>
                    <a:pt x="41" y="97"/>
                  </a:lnTo>
                  <a:lnTo>
                    <a:pt x="26" y="116"/>
                  </a:lnTo>
                  <a:lnTo>
                    <a:pt x="14" y="136"/>
                  </a:lnTo>
                  <a:lnTo>
                    <a:pt x="6" y="159"/>
                  </a:lnTo>
                  <a:lnTo>
                    <a:pt x="2" y="184"/>
                  </a:lnTo>
                  <a:lnTo>
                    <a:pt x="0" y="209"/>
                  </a:lnTo>
                  <a:lnTo>
                    <a:pt x="2" y="231"/>
                  </a:lnTo>
                  <a:lnTo>
                    <a:pt x="6" y="252"/>
                  </a:lnTo>
                  <a:lnTo>
                    <a:pt x="13" y="271"/>
                  </a:lnTo>
                  <a:lnTo>
                    <a:pt x="23" y="288"/>
                  </a:lnTo>
                  <a:lnTo>
                    <a:pt x="36" y="305"/>
                  </a:lnTo>
                  <a:lnTo>
                    <a:pt x="51" y="320"/>
                  </a:lnTo>
                  <a:lnTo>
                    <a:pt x="68" y="332"/>
                  </a:lnTo>
                  <a:lnTo>
                    <a:pt x="88" y="344"/>
                  </a:lnTo>
                  <a:lnTo>
                    <a:pt x="110" y="355"/>
                  </a:lnTo>
                  <a:lnTo>
                    <a:pt x="134" y="365"/>
                  </a:lnTo>
                  <a:lnTo>
                    <a:pt x="161" y="374"/>
                  </a:lnTo>
                  <a:lnTo>
                    <a:pt x="189" y="382"/>
                  </a:lnTo>
                  <a:lnTo>
                    <a:pt x="219" y="389"/>
                  </a:lnTo>
                  <a:lnTo>
                    <a:pt x="250" y="394"/>
                  </a:lnTo>
                  <a:lnTo>
                    <a:pt x="285" y="400"/>
                  </a:lnTo>
                  <a:lnTo>
                    <a:pt x="319" y="406"/>
                  </a:lnTo>
                  <a:lnTo>
                    <a:pt x="330" y="408"/>
                  </a:lnTo>
                  <a:lnTo>
                    <a:pt x="344" y="413"/>
                  </a:lnTo>
                  <a:lnTo>
                    <a:pt x="359" y="419"/>
                  </a:lnTo>
                  <a:lnTo>
                    <a:pt x="374" y="427"/>
                  </a:lnTo>
                  <a:lnTo>
                    <a:pt x="386" y="436"/>
                  </a:lnTo>
                  <a:lnTo>
                    <a:pt x="398" y="445"/>
                  </a:lnTo>
                  <a:lnTo>
                    <a:pt x="405" y="456"/>
                  </a:lnTo>
                  <a:lnTo>
                    <a:pt x="407" y="467"/>
                  </a:lnTo>
                  <a:lnTo>
                    <a:pt x="421" y="603"/>
                  </a:lnTo>
                  <a:lnTo>
                    <a:pt x="422" y="606"/>
                  </a:lnTo>
                  <a:lnTo>
                    <a:pt x="427" y="618"/>
                  </a:lnTo>
                  <a:lnTo>
                    <a:pt x="433" y="634"/>
                  </a:lnTo>
                  <a:lnTo>
                    <a:pt x="445" y="655"/>
                  </a:lnTo>
                  <a:lnTo>
                    <a:pt x="458" y="678"/>
                  </a:lnTo>
                  <a:lnTo>
                    <a:pt x="474" y="702"/>
                  </a:lnTo>
                  <a:lnTo>
                    <a:pt x="493" y="725"/>
                  </a:lnTo>
                  <a:lnTo>
                    <a:pt x="516" y="747"/>
                  </a:lnTo>
                  <a:lnTo>
                    <a:pt x="539" y="765"/>
                  </a:lnTo>
                  <a:lnTo>
                    <a:pt x="560" y="779"/>
                  </a:lnTo>
                  <a:lnTo>
                    <a:pt x="579" y="790"/>
                  </a:lnTo>
                  <a:lnTo>
                    <a:pt x="597" y="797"/>
                  </a:lnTo>
                  <a:lnTo>
                    <a:pt x="614" y="798"/>
                  </a:lnTo>
                  <a:lnTo>
                    <a:pt x="630" y="794"/>
                  </a:lnTo>
                  <a:lnTo>
                    <a:pt x="648" y="787"/>
                  </a:lnTo>
                  <a:lnTo>
                    <a:pt x="665" y="774"/>
                  </a:lnTo>
                  <a:lnTo>
                    <a:pt x="680" y="756"/>
                  </a:lnTo>
                  <a:lnTo>
                    <a:pt x="689" y="738"/>
                  </a:lnTo>
                  <a:lnTo>
                    <a:pt x="694" y="718"/>
                  </a:lnTo>
                  <a:lnTo>
                    <a:pt x="696" y="700"/>
                  </a:lnTo>
                  <a:lnTo>
                    <a:pt x="695" y="684"/>
                  </a:lnTo>
                  <a:lnTo>
                    <a:pt x="693" y="670"/>
                  </a:lnTo>
                  <a:lnTo>
                    <a:pt x="691" y="662"/>
                  </a:lnTo>
                  <a:lnTo>
                    <a:pt x="690" y="658"/>
                  </a:lnTo>
                  <a:lnTo>
                    <a:pt x="693" y="661"/>
                  </a:lnTo>
                  <a:lnTo>
                    <a:pt x="700" y="665"/>
                  </a:lnTo>
                  <a:lnTo>
                    <a:pt x="710" y="673"/>
                  </a:lnTo>
                  <a:lnTo>
                    <a:pt x="724" y="681"/>
                  </a:lnTo>
                  <a:lnTo>
                    <a:pt x="739" y="689"/>
                  </a:lnTo>
                  <a:lnTo>
                    <a:pt x="756" y="696"/>
                  </a:lnTo>
                  <a:lnTo>
                    <a:pt x="773" y="701"/>
                  </a:lnTo>
                  <a:lnTo>
                    <a:pt x="791" y="702"/>
                  </a:lnTo>
                  <a:lnTo>
                    <a:pt x="810" y="699"/>
                  </a:lnTo>
                  <a:lnTo>
                    <a:pt x="834" y="689"/>
                  </a:lnTo>
                  <a:lnTo>
                    <a:pt x="860" y="677"/>
                  </a:lnTo>
                  <a:lnTo>
                    <a:pt x="886" y="661"/>
                  </a:lnTo>
                  <a:lnTo>
                    <a:pt x="911" y="639"/>
                  </a:lnTo>
                  <a:lnTo>
                    <a:pt x="934" y="613"/>
                  </a:lnTo>
                  <a:lnTo>
                    <a:pt x="954" y="583"/>
                  </a:lnTo>
                  <a:lnTo>
                    <a:pt x="967" y="550"/>
                  </a:lnTo>
                  <a:lnTo>
                    <a:pt x="975" y="512"/>
                  </a:lnTo>
                  <a:lnTo>
                    <a:pt x="981" y="474"/>
                  </a:lnTo>
                  <a:lnTo>
                    <a:pt x="983" y="439"/>
                  </a:lnTo>
                  <a:lnTo>
                    <a:pt x="982" y="406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1" name="Freeform 82"/>
            <p:cNvSpPr>
              <a:spLocks/>
            </p:cNvSpPr>
            <p:nvPr/>
          </p:nvSpPr>
          <p:spPr bwMode="auto">
            <a:xfrm>
              <a:off x="2615" y="3448"/>
              <a:ext cx="675" cy="230"/>
            </a:xfrm>
            <a:custGeom>
              <a:avLst/>
              <a:gdLst>
                <a:gd name="T0" fmla="*/ 10 w 1349"/>
                <a:gd name="T1" fmla="*/ 230 h 461"/>
                <a:gd name="T2" fmla="*/ 675 w 1349"/>
                <a:gd name="T3" fmla="*/ 230 h 461"/>
                <a:gd name="T4" fmla="*/ 529 w 1349"/>
                <a:gd name="T5" fmla="*/ 41 h 461"/>
                <a:gd name="T6" fmla="*/ 528 w 1349"/>
                <a:gd name="T7" fmla="*/ 41 h 461"/>
                <a:gd name="T8" fmla="*/ 525 w 1349"/>
                <a:gd name="T9" fmla="*/ 41 h 461"/>
                <a:gd name="T10" fmla="*/ 521 w 1349"/>
                <a:gd name="T11" fmla="*/ 40 h 461"/>
                <a:gd name="T12" fmla="*/ 516 w 1349"/>
                <a:gd name="T13" fmla="*/ 39 h 461"/>
                <a:gd name="T14" fmla="*/ 509 w 1349"/>
                <a:gd name="T15" fmla="*/ 37 h 461"/>
                <a:gd name="T16" fmla="*/ 501 w 1349"/>
                <a:gd name="T17" fmla="*/ 36 h 461"/>
                <a:gd name="T18" fmla="*/ 492 w 1349"/>
                <a:gd name="T19" fmla="*/ 34 h 461"/>
                <a:gd name="T20" fmla="*/ 482 w 1349"/>
                <a:gd name="T21" fmla="*/ 32 h 461"/>
                <a:gd name="T22" fmla="*/ 471 w 1349"/>
                <a:gd name="T23" fmla="*/ 30 h 461"/>
                <a:gd name="T24" fmla="*/ 458 w 1349"/>
                <a:gd name="T25" fmla="*/ 28 h 461"/>
                <a:gd name="T26" fmla="*/ 446 w 1349"/>
                <a:gd name="T27" fmla="*/ 26 h 461"/>
                <a:gd name="T28" fmla="*/ 432 w 1349"/>
                <a:gd name="T29" fmla="*/ 23 h 461"/>
                <a:gd name="T30" fmla="*/ 418 w 1349"/>
                <a:gd name="T31" fmla="*/ 21 h 461"/>
                <a:gd name="T32" fmla="*/ 403 w 1349"/>
                <a:gd name="T33" fmla="*/ 19 h 461"/>
                <a:gd name="T34" fmla="*/ 388 w 1349"/>
                <a:gd name="T35" fmla="*/ 17 h 461"/>
                <a:gd name="T36" fmla="*/ 372 w 1349"/>
                <a:gd name="T37" fmla="*/ 14 h 461"/>
                <a:gd name="T38" fmla="*/ 356 w 1349"/>
                <a:gd name="T39" fmla="*/ 12 h 461"/>
                <a:gd name="T40" fmla="*/ 340 w 1349"/>
                <a:gd name="T41" fmla="*/ 10 h 461"/>
                <a:gd name="T42" fmla="*/ 324 w 1349"/>
                <a:gd name="T43" fmla="*/ 8 h 461"/>
                <a:gd name="T44" fmla="*/ 308 w 1349"/>
                <a:gd name="T45" fmla="*/ 6 h 461"/>
                <a:gd name="T46" fmla="*/ 291 w 1349"/>
                <a:gd name="T47" fmla="*/ 4 h 461"/>
                <a:gd name="T48" fmla="*/ 275 w 1349"/>
                <a:gd name="T49" fmla="*/ 3 h 461"/>
                <a:gd name="T50" fmla="*/ 260 w 1349"/>
                <a:gd name="T51" fmla="*/ 2 h 461"/>
                <a:gd name="T52" fmla="*/ 244 w 1349"/>
                <a:gd name="T53" fmla="*/ 1 h 461"/>
                <a:gd name="T54" fmla="*/ 230 w 1349"/>
                <a:gd name="T55" fmla="*/ 0 h 461"/>
                <a:gd name="T56" fmla="*/ 215 w 1349"/>
                <a:gd name="T57" fmla="*/ 0 h 461"/>
                <a:gd name="T58" fmla="*/ 202 w 1349"/>
                <a:gd name="T59" fmla="*/ 0 h 461"/>
                <a:gd name="T60" fmla="*/ 188 w 1349"/>
                <a:gd name="T61" fmla="*/ 0 h 461"/>
                <a:gd name="T62" fmla="*/ 176 w 1349"/>
                <a:gd name="T63" fmla="*/ 2 h 461"/>
                <a:gd name="T64" fmla="*/ 165 w 1349"/>
                <a:gd name="T65" fmla="*/ 3 h 461"/>
                <a:gd name="T66" fmla="*/ 154 w 1349"/>
                <a:gd name="T67" fmla="*/ 4 h 461"/>
                <a:gd name="T68" fmla="*/ 145 w 1349"/>
                <a:gd name="T69" fmla="*/ 7 h 461"/>
                <a:gd name="T70" fmla="*/ 138 w 1349"/>
                <a:gd name="T71" fmla="*/ 9 h 461"/>
                <a:gd name="T72" fmla="*/ 131 w 1349"/>
                <a:gd name="T73" fmla="*/ 11 h 461"/>
                <a:gd name="T74" fmla="*/ 124 w 1349"/>
                <a:gd name="T75" fmla="*/ 14 h 461"/>
                <a:gd name="T76" fmla="*/ 116 w 1349"/>
                <a:gd name="T77" fmla="*/ 17 h 461"/>
                <a:gd name="T78" fmla="*/ 108 w 1349"/>
                <a:gd name="T79" fmla="*/ 21 h 461"/>
                <a:gd name="T80" fmla="*/ 99 w 1349"/>
                <a:gd name="T81" fmla="*/ 25 h 461"/>
                <a:gd name="T82" fmla="*/ 91 w 1349"/>
                <a:gd name="T83" fmla="*/ 30 h 461"/>
                <a:gd name="T84" fmla="*/ 82 w 1349"/>
                <a:gd name="T85" fmla="*/ 34 h 461"/>
                <a:gd name="T86" fmla="*/ 74 w 1349"/>
                <a:gd name="T87" fmla="*/ 40 h 461"/>
                <a:gd name="T88" fmla="*/ 66 w 1349"/>
                <a:gd name="T89" fmla="*/ 45 h 461"/>
                <a:gd name="T90" fmla="*/ 58 w 1349"/>
                <a:gd name="T91" fmla="*/ 51 h 461"/>
                <a:gd name="T92" fmla="*/ 50 w 1349"/>
                <a:gd name="T93" fmla="*/ 57 h 461"/>
                <a:gd name="T94" fmla="*/ 42 w 1349"/>
                <a:gd name="T95" fmla="*/ 64 h 461"/>
                <a:gd name="T96" fmla="*/ 35 w 1349"/>
                <a:gd name="T97" fmla="*/ 71 h 461"/>
                <a:gd name="T98" fmla="*/ 29 w 1349"/>
                <a:gd name="T99" fmla="*/ 79 h 461"/>
                <a:gd name="T100" fmla="*/ 23 w 1349"/>
                <a:gd name="T101" fmla="*/ 87 h 461"/>
                <a:gd name="T102" fmla="*/ 10 w 1349"/>
                <a:gd name="T103" fmla="*/ 111 h 461"/>
                <a:gd name="T104" fmla="*/ 3 w 1349"/>
                <a:gd name="T105" fmla="*/ 135 h 461"/>
                <a:gd name="T106" fmla="*/ 0 w 1349"/>
                <a:gd name="T107" fmla="*/ 159 h 461"/>
                <a:gd name="T108" fmla="*/ 0 w 1349"/>
                <a:gd name="T109" fmla="*/ 182 h 461"/>
                <a:gd name="T110" fmla="*/ 3 w 1349"/>
                <a:gd name="T111" fmla="*/ 202 h 461"/>
                <a:gd name="T112" fmla="*/ 6 w 1349"/>
                <a:gd name="T113" fmla="*/ 216 h 461"/>
                <a:gd name="T114" fmla="*/ 9 w 1349"/>
                <a:gd name="T115" fmla="*/ 227 h 461"/>
                <a:gd name="T116" fmla="*/ 10 w 1349"/>
                <a:gd name="T117" fmla="*/ 230 h 4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49" h="461">
                  <a:moveTo>
                    <a:pt x="19" y="461"/>
                  </a:moveTo>
                  <a:lnTo>
                    <a:pt x="1349" y="461"/>
                  </a:lnTo>
                  <a:lnTo>
                    <a:pt x="1057" y="83"/>
                  </a:lnTo>
                  <a:lnTo>
                    <a:pt x="1056" y="83"/>
                  </a:lnTo>
                  <a:lnTo>
                    <a:pt x="1050" y="82"/>
                  </a:lnTo>
                  <a:lnTo>
                    <a:pt x="1042" y="80"/>
                  </a:lnTo>
                  <a:lnTo>
                    <a:pt x="1031" y="79"/>
                  </a:lnTo>
                  <a:lnTo>
                    <a:pt x="1018" y="75"/>
                  </a:lnTo>
                  <a:lnTo>
                    <a:pt x="1002" y="73"/>
                  </a:lnTo>
                  <a:lnTo>
                    <a:pt x="984" y="68"/>
                  </a:lnTo>
                  <a:lnTo>
                    <a:pt x="964" y="65"/>
                  </a:lnTo>
                  <a:lnTo>
                    <a:pt x="941" y="61"/>
                  </a:lnTo>
                  <a:lnTo>
                    <a:pt x="916" y="57"/>
                  </a:lnTo>
                  <a:lnTo>
                    <a:pt x="891" y="52"/>
                  </a:lnTo>
                  <a:lnTo>
                    <a:pt x="863" y="47"/>
                  </a:lnTo>
                  <a:lnTo>
                    <a:pt x="835" y="43"/>
                  </a:lnTo>
                  <a:lnTo>
                    <a:pt x="805" y="38"/>
                  </a:lnTo>
                  <a:lnTo>
                    <a:pt x="775" y="34"/>
                  </a:lnTo>
                  <a:lnTo>
                    <a:pt x="744" y="29"/>
                  </a:lnTo>
                  <a:lnTo>
                    <a:pt x="711" y="24"/>
                  </a:lnTo>
                  <a:lnTo>
                    <a:pt x="679" y="20"/>
                  </a:lnTo>
                  <a:lnTo>
                    <a:pt x="647" y="16"/>
                  </a:lnTo>
                  <a:lnTo>
                    <a:pt x="615" y="13"/>
                  </a:lnTo>
                  <a:lnTo>
                    <a:pt x="582" y="9"/>
                  </a:lnTo>
                  <a:lnTo>
                    <a:pt x="550" y="7"/>
                  </a:lnTo>
                  <a:lnTo>
                    <a:pt x="519" y="5"/>
                  </a:lnTo>
                  <a:lnTo>
                    <a:pt x="488" y="3"/>
                  </a:lnTo>
                  <a:lnTo>
                    <a:pt x="459" y="1"/>
                  </a:lnTo>
                  <a:lnTo>
                    <a:pt x="430" y="0"/>
                  </a:lnTo>
                  <a:lnTo>
                    <a:pt x="403" y="1"/>
                  </a:lnTo>
                  <a:lnTo>
                    <a:pt x="376" y="1"/>
                  </a:lnTo>
                  <a:lnTo>
                    <a:pt x="352" y="4"/>
                  </a:lnTo>
                  <a:lnTo>
                    <a:pt x="329" y="6"/>
                  </a:lnTo>
                  <a:lnTo>
                    <a:pt x="308" y="9"/>
                  </a:lnTo>
                  <a:lnTo>
                    <a:pt x="290" y="14"/>
                  </a:lnTo>
                  <a:lnTo>
                    <a:pt x="276" y="19"/>
                  </a:lnTo>
                  <a:lnTo>
                    <a:pt x="262" y="23"/>
                  </a:lnTo>
                  <a:lnTo>
                    <a:pt x="247" y="29"/>
                  </a:lnTo>
                  <a:lnTo>
                    <a:pt x="231" y="35"/>
                  </a:lnTo>
                  <a:lnTo>
                    <a:pt x="215" y="43"/>
                  </a:lnTo>
                  <a:lnTo>
                    <a:pt x="198" y="51"/>
                  </a:lnTo>
                  <a:lnTo>
                    <a:pt x="182" y="60"/>
                  </a:lnTo>
                  <a:lnTo>
                    <a:pt x="164" y="69"/>
                  </a:lnTo>
                  <a:lnTo>
                    <a:pt x="147" y="80"/>
                  </a:lnTo>
                  <a:lnTo>
                    <a:pt x="131" y="91"/>
                  </a:lnTo>
                  <a:lnTo>
                    <a:pt x="115" y="103"/>
                  </a:lnTo>
                  <a:lnTo>
                    <a:pt x="99" y="115"/>
                  </a:lnTo>
                  <a:lnTo>
                    <a:pt x="84" y="129"/>
                  </a:lnTo>
                  <a:lnTo>
                    <a:pt x="70" y="143"/>
                  </a:lnTo>
                  <a:lnTo>
                    <a:pt x="57" y="158"/>
                  </a:lnTo>
                  <a:lnTo>
                    <a:pt x="46" y="174"/>
                  </a:lnTo>
                  <a:lnTo>
                    <a:pt x="19" y="223"/>
                  </a:lnTo>
                  <a:lnTo>
                    <a:pt x="5" y="271"/>
                  </a:lnTo>
                  <a:lnTo>
                    <a:pt x="0" y="319"/>
                  </a:lnTo>
                  <a:lnTo>
                    <a:pt x="0" y="364"/>
                  </a:lnTo>
                  <a:lnTo>
                    <a:pt x="5" y="404"/>
                  </a:lnTo>
                  <a:lnTo>
                    <a:pt x="11" y="433"/>
                  </a:lnTo>
                  <a:lnTo>
                    <a:pt x="17" y="454"/>
                  </a:lnTo>
                  <a:lnTo>
                    <a:pt x="19" y="461"/>
                  </a:lnTo>
                  <a:close/>
                </a:path>
              </a:pathLst>
            </a:custGeom>
            <a:solidFill>
              <a:srgbClr val="003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2" name="Freeform 83"/>
            <p:cNvSpPr>
              <a:spLocks/>
            </p:cNvSpPr>
            <p:nvPr/>
          </p:nvSpPr>
          <p:spPr bwMode="auto">
            <a:xfrm>
              <a:off x="2759" y="2982"/>
              <a:ext cx="688" cy="680"/>
            </a:xfrm>
            <a:custGeom>
              <a:avLst/>
              <a:gdLst>
                <a:gd name="T0" fmla="*/ 381 w 1375"/>
                <a:gd name="T1" fmla="*/ 23 h 1360"/>
                <a:gd name="T2" fmla="*/ 361 w 1375"/>
                <a:gd name="T3" fmla="*/ 28 h 1360"/>
                <a:gd name="T4" fmla="*/ 330 w 1375"/>
                <a:gd name="T5" fmla="*/ 38 h 1360"/>
                <a:gd name="T6" fmla="*/ 295 w 1375"/>
                <a:gd name="T7" fmla="*/ 56 h 1360"/>
                <a:gd name="T8" fmla="*/ 263 w 1375"/>
                <a:gd name="T9" fmla="*/ 81 h 1360"/>
                <a:gd name="T10" fmla="*/ 236 w 1375"/>
                <a:gd name="T11" fmla="*/ 120 h 1360"/>
                <a:gd name="T12" fmla="*/ 217 w 1375"/>
                <a:gd name="T13" fmla="*/ 169 h 1360"/>
                <a:gd name="T14" fmla="*/ 204 w 1375"/>
                <a:gd name="T15" fmla="*/ 230 h 1360"/>
                <a:gd name="T16" fmla="*/ 195 w 1375"/>
                <a:gd name="T17" fmla="*/ 313 h 1360"/>
                <a:gd name="T18" fmla="*/ 185 w 1375"/>
                <a:gd name="T19" fmla="*/ 380 h 1360"/>
                <a:gd name="T20" fmla="*/ 158 w 1375"/>
                <a:gd name="T21" fmla="*/ 412 h 1360"/>
                <a:gd name="T22" fmla="*/ 116 w 1375"/>
                <a:gd name="T23" fmla="*/ 389 h 1360"/>
                <a:gd name="T24" fmla="*/ 91 w 1375"/>
                <a:gd name="T25" fmla="*/ 343 h 1360"/>
                <a:gd name="T26" fmla="*/ 0 w 1375"/>
                <a:gd name="T27" fmla="*/ 374 h 1360"/>
                <a:gd name="T28" fmla="*/ 4 w 1375"/>
                <a:gd name="T29" fmla="*/ 388 h 1360"/>
                <a:gd name="T30" fmla="*/ 16 w 1375"/>
                <a:gd name="T31" fmla="*/ 426 h 1360"/>
                <a:gd name="T32" fmla="*/ 32 w 1375"/>
                <a:gd name="T33" fmla="*/ 469 h 1360"/>
                <a:gd name="T34" fmla="*/ 49 w 1375"/>
                <a:gd name="T35" fmla="*/ 496 h 1360"/>
                <a:gd name="T36" fmla="*/ 71 w 1375"/>
                <a:gd name="T37" fmla="*/ 523 h 1360"/>
                <a:gd name="T38" fmla="*/ 97 w 1375"/>
                <a:gd name="T39" fmla="*/ 547 h 1360"/>
                <a:gd name="T40" fmla="*/ 121 w 1375"/>
                <a:gd name="T41" fmla="*/ 563 h 1360"/>
                <a:gd name="T42" fmla="*/ 142 w 1375"/>
                <a:gd name="T43" fmla="*/ 571 h 1360"/>
                <a:gd name="T44" fmla="*/ 164 w 1375"/>
                <a:gd name="T45" fmla="*/ 574 h 1360"/>
                <a:gd name="T46" fmla="*/ 180 w 1375"/>
                <a:gd name="T47" fmla="*/ 571 h 1360"/>
                <a:gd name="T48" fmla="*/ 209 w 1375"/>
                <a:gd name="T49" fmla="*/ 566 h 1360"/>
                <a:gd name="T50" fmla="*/ 219 w 1375"/>
                <a:gd name="T51" fmla="*/ 572 h 1360"/>
                <a:gd name="T52" fmla="*/ 227 w 1375"/>
                <a:gd name="T53" fmla="*/ 587 h 1360"/>
                <a:gd name="T54" fmla="*/ 238 w 1375"/>
                <a:gd name="T55" fmla="*/ 609 h 1360"/>
                <a:gd name="T56" fmla="*/ 261 w 1375"/>
                <a:gd name="T57" fmla="*/ 633 h 1360"/>
                <a:gd name="T58" fmla="*/ 302 w 1375"/>
                <a:gd name="T59" fmla="*/ 657 h 1360"/>
                <a:gd name="T60" fmla="*/ 367 w 1375"/>
                <a:gd name="T61" fmla="*/ 676 h 1360"/>
                <a:gd name="T62" fmla="*/ 427 w 1375"/>
                <a:gd name="T63" fmla="*/ 680 h 1360"/>
                <a:gd name="T64" fmla="*/ 478 w 1375"/>
                <a:gd name="T65" fmla="*/ 675 h 1360"/>
                <a:gd name="T66" fmla="*/ 515 w 1375"/>
                <a:gd name="T67" fmla="*/ 666 h 1360"/>
                <a:gd name="T68" fmla="*/ 536 w 1375"/>
                <a:gd name="T69" fmla="*/ 658 h 1360"/>
                <a:gd name="T70" fmla="*/ 547 w 1375"/>
                <a:gd name="T71" fmla="*/ 638 h 1360"/>
                <a:gd name="T72" fmla="*/ 576 w 1375"/>
                <a:gd name="T73" fmla="*/ 563 h 1360"/>
                <a:gd name="T74" fmla="*/ 615 w 1375"/>
                <a:gd name="T75" fmla="*/ 456 h 1360"/>
                <a:gd name="T76" fmla="*/ 654 w 1375"/>
                <a:gd name="T77" fmla="*/ 344 h 1360"/>
                <a:gd name="T78" fmla="*/ 681 w 1375"/>
                <a:gd name="T79" fmla="*/ 255 h 1360"/>
                <a:gd name="T80" fmla="*/ 688 w 1375"/>
                <a:gd name="T81" fmla="*/ 204 h 1360"/>
                <a:gd name="T82" fmla="*/ 682 w 1375"/>
                <a:gd name="T83" fmla="*/ 146 h 1360"/>
                <a:gd name="T84" fmla="*/ 667 w 1375"/>
                <a:gd name="T85" fmla="*/ 95 h 1360"/>
                <a:gd name="T86" fmla="*/ 644 w 1375"/>
                <a:gd name="T87" fmla="*/ 59 h 1360"/>
                <a:gd name="T88" fmla="*/ 601 w 1375"/>
                <a:gd name="T89" fmla="*/ 16 h 1360"/>
                <a:gd name="T90" fmla="*/ 572 w 1375"/>
                <a:gd name="T91" fmla="*/ 2 h 1360"/>
                <a:gd name="T92" fmla="*/ 527 w 1375"/>
                <a:gd name="T93" fmla="*/ 49 h 1360"/>
                <a:gd name="T94" fmla="*/ 480 w 1375"/>
                <a:gd name="T95" fmla="*/ 62 h 1360"/>
                <a:gd name="T96" fmla="*/ 437 w 1375"/>
                <a:gd name="T97" fmla="*/ 53 h 1360"/>
                <a:gd name="T98" fmla="*/ 404 w 1375"/>
                <a:gd name="T99" fmla="*/ 36 h 1360"/>
                <a:gd name="T100" fmla="*/ 387 w 1375"/>
                <a:gd name="T101" fmla="*/ 23 h 13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75" h="1360">
                  <a:moveTo>
                    <a:pt x="771" y="44"/>
                  </a:moveTo>
                  <a:lnTo>
                    <a:pt x="769" y="44"/>
                  </a:lnTo>
                  <a:lnTo>
                    <a:pt x="762" y="45"/>
                  </a:lnTo>
                  <a:lnTo>
                    <a:pt x="752" y="48"/>
                  </a:lnTo>
                  <a:lnTo>
                    <a:pt x="738" y="51"/>
                  </a:lnTo>
                  <a:lnTo>
                    <a:pt x="722" y="56"/>
                  </a:lnTo>
                  <a:lnTo>
                    <a:pt x="702" y="61"/>
                  </a:lnTo>
                  <a:lnTo>
                    <a:pt x="681" y="68"/>
                  </a:lnTo>
                  <a:lnTo>
                    <a:pt x="660" y="76"/>
                  </a:lnTo>
                  <a:lnTo>
                    <a:pt x="635" y="87"/>
                  </a:lnTo>
                  <a:lnTo>
                    <a:pt x="612" y="98"/>
                  </a:lnTo>
                  <a:lnTo>
                    <a:pt x="589" y="111"/>
                  </a:lnTo>
                  <a:lnTo>
                    <a:pt x="566" y="126"/>
                  </a:lnTo>
                  <a:lnTo>
                    <a:pt x="544" y="143"/>
                  </a:lnTo>
                  <a:lnTo>
                    <a:pt x="525" y="162"/>
                  </a:lnTo>
                  <a:lnTo>
                    <a:pt x="506" y="182"/>
                  </a:lnTo>
                  <a:lnTo>
                    <a:pt x="491" y="205"/>
                  </a:lnTo>
                  <a:lnTo>
                    <a:pt x="472" y="240"/>
                  </a:lnTo>
                  <a:lnTo>
                    <a:pt x="456" y="272"/>
                  </a:lnTo>
                  <a:lnTo>
                    <a:pt x="443" y="305"/>
                  </a:lnTo>
                  <a:lnTo>
                    <a:pt x="433" y="338"/>
                  </a:lnTo>
                  <a:lnTo>
                    <a:pt x="423" y="374"/>
                  </a:lnTo>
                  <a:lnTo>
                    <a:pt x="415" y="414"/>
                  </a:lnTo>
                  <a:lnTo>
                    <a:pt x="408" y="460"/>
                  </a:lnTo>
                  <a:lnTo>
                    <a:pt x="400" y="514"/>
                  </a:lnTo>
                  <a:lnTo>
                    <a:pt x="394" y="571"/>
                  </a:lnTo>
                  <a:lnTo>
                    <a:pt x="389" y="626"/>
                  </a:lnTo>
                  <a:lnTo>
                    <a:pt x="384" y="677"/>
                  </a:lnTo>
                  <a:lnTo>
                    <a:pt x="379" y="722"/>
                  </a:lnTo>
                  <a:lnTo>
                    <a:pt x="369" y="760"/>
                  </a:lnTo>
                  <a:lnTo>
                    <a:pt x="357" y="791"/>
                  </a:lnTo>
                  <a:lnTo>
                    <a:pt x="339" y="813"/>
                  </a:lnTo>
                  <a:lnTo>
                    <a:pt x="315" y="823"/>
                  </a:lnTo>
                  <a:lnTo>
                    <a:pt x="285" y="821"/>
                  </a:lnTo>
                  <a:lnTo>
                    <a:pt x="258" y="803"/>
                  </a:lnTo>
                  <a:lnTo>
                    <a:pt x="232" y="777"/>
                  </a:lnTo>
                  <a:lnTo>
                    <a:pt x="212" y="746"/>
                  </a:lnTo>
                  <a:lnTo>
                    <a:pt x="194" y="714"/>
                  </a:lnTo>
                  <a:lnTo>
                    <a:pt x="182" y="685"/>
                  </a:lnTo>
                  <a:lnTo>
                    <a:pt x="174" y="665"/>
                  </a:lnTo>
                  <a:lnTo>
                    <a:pt x="171" y="657"/>
                  </a:lnTo>
                  <a:lnTo>
                    <a:pt x="0" y="747"/>
                  </a:lnTo>
                  <a:lnTo>
                    <a:pt x="1" y="750"/>
                  </a:lnTo>
                  <a:lnTo>
                    <a:pt x="3" y="761"/>
                  </a:lnTo>
                  <a:lnTo>
                    <a:pt x="7" y="776"/>
                  </a:lnTo>
                  <a:lnTo>
                    <a:pt x="13" y="796"/>
                  </a:lnTo>
                  <a:lnTo>
                    <a:pt x="20" y="822"/>
                  </a:lnTo>
                  <a:lnTo>
                    <a:pt x="31" y="852"/>
                  </a:lnTo>
                  <a:lnTo>
                    <a:pt x="41" y="884"/>
                  </a:lnTo>
                  <a:lnTo>
                    <a:pt x="55" y="919"/>
                  </a:lnTo>
                  <a:lnTo>
                    <a:pt x="63" y="937"/>
                  </a:lnTo>
                  <a:lnTo>
                    <a:pt x="72" y="955"/>
                  </a:lnTo>
                  <a:lnTo>
                    <a:pt x="84" y="974"/>
                  </a:lnTo>
                  <a:lnTo>
                    <a:pt x="98" y="992"/>
                  </a:lnTo>
                  <a:lnTo>
                    <a:pt x="111" y="1011"/>
                  </a:lnTo>
                  <a:lnTo>
                    <a:pt x="126" y="1028"/>
                  </a:lnTo>
                  <a:lnTo>
                    <a:pt x="142" y="1045"/>
                  </a:lnTo>
                  <a:lnTo>
                    <a:pt x="159" y="1063"/>
                  </a:lnTo>
                  <a:lnTo>
                    <a:pt x="176" y="1078"/>
                  </a:lnTo>
                  <a:lnTo>
                    <a:pt x="193" y="1093"/>
                  </a:lnTo>
                  <a:lnTo>
                    <a:pt x="209" y="1105"/>
                  </a:lnTo>
                  <a:lnTo>
                    <a:pt x="225" y="1117"/>
                  </a:lnTo>
                  <a:lnTo>
                    <a:pt x="241" y="1126"/>
                  </a:lnTo>
                  <a:lnTo>
                    <a:pt x="256" y="1133"/>
                  </a:lnTo>
                  <a:lnTo>
                    <a:pt x="270" y="1139"/>
                  </a:lnTo>
                  <a:lnTo>
                    <a:pt x="283" y="1142"/>
                  </a:lnTo>
                  <a:lnTo>
                    <a:pt x="304" y="1146"/>
                  </a:lnTo>
                  <a:lnTo>
                    <a:pt x="318" y="1147"/>
                  </a:lnTo>
                  <a:lnTo>
                    <a:pt x="328" y="1148"/>
                  </a:lnTo>
                  <a:lnTo>
                    <a:pt x="337" y="1147"/>
                  </a:lnTo>
                  <a:lnTo>
                    <a:pt x="346" y="1144"/>
                  </a:lnTo>
                  <a:lnTo>
                    <a:pt x="360" y="1142"/>
                  </a:lnTo>
                  <a:lnTo>
                    <a:pt x="379" y="1137"/>
                  </a:lnTo>
                  <a:lnTo>
                    <a:pt x="406" y="1132"/>
                  </a:lnTo>
                  <a:lnTo>
                    <a:pt x="418" y="1131"/>
                  </a:lnTo>
                  <a:lnTo>
                    <a:pt x="426" y="1133"/>
                  </a:lnTo>
                  <a:lnTo>
                    <a:pt x="433" y="1137"/>
                  </a:lnTo>
                  <a:lnTo>
                    <a:pt x="438" y="1143"/>
                  </a:lnTo>
                  <a:lnTo>
                    <a:pt x="443" y="1152"/>
                  </a:lnTo>
                  <a:lnTo>
                    <a:pt x="448" y="1163"/>
                  </a:lnTo>
                  <a:lnTo>
                    <a:pt x="453" y="1174"/>
                  </a:lnTo>
                  <a:lnTo>
                    <a:pt x="459" y="1188"/>
                  </a:lnTo>
                  <a:lnTo>
                    <a:pt x="467" y="1202"/>
                  </a:lnTo>
                  <a:lnTo>
                    <a:pt x="476" y="1218"/>
                  </a:lnTo>
                  <a:lnTo>
                    <a:pt x="488" y="1233"/>
                  </a:lnTo>
                  <a:lnTo>
                    <a:pt x="503" y="1249"/>
                  </a:lnTo>
                  <a:lnTo>
                    <a:pt x="521" y="1265"/>
                  </a:lnTo>
                  <a:lnTo>
                    <a:pt x="543" y="1282"/>
                  </a:lnTo>
                  <a:lnTo>
                    <a:pt x="571" y="1298"/>
                  </a:lnTo>
                  <a:lnTo>
                    <a:pt x="603" y="1313"/>
                  </a:lnTo>
                  <a:lnTo>
                    <a:pt x="648" y="1330"/>
                  </a:lnTo>
                  <a:lnTo>
                    <a:pt x="692" y="1343"/>
                  </a:lnTo>
                  <a:lnTo>
                    <a:pt x="734" y="1351"/>
                  </a:lnTo>
                  <a:lnTo>
                    <a:pt x="776" y="1356"/>
                  </a:lnTo>
                  <a:lnTo>
                    <a:pt x="816" y="1360"/>
                  </a:lnTo>
                  <a:lnTo>
                    <a:pt x="854" y="1360"/>
                  </a:lnTo>
                  <a:lnTo>
                    <a:pt x="890" y="1358"/>
                  </a:lnTo>
                  <a:lnTo>
                    <a:pt x="924" y="1354"/>
                  </a:lnTo>
                  <a:lnTo>
                    <a:pt x="956" y="1349"/>
                  </a:lnTo>
                  <a:lnTo>
                    <a:pt x="983" y="1344"/>
                  </a:lnTo>
                  <a:lnTo>
                    <a:pt x="1009" y="1338"/>
                  </a:lnTo>
                  <a:lnTo>
                    <a:pt x="1029" y="1331"/>
                  </a:lnTo>
                  <a:lnTo>
                    <a:pt x="1048" y="1325"/>
                  </a:lnTo>
                  <a:lnTo>
                    <a:pt x="1062" y="1320"/>
                  </a:lnTo>
                  <a:lnTo>
                    <a:pt x="1071" y="1315"/>
                  </a:lnTo>
                  <a:lnTo>
                    <a:pt x="1077" y="1313"/>
                  </a:lnTo>
                  <a:lnTo>
                    <a:pt x="1082" y="1302"/>
                  </a:lnTo>
                  <a:lnTo>
                    <a:pt x="1094" y="1276"/>
                  </a:lnTo>
                  <a:lnTo>
                    <a:pt x="1110" y="1237"/>
                  </a:lnTo>
                  <a:lnTo>
                    <a:pt x="1129" y="1186"/>
                  </a:lnTo>
                  <a:lnTo>
                    <a:pt x="1151" y="1126"/>
                  </a:lnTo>
                  <a:lnTo>
                    <a:pt x="1177" y="1059"/>
                  </a:lnTo>
                  <a:lnTo>
                    <a:pt x="1203" y="987"/>
                  </a:lnTo>
                  <a:lnTo>
                    <a:pt x="1230" y="911"/>
                  </a:lnTo>
                  <a:lnTo>
                    <a:pt x="1256" y="834"/>
                  </a:lnTo>
                  <a:lnTo>
                    <a:pt x="1283" y="758"/>
                  </a:lnTo>
                  <a:lnTo>
                    <a:pt x="1307" y="687"/>
                  </a:lnTo>
                  <a:lnTo>
                    <a:pt x="1328" y="619"/>
                  </a:lnTo>
                  <a:lnTo>
                    <a:pt x="1346" y="560"/>
                  </a:lnTo>
                  <a:lnTo>
                    <a:pt x="1361" y="510"/>
                  </a:lnTo>
                  <a:lnTo>
                    <a:pt x="1370" y="470"/>
                  </a:lnTo>
                  <a:lnTo>
                    <a:pt x="1375" y="445"/>
                  </a:lnTo>
                  <a:lnTo>
                    <a:pt x="1375" y="408"/>
                  </a:lnTo>
                  <a:lnTo>
                    <a:pt x="1374" y="369"/>
                  </a:lnTo>
                  <a:lnTo>
                    <a:pt x="1370" y="330"/>
                  </a:lnTo>
                  <a:lnTo>
                    <a:pt x="1364" y="292"/>
                  </a:lnTo>
                  <a:lnTo>
                    <a:pt x="1356" y="255"/>
                  </a:lnTo>
                  <a:lnTo>
                    <a:pt x="1346" y="220"/>
                  </a:lnTo>
                  <a:lnTo>
                    <a:pt x="1334" y="189"/>
                  </a:lnTo>
                  <a:lnTo>
                    <a:pt x="1322" y="163"/>
                  </a:lnTo>
                  <a:lnTo>
                    <a:pt x="1308" y="144"/>
                  </a:lnTo>
                  <a:lnTo>
                    <a:pt x="1287" y="118"/>
                  </a:lnTo>
                  <a:lnTo>
                    <a:pt x="1260" y="88"/>
                  </a:lnTo>
                  <a:lnTo>
                    <a:pt x="1231" y="58"/>
                  </a:lnTo>
                  <a:lnTo>
                    <a:pt x="1201" y="31"/>
                  </a:lnTo>
                  <a:lnTo>
                    <a:pt x="1174" y="11"/>
                  </a:lnTo>
                  <a:lnTo>
                    <a:pt x="1155" y="0"/>
                  </a:lnTo>
                  <a:lnTo>
                    <a:pt x="1143" y="3"/>
                  </a:lnTo>
                  <a:lnTo>
                    <a:pt x="1115" y="43"/>
                  </a:lnTo>
                  <a:lnTo>
                    <a:pt x="1085" y="74"/>
                  </a:lnTo>
                  <a:lnTo>
                    <a:pt x="1053" y="97"/>
                  </a:lnTo>
                  <a:lnTo>
                    <a:pt x="1022" y="112"/>
                  </a:lnTo>
                  <a:lnTo>
                    <a:pt x="990" y="120"/>
                  </a:lnTo>
                  <a:lnTo>
                    <a:pt x="960" y="124"/>
                  </a:lnTo>
                  <a:lnTo>
                    <a:pt x="930" y="121"/>
                  </a:lnTo>
                  <a:lnTo>
                    <a:pt x="901" y="114"/>
                  </a:lnTo>
                  <a:lnTo>
                    <a:pt x="874" y="106"/>
                  </a:lnTo>
                  <a:lnTo>
                    <a:pt x="850" y="96"/>
                  </a:lnTo>
                  <a:lnTo>
                    <a:pt x="828" y="83"/>
                  </a:lnTo>
                  <a:lnTo>
                    <a:pt x="808" y="72"/>
                  </a:lnTo>
                  <a:lnTo>
                    <a:pt x="793" y="61"/>
                  </a:lnTo>
                  <a:lnTo>
                    <a:pt x="782" y="52"/>
                  </a:lnTo>
                  <a:lnTo>
                    <a:pt x="774" y="46"/>
                  </a:lnTo>
                  <a:lnTo>
                    <a:pt x="771" y="4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3" name="Freeform 84"/>
            <p:cNvSpPr>
              <a:spLocks/>
            </p:cNvSpPr>
            <p:nvPr/>
          </p:nvSpPr>
          <p:spPr bwMode="auto">
            <a:xfrm>
              <a:off x="2430" y="2576"/>
              <a:ext cx="541" cy="663"/>
            </a:xfrm>
            <a:custGeom>
              <a:avLst/>
              <a:gdLst>
                <a:gd name="T0" fmla="*/ 11 w 1081"/>
                <a:gd name="T1" fmla="*/ 94 h 1326"/>
                <a:gd name="T2" fmla="*/ 35 w 1081"/>
                <a:gd name="T3" fmla="*/ 530 h 1326"/>
                <a:gd name="T4" fmla="*/ 165 w 1081"/>
                <a:gd name="T5" fmla="*/ 533 h 1326"/>
                <a:gd name="T6" fmla="*/ 165 w 1081"/>
                <a:gd name="T7" fmla="*/ 546 h 1326"/>
                <a:gd name="T8" fmla="*/ 0 w 1081"/>
                <a:gd name="T9" fmla="*/ 562 h 1326"/>
                <a:gd name="T10" fmla="*/ 0 w 1081"/>
                <a:gd name="T11" fmla="*/ 610 h 1326"/>
                <a:gd name="T12" fmla="*/ 136 w 1081"/>
                <a:gd name="T13" fmla="*/ 663 h 1326"/>
                <a:gd name="T14" fmla="*/ 509 w 1081"/>
                <a:gd name="T15" fmla="*/ 583 h 1326"/>
                <a:gd name="T16" fmla="*/ 509 w 1081"/>
                <a:gd name="T17" fmla="*/ 554 h 1326"/>
                <a:gd name="T18" fmla="*/ 392 w 1081"/>
                <a:gd name="T19" fmla="*/ 533 h 1326"/>
                <a:gd name="T20" fmla="*/ 392 w 1081"/>
                <a:gd name="T21" fmla="*/ 509 h 1326"/>
                <a:gd name="T22" fmla="*/ 527 w 1081"/>
                <a:gd name="T23" fmla="*/ 461 h 1326"/>
                <a:gd name="T24" fmla="*/ 541 w 1081"/>
                <a:gd name="T25" fmla="*/ 11 h 1326"/>
                <a:gd name="T26" fmla="*/ 96 w 1081"/>
                <a:gd name="T27" fmla="*/ 0 h 1326"/>
                <a:gd name="T28" fmla="*/ 11 w 1081"/>
                <a:gd name="T29" fmla="*/ 94 h 13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81" h="1326">
                  <a:moveTo>
                    <a:pt x="22" y="187"/>
                  </a:moveTo>
                  <a:lnTo>
                    <a:pt x="69" y="1060"/>
                  </a:lnTo>
                  <a:lnTo>
                    <a:pt x="330" y="1065"/>
                  </a:lnTo>
                  <a:lnTo>
                    <a:pt x="330" y="1091"/>
                  </a:lnTo>
                  <a:lnTo>
                    <a:pt x="0" y="1123"/>
                  </a:lnTo>
                  <a:lnTo>
                    <a:pt x="0" y="1219"/>
                  </a:lnTo>
                  <a:lnTo>
                    <a:pt x="272" y="1326"/>
                  </a:lnTo>
                  <a:lnTo>
                    <a:pt x="1017" y="1166"/>
                  </a:lnTo>
                  <a:lnTo>
                    <a:pt x="1017" y="1107"/>
                  </a:lnTo>
                  <a:lnTo>
                    <a:pt x="783" y="1065"/>
                  </a:lnTo>
                  <a:lnTo>
                    <a:pt x="783" y="1017"/>
                  </a:lnTo>
                  <a:lnTo>
                    <a:pt x="1054" y="921"/>
                  </a:lnTo>
                  <a:lnTo>
                    <a:pt x="1081" y="21"/>
                  </a:lnTo>
                  <a:lnTo>
                    <a:pt x="192" y="0"/>
                  </a:lnTo>
                  <a:lnTo>
                    <a:pt x="22" y="187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4" name="Freeform 85"/>
            <p:cNvSpPr>
              <a:spLocks/>
            </p:cNvSpPr>
            <p:nvPr/>
          </p:nvSpPr>
          <p:spPr bwMode="auto">
            <a:xfrm>
              <a:off x="2513" y="3149"/>
              <a:ext cx="476" cy="189"/>
            </a:xfrm>
            <a:custGeom>
              <a:avLst/>
              <a:gdLst>
                <a:gd name="T0" fmla="*/ 2 w 952"/>
                <a:gd name="T1" fmla="*/ 75 h 378"/>
                <a:gd name="T2" fmla="*/ 0 w 952"/>
                <a:gd name="T3" fmla="*/ 112 h 378"/>
                <a:gd name="T4" fmla="*/ 184 w 952"/>
                <a:gd name="T5" fmla="*/ 189 h 378"/>
                <a:gd name="T6" fmla="*/ 465 w 952"/>
                <a:gd name="T7" fmla="*/ 106 h 378"/>
                <a:gd name="T8" fmla="*/ 476 w 952"/>
                <a:gd name="T9" fmla="*/ 22 h 378"/>
                <a:gd name="T10" fmla="*/ 412 w 952"/>
                <a:gd name="T11" fmla="*/ 0 h 378"/>
                <a:gd name="T12" fmla="*/ 2 w 952"/>
                <a:gd name="T13" fmla="*/ 75 h 3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2" h="378">
                  <a:moveTo>
                    <a:pt x="4" y="149"/>
                  </a:moveTo>
                  <a:lnTo>
                    <a:pt x="0" y="224"/>
                  </a:lnTo>
                  <a:lnTo>
                    <a:pt x="367" y="378"/>
                  </a:lnTo>
                  <a:lnTo>
                    <a:pt x="930" y="212"/>
                  </a:lnTo>
                  <a:lnTo>
                    <a:pt x="952" y="43"/>
                  </a:lnTo>
                  <a:lnTo>
                    <a:pt x="824" y="0"/>
                  </a:lnTo>
                  <a:lnTo>
                    <a:pt x="4" y="14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5" name="Freeform 86"/>
            <p:cNvSpPr>
              <a:spLocks/>
            </p:cNvSpPr>
            <p:nvPr/>
          </p:nvSpPr>
          <p:spPr bwMode="auto">
            <a:xfrm>
              <a:off x="2897" y="3162"/>
              <a:ext cx="92" cy="125"/>
            </a:xfrm>
            <a:custGeom>
              <a:avLst/>
              <a:gdLst>
                <a:gd name="T0" fmla="*/ 3 w 184"/>
                <a:gd name="T1" fmla="*/ 35 h 250"/>
                <a:gd name="T2" fmla="*/ 4 w 184"/>
                <a:gd name="T3" fmla="*/ 38 h 250"/>
                <a:gd name="T4" fmla="*/ 3 w 184"/>
                <a:gd name="T5" fmla="*/ 42 h 250"/>
                <a:gd name="T6" fmla="*/ 2 w 184"/>
                <a:gd name="T7" fmla="*/ 47 h 250"/>
                <a:gd name="T8" fmla="*/ 4 w 184"/>
                <a:gd name="T9" fmla="*/ 51 h 250"/>
                <a:gd name="T10" fmla="*/ 9 w 184"/>
                <a:gd name="T11" fmla="*/ 58 h 250"/>
                <a:gd name="T12" fmla="*/ 16 w 184"/>
                <a:gd name="T13" fmla="*/ 64 h 250"/>
                <a:gd name="T14" fmla="*/ 22 w 184"/>
                <a:gd name="T15" fmla="*/ 69 h 250"/>
                <a:gd name="T16" fmla="*/ 29 w 184"/>
                <a:gd name="T17" fmla="*/ 74 h 250"/>
                <a:gd name="T18" fmla="*/ 35 w 184"/>
                <a:gd name="T19" fmla="*/ 79 h 250"/>
                <a:gd name="T20" fmla="*/ 39 w 184"/>
                <a:gd name="T21" fmla="*/ 83 h 250"/>
                <a:gd name="T22" fmla="*/ 43 w 184"/>
                <a:gd name="T23" fmla="*/ 85 h 250"/>
                <a:gd name="T24" fmla="*/ 44 w 184"/>
                <a:gd name="T25" fmla="*/ 85 h 250"/>
                <a:gd name="T26" fmla="*/ 71 w 184"/>
                <a:gd name="T27" fmla="*/ 125 h 250"/>
                <a:gd name="T28" fmla="*/ 92 w 184"/>
                <a:gd name="T29" fmla="*/ 21 h 250"/>
                <a:gd name="T30" fmla="*/ 36 w 184"/>
                <a:gd name="T31" fmla="*/ 0 h 250"/>
                <a:gd name="T32" fmla="*/ 34 w 184"/>
                <a:gd name="T33" fmla="*/ 1 h 250"/>
                <a:gd name="T34" fmla="*/ 29 w 184"/>
                <a:gd name="T35" fmla="*/ 2 h 250"/>
                <a:gd name="T36" fmla="*/ 22 w 184"/>
                <a:gd name="T37" fmla="*/ 6 h 250"/>
                <a:gd name="T38" fmla="*/ 15 w 184"/>
                <a:gd name="T39" fmla="*/ 10 h 250"/>
                <a:gd name="T40" fmla="*/ 7 w 184"/>
                <a:gd name="T41" fmla="*/ 15 h 250"/>
                <a:gd name="T42" fmla="*/ 3 w 184"/>
                <a:gd name="T43" fmla="*/ 21 h 250"/>
                <a:gd name="T44" fmla="*/ 0 w 184"/>
                <a:gd name="T45" fmla="*/ 28 h 250"/>
                <a:gd name="T46" fmla="*/ 3 w 184"/>
                <a:gd name="T47" fmla="*/ 35 h 2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84" h="250">
                  <a:moveTo>
                    <a:pt x="6" y="70"/>
                  </a:moveTo>
                  <a:lnTo>
                    <a:pt x="7" y="76"/>
                  </a:lnTo>
                  <a:lnTo>
                    <a:pt x="5" y="84"/>
                  </a:lnTo>
                  <a:lnTo>
                    <a:pt x="3" y="93"/>
                  </a:lnTo>
                  <a:lnTo>
                    <a:pt x="7" y="102"/>
                  </a:lnTo>
                  <a:lnTo>
                    <a:pt x="18" y="115"/>
                  </a:lnTo>
                  <a:lnTo>
                    <a:pt x="31" y="127"/>
                  </a:lnTo>
                  <a:lnTo>
                    <a:pt x="44" y="138"/>
                  </a:lnTo>
                  <a:lnTo>
                    <a:pt x="57" y="148"/>
                  </a:lnTo>
                  <a:lnTo>
                    <a:pt x="69" y="158"/>
                  </a:lnTo>
                  <a:lnTo>
                    <a:pt x="78" y="165"/>
                  </a:lnTo>
                  <a:lnTo>
                    <a:pt x="85" y="169"/>
                  </a:lnTo>
                  <a:lnTo>
                    <a:pt x="87" y="170"/>
                  </a:lnTo>
                  <a:lnTo>
                    <a:pt x="142" y="250"/>
                  </a:lnTo>
                  <a:lnTo>
                    <a:pt x="184" y="42"/>
                  </a:lnTo>
                  <a:lnTo>
                    <a:pt x="72" y="0"/>
                  </a:lnTo>
                  <a:lnTo>
                    <a:pt x="68" y="1"/>
                  </a:lnTo>
                  <a:lnTo>
                    <a:pt x="57" y="4"/>
                  </a:lnTo>
                  <a:lnTo>
                    <a:pt x="44" y="11"/>
                  </a:lnTo>
                  <a:lnTo>
                    <a:pt x="29" y="19"/>
                  </a:lnTo>
                  <a:lnTo>
                    <a:pt x="14" y="30"/>
                  </a:lnTo>
                  <a:lnTo>
                    <a:pt x="5" y="41"/>
                  </a:lnTo>
                  <a:lnTo>
                    <a:pt x="0" y="55"/>
                  </a:lnTo>
                  <a:lnTo>
                    <a:pt x="6" y="7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6" name="Freeform 87"/>
            <p:cNvSpPr>
              <a:spLocks/>
            </p:cNvSpPr>
            <p:nvPr/>
          </p:nvSpPr>
          <p:spPr bwMode="auto">
            <a:xfrm>
              <a:off x="2728" y="3190"/>
              <a:ext cx="144" cy="160"/>
            </a:xfrm>
            <a:custGeom>
              <a:avLst/>
              <a:gdLst>
                <a:gd name="T0" fmla="*/ 6 w 288"/>
                <a:gd name="T1" fmla="*/ 38 h 322"/>
                <a:gd name="T2" fmla="*/ 15 w 288"/>
                <a:gd name="T3" fmla="*/ 61 h 322"/>
                <a:gd name="T4" fmla="*/ 16 w 288"/>
                <a:gd name="T5" fmla="*/ 85 h 322"/>
                <a:gd name="T6" fmla="*/ 15 w 288"/>
                <a:gd name="T7" fmla="*/ 107 h 322"/>
                <a:gd name="T8" fmla="*/ 17 w 288"/>
                <a:gd name="T9" fmla="*/ 131 h 322"/>
                <a:gd name="T10" fmla="*/ 25 w 288"/>
                <a:gd name="T11" fmla="*/ 151 h 322"/>
                <a:gd name="T12" fmla="*/ 43 w 288"/>
                <a:gd name="T13" fmla="*/ 160 h 322"/>
                <a:gd name="T14" fmla="*/ 69 w 288"/>
                <a:gd name="T15" fmla="*/ 151 h 322"/>
                <a:gd name="T16" fmla="*/ 95 w 288"/>
                <a:gd name="T17" fmla="*/ 134 h 322"/>
                <a:gd name="T18" fmla="*/ 113 w 288"/>
                <a:gd name="T19" fmla="*/ 120 h 322"/>
                <a:gd name="T20" fmla="*/ 116 w 288"/>
                <a:gd name="T21" fmla="*/ 116 h 322"/>
                <a:gd name="T22" fmla="*/ 124 w 288"/>
                <a:gd name="T23" fmla="*/ 104 h 322"/>
                <a:gd name="T24" fmla="*/ 135 w 288"/>
                <a:gd name="T25" fmla="*/ 85 h 322"/>
                <a:gd name="T26" fmla="*/ 143 w 288"/>
                <a:gd name="T27" fmla="*/ 70 h 322"/>
                <a:gd name="T28" fmla="*/ 144 w 288"/>
                <a:gd name="T29" fmla="*/ 52 h 322"/>
                <a:gd name="T30" fmla="*/ 138 w 288"/>
                <a:gd name="T31" fmla="*/ 11 h 322"/>
                <a:gd name="T32" fmla="*/ 123 w 288"/>
                <a:gd name="T33" fmla="*/ 2 h 322"/>
                <a:gd name="T34" fmla="*/ 116 w 288"/>
                <a:gd name="T35" fmla="*/ 10 h 322"/>
                <a:gd name="T36" fmla="*/ 111 w 288"/>
                <a:gd name="T37" fmla="*/ 22 h 322"/>
                <a:gd name="T38" fmla="*/ 109 w 288"/>
                <a:gd name="T39" fmla="*/ 31 h 322"/>
                <a:gd name="T40" fmla="*/ 109 w 288"/>
                <a:gd name="T41" fmla="*/ 32 h 322"/>
                <a:gd name="T42" fmla="*/ 105 w 288"/>
                <a:gd name="T43" fmla="*/ 25 h 322"/>
                <a:gd name="T44" fmla="*/ 99 w 288"/>
                <a:gd name="T45" fmla="*/ 14 h 322"/>
                <a:gd name="T46" fmla="*/ 93 w 288"/>
                <a:gd name="T47" fmla="*/ 4 h 322"/>
                <a:gd name="T48" fmla="*/ 89 w 288"/>
                <a:gd name="T49" fmla="*/ 0 h 322"/>
                <a:gd name="T50" fmla="*/ 80 w 288"/>
                <a:gd name="T51" fmla="*/ 0 h 322"/>
                <a:gd name="T52" fmla="*/ 66 w 288"/>
                <a:gd name="T53" fmla="*/ 2 h 322"/>
                <a:gd name="T54" fmla="*/ 50 w 288"/>
                <a:gd name="T55" fmla="*/ 6 h 322"/>
                <a:gd name="T56" fmla="*/ 33 w 288"/>
                <a:gd name="T57" fmla="*/ 10 h 322"/>
                <a:gd name="T58" fmla="*/ 17 w 288"/>
                <a:gd name="T59" fmla="*/ 15 h 322"/>
                <a:gd name="T60" fmla="*/ 6 w 288"/>
                <a:gd name="T61" fmla="*/ 20 h 322"/>
                <a:gd name="T62" fmla="*/ 0 w 288"/>
                <a:gd name="T63" fmla="*/ 26 h 3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88" h="322">
                  <a:moveTo>
                    <a:pt x="0" y="57"/>
                  </a:moveTo>
                  <a:lnTo>
                    <a:pt x="12" y="76"/>
                  </a:lnTo>
                  <a:lnTo>
                    <a:pt x="22" y="98"/>
                  </a:lnTo>
                  <a:lnTo>
                    <a:pt x="29" y="123"/>
                  </a:lnTo>
                  <a:lnTo>
                    <a:pt x="33" y="152"/>
                  </a:lnTo>
                  <a:lnTo>
                    <a:pt x="32" y="171"/>
                  </a:lnTo>
                  <a:lnTo>
                    <a:pt x="30" y="193"/>
                  </a:lnTo>
                  <a:lnTo>
                    <a:pt x="30" y="216"/>
                  </a:lnTo>
                  <a:lnTo>
                    <a:pt x="30" y="241"/>
                  </a:lnTo>
                  <a:lnTo>
                    <a:pt x="33" y="264"/>
                  </a:lnTo>
                  <a:lnTo>
                    <a:pt x="38" y="286"/>
                  </a:lnTo>
                  <a:lnTo>
                    <a:pt x="49" y="304"/>
                  </a:lnTo>
                  <a:lnTo>
                    <a:pt x="64" y="317"/>
                  </a:lnTo>
                  <a:lnTo>
                    <a:pt x="85" y="322"/>
                  </a:lnTo>
                  <a:lnTo>
                    <a:pt x="110" y="316"/>
                  </a:lnTo>
                  <a:lnTo>
                    <a:pt x="137" y="303"/>
                  </a:lnTo>
                  <a:lnTo>
                    <a:pt x="165" y="287"/>
                  </a:lnTo>
                  <a:lnTo>
                    <a:pt x="190" y="270"/>
                  </a:lnTo>
                  <a:lnTo>
                    <a:pt x="210" y="254"/>
                  </a:lnTo>
                  <a:lnTo>
                    <a:pt x="225" y="242"/>
                  </a:lnTo>
                  <a:lnTo>
                    <a:pt x="230" y="237"/>
                  </a:lnTo>
                  <a:lnTo>
                    <a:pt x="232" y="234"/>
                  </a:lnTo>
                  <a:lnTo>
                    <a:pt x="239" y="224"/>
                  </a:lnTo>
                  <a:lnTo>
                    <a:pt x="248" y="209"/>
                  </a:lnTo>
                  <a:lnTo>
                    <a:pt x="258" y="190"/>
                  </a:lnTo>
                  <a:lnTo>
                    <a:pt x="269" y="172"/>
                  </a:lnTo>
                  <a:lnTo>
                    <a:pt x="279" y="154"/>
                  </a:lnTo>
                  <a:lnTo>
                    <a:pt x="286" y="140"/>
                  </a:lnTo>
                  <a:lnTo>
                    <a:pt x="288" y="130"/>
                  </a:lnTo>
                  <a:lnTo>
                    <a:pt x="288" y="104"/>
                  </a:lnTo>
                  <a:lnTo>
                    <a:pt x="285" y="62"/>
                  </a:lnTo>
                  <a:lnTo>
                    <a:pt x="275" y="22"/>
                  </a:lnTo>
                  <a:lnTo>
                    <a:pt x="256" y="2"/>
                  </a:lnTo>
                  <a:lnTo>
                    <a:pt x="246" y="4"/>
                  </a:lnTo>
                  <a:lnTo>
                    <a:pt x="237" y="10"/>
                  </a:lnTo>
                  <a:lnTo>
                    <a:pt x="231" y="21"/>
                  </a:lnTo>
                  <a:lnTo>
                    <a:pt x="225" y="32"/>
                  </a:lnTo>
                  <a:lnTo>
                    <a:pt x="222" y="45"/>
                  </a:lnTo>
                  <a:lnTo>
                    <a:pt x="219" y="57"/>
                  </a:lnTo>
                  <a:lnTo>
                    <a:pt x="218" y="63"/>
                  </a:lnTo>
                  <a:lnTo>
                    <a:pt x="218" y="67"/>
                  </a:lnTo>
                  <a:lnTo>
                    <a:pt x="217" y="65"/>
                  </a:lnTo>
                  <a:lnTo>
                    <a:pt x="214" y="59"/>
                  </a:lnTo>
                  <a:lnTo>
                    <a:pt x="209" y="50"/>
                  </a:lnTo>
                  <a:lnTo>
                    <a:pt x="203" y="39"/>
                  </a:lnTo>
                  <a:lnTo>
                    <a:pt x="197" y="28"/>
                  </a:lnTo>
                  <a:lnTo>
                    <a:pt x="192" y="17"/>
                  </a:lnTo>
                  <a:lnTo>
                    <a:pt x="186" y="8"/>
                  </a:lnTo>
                  <a:lnTo>
                    <a:pt x="181" y="2"/>
                  </a:lnTo>
                  <a:lnTo>
                    <a:pt x="178" y="1"/>
                  </a:lnTo>
                  <a:lnTo>
                    <a:pt x="170" y="0"/>
                  </a:lnTo>
                  <a:lnTo>
                    <a:pt x="159" y="1"/>
                  </a:lnTo>
                  <a:lnTo>
                    <a:pt x="147" y="2"/>
                  </a:lnTo>
                  <a:lnTo>
                    <a:pt x="132" y="5"/>
                  </a:lnTo>
                  <a:lnTo>
                    <a:pt x="116" y="8"/>
                  </a:lnTo>
                  <a:lnTo>
                    <a:pt x="99" y="12"/>
                  </a:lnTo>
                  <a:lnTo>
                    <a:pt x="82" y="15"/>
                  </a:lnTo>
                  <a:lnTo>
                    <a:pt x="65" y="20"/>
                  </a:lnTo>
                  <a:lnTo>
                    <a:pt x="49" y="25"/>
                  </a:lnTo>
                  <a:lnTo>
                    <a:pt x="34" y="30"/>
                  </a:lnTo>
                  <a:lnTo>
                    <a:pt x="21" y="36"/>
                  </a:lnTo>
                  <a:lnTo>
                    <a:pt x="11" y="40"/>
                  </a:lnTo>
                  <a:lnTo>
                    <a:pt x="4" y="46"/>
                  </a:lnTo>
                  <a:lnTo>
                    <a:pt x="0" y="5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7" name="Freeform 88"/>
            <p:cNvSpPr>
              <a:spLocks/>
            </p:cNvSpPr>
            <p:nvPr/>
          </p:nvSpPr>
          <p:spPr bwMode="auto">
            <a:xfrm>
              <a:off x="3089" y="3216"/>
              <a:ext cx="394" cy="380"/>
            </a:xfrm>
            <a:custGeom>
              <a:avLst/>
              <a:gdLst>
                <a:gd name="T0" fmla="*/ 58 w 787"/>
                <a:gd name="T1" fmla="*/ 52 h 759"/>
                <a:gd name="T2" fmla="*/ 40 w 787"/>
                <a:gd name="T3" fmla="*/ 73 h 759"/>
                <a:gd name="T4" fmla="*/ 25 w 787"/>
                <a:gd name="T5" fmla="*/ 102 h 759"/>
                <a:gd name="T6" fmla="*/ 16 w 787"/>
                <a:gd name="T7" fmla="*/ 130 h 759"/>
                <a:gd name="T8" fmla="*/ 8 w 787"/>
                <a:gd name="T9" fmla="*/ 191 h 759"/>
                <a:gd name="T10" fmla="*/ 1 w 787"/>
                <a:gd name="T11" fmla="*/ 275 h 759"/>
                <a:gd name="T12" fmla="*/ 1 w 787"/>
                <a:gd name="T13" fmla="*/ 292 h 759"/>
                <a:gd name="T14" fmla="*/ 6 w 787"/>
                <a:gd name="T15" fmla="*/ 310 h 759"/>
                <a:gd name="T16" fmla="*/ 18 w 787"/>
                <a:gd name="T17" fmla="*/ 336 h 759"/>
                <a:gd name="T18" fmla="*/ 43 w 787"/>
                <a:gd name="T19" fmla="*/ 360 h 759"/>
                <a:gd name="T20" fmla="*/ 73 w 787"/>
                <a:gd name="T21" fmla="*/ 373 h 759"/>
                <a:gd name="T22" fmla="*/ 99 w 787"/>
                <a:gd name="T23" fmla="*/ 378 h 759"/>
                <a:gd name="T24" fmla="*/ 122 w 787"/>
                <a:gd name="T25" fmla="*/ 380 h 759"/>
                <a:gd name="T26" fmla="*/ 143 w 787"/>
                <a:gd name="T27" fmla="*/ 379 h 759"/>
                <a:gd name="T28" fmla="*/ 160 w 787"/>
                <a:gd name="T29" fmla="*/ 376 h 759"/>
                <a:gd name="T30" fmla="*/ 175 w 787"/>
                <a:gd name="T31" fmla="*/ 372 h 759"/>
                <a:gd name="T32" fmla="*/ 184 w 787"/>
                <a:gd name="T33" fmla="*/ 369 h 759"/>
                <a:gd name="T34" fmla="*/ 189 w 787"/>
                <a:gd name="T35" fmla="*/ 367 h 759"/>
                <a:gd name="T36" fmla="*/ 192 w 787"/>
                <a:gd name="T37" fmla="*/ 366 h 759"/>
                <a:gd name="T38" fmla="*/ 206 w 787"/>
                <a:gd name="T39" fmla="*/ 361 h 759"/>
                <a:gd name="T40" fmla="*/ 229 w 787"/>
                <a:gd name="T41" fmla="*/ 353 h 759"/>
                <a:gd name="T42" fmla="*/ 259 w 787"/>
                <a:gd name="T43" fmla="*/ 343 h 759"/>
                <a:gd name="T44" fmla="*/ 290 w 787"/>
                <a:gd name="T45" fmla="*/ 332 h 759"/>
                <a:gd name="T46" fmla="*/ 321 w 787"/>
                <a:gd name="T47" fmla="*/ 319 h 759"/>
                <a:gd name="T48" fmla="*/ 346 w 787"/>
                <a:gd name="T49" fmla="*/ 308 h 759"/>
                <a:gd name="T50" fmla="*/ 362 w 787"/>
                <a:gd name="T51" fmla="*/ 299 h 759"/>
                <a:gd name="T52" fmla="*/ 375 w 787"/>
                <a:gd name="T53" fmla="*/ 271 h 759"/>
                <a:gd name="T54" fmla="*/ 389 w 787"/>
                <a:gd name="T55" fmla="*/ 203 h 759"/>
                <a:gd name="T56" fmla="*/ 394 w 787"/>
                <a:gd name="T57" fmla="*/ 124 h 759"/>
                <a:gd name="T58" fmla="*/ 387 w 787"/>
                <a:gd name="T59" fmla="*/ 59 h 759"/>
                <a:gd name="T60" fmla="*/ 366 w 787"/>
                <a:gd name="T61" fmla="*/ 26 h 759"/>
                <a:gd name="T62" fmla="*/ 344 w 787"/>
                <a:gd name="T63" fmla="*/ 10 h 759"/>
                <a:gd name="T64" fmla="*/ 326 w 787"/>
                <a:gd name="T65" fmla="*/ 2 h 759"/>
                <a:gd name="T66" fmla="*/ 316 w 787"/>
                <a:gd name="T67" fmla="*/ 0 h 759"/>
                <a:gd name="T68" fmla="*/ 313 w 787"/>
                <a:gd name="T69" fmla="*/ 0 h 759"/>
                <a:gd name="T70" fmla="*/ 306 w 787"/>
                <a:gd name="T71" fmla="*/ 0 h 759"/>
                <a:gd name="T72" fmla="*/ 291 w 787"/>
                <a:gd name="T73" fmla="*/ 1 h 759"/>
                <a:gd name="T74" fmla="*/ 272 w 787"/>
                <a:gd name="T75" fmla="*/ 1 h 759"/>
                <a:gd name="T76" fmla="*/ 249 w 787"/>
                <a:gd name="T77" fmla="*/ 3 h 759"/>
                <a:gd name="T78" fmla="*/ 223 w 787"/>
                <a:gd name="T79" fmla="*/ 5 h 759"/>
                <a:gd name="T80" fmla="*/ 196 w 787"/>
                <a:gd name="T81" fmla="*/ 9 h 759"/>
                <a:gd name="T82" fmla="*/ 169 w 787"/>
                <a:gd name="T83" fmla="*/ 14 h 759"/>
                <a:gd name="T84" fmla="*/ 139 w 787"/>
                <a:gd name="T85" fmla="*/ 22 h 759"/>
                <a:gd name="T86" fmla="*/ 111 w 787"/>
                <a:gd name="T87" fmla="*/ 30 h 759"/>
                <a:gd name="T88" fmla="*/ 90 w 787"/>
                <a:gd name="T89" fmla="*/ 37 h 759"/>
                <a:gd name="T90" fmla="*/ 74 w 787"/>
                <a:gd name="T91" fmla="*/ 43 h 75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87" h="759">
                  <a:moveTo>
                    <a:pt x="132" y="91"/>
                  </a:moveTo>
                  <a:lnTo>
                    <a:pt x="115" y="103"/>
                  </a:lnTo>
                  <a:lnTo>
                    <a:pt x="97" y="121"/>
                  </a:lnTo>
                  <a:lnTo>
                    <a:pt x="80" y="146"/>
                  </a:lnTo>
                  <a:lnTo>
                    <a:pt x="64" y="174"/>
                  </a:lnTo>
                  <a:lnTo>
                    <a:pt x="50" y="204"/>
                  </a:lnTo>
                  <a:lnTo>
                    <a:pt x="39" y="234"/>
                  </a:lnTo>
                  <a:lnTo>
                    <a:pt x="31" y="260"/>
                  </a:lnTo>
                  <a:lnTo>
                    <a:pt x="26" y="282"/>
                  </a:lnTo>
                  <a:lnTo>
                    <a:pt x="16" y="381"/>
                  </a:lnTo>
                  <a:lnTo>
                    <a:pt x="8" y="477"/>
                  </a:lnTo>
                  <a:lnTo>
                    <a:pt x="2" y="549"/>
                  </a:lnTo>
                  <a:lnTo>
                    <a:pt x="0" y="577"/>
                  </a:lnTo>
                  <a:lnTo>
                    <a:pt x="1" y="583"/>
                  </a:lnTo>
                  <a:lnTo>
                    <a:pt x="4" y="597"/>
                  </a:lnTo>
                  <a:lnTo>
                    <a:pt x="11" y="619"/>
                  </a:lnTo>
                  <a:lnTo>
                    <a:pt x="21" y="644"/>
                  </a:lnTo>
                  <a:lnTo>
                    <a:pt x="36" y="672"/>
                  </a:lnTo>
                  <a:lnTo>
                    <a:pt x="57" y="698"/>
                  </a:lnTo>
                  <a:lnTo>
                    <a:pt x="85" y="720"/>
                  </a:lnTo>
                  <a:lnTo>
                    <a:pt x="118" y="737"/>
                  </a:lnTo>
                  <a:lnTo>
                    <a:pt x="145" y="746"/>
                  </a:lnTo>
                  <a:lnTo>
                    <a:pt x="171" y="752"/>
                  </a:lnTo>
                  <a:lnTo>
                    <a:pt x="197" y="756"/>
                  </a:lnTo>
                  <a:lnTo>
                    <a:pt x="221" y="758"/>
                  </a:lnTo>
                  <a:lnTo>
                    <a:pt x="243" y="759"/>
                  </a:lnTo>
                  <a:lnTo>
                    <a:pt x="264" y="759"/>
                  </a:lnTo>
                  <a:lnTo>
                    <a:pt x="285" y="757"/>
                  </a:lnTo>
                  <a:lnTo>
                    <a:pt x="304" y="755"/>
                  </a:lnTo>
                  <a:lnTo>
                    <a:pt x="320" y="751"/>
                  </a:lnTo>
                  <a:lnTo>
                    <a:pt x="335" y="748"/>
                  </a:lnTo>
                  <a:lnTo>
                    <a:pt x="349" y="744"/>
                  </a:lnTo>
                  <a:lnTo>
                    <a:pt x="359" y="741"/>
                  </a:lnTo>
                  <a:lnTo>
                    <a:pt x="368" y="737"/>
                  </a:lnTo>
                  <a:lnTo>
                    <a:pt x="374" y="735"/>
                  </a:lnTo>
                  <a:lnTo>
                    <a:pt x="378" y="734"/>
                  </a:lnTo>
                  <a:lnTo>
                    <a:pt x="380" y="733"/>
                  </a:lnTo>
                  <a:lnTo>
                    <a:pt x="383" y="732"/>
                  </a:lnTo>
                  <a:lnTo>
                    <a:pt x="393" y="728"/>
                  </a:lnTo>
                  <a:lnTo>
                    <a:pt x="411" y="722"/>
                  </a:lnTo>
                  <a:lnTo>
                    <a:pt x="431" y="716"/>
                  </a:lnTo>
                  <a:lnTo>
                    <a:pt x="457" y="706"/>
                  </a:lnTo>
                  <a:lnTo>
                    <a:pt x="486" y="697"/>
                  </a:lnTo>
                  <a:lnTo>
                    <a:pt x="517" y="686"/>
                  </a:lnTo>
                  <a:lnTo>
                    <a:pt x="548" y="674"/>
                  </a:lnTo>
                  <a:lnTo>
                    <a:pt x="580" y="663"/>
                  </a:lnTo>
                  <a:lnTo>
                    <a:pt x="611" y="650"/>
                  </a:lnTo>
                  <a:lnTo>
                    <a:pt x="641" y="638"/>
                  </a:lnTo>
                  <a:lnTo>
                    <a:pt x="668" y="627"/>
                  </a:lnTo>
                  <a:lnTo>
                    <a:pt x="692" y="615"/>
                  </a:lnTo>
                  <a:lnTo>
                    <a:pt x="710" y="605"/>
                  </a:lnTo>
                  <a:lnTo>
                    <a:pt x="724" y="597"/>
                  </a:lnTo>
                  <a:lnTo>
                    <a:pt x="731" y="589"/>
                  </a:lnTo>
                  <a:lnTo>
                    <a:pt x="749" y="542"/>
                  </a:lnTo>
                  <a:lnTo>
                    <a:pt x="764" y="478"/>
                  </a:lnTo>
                  <a:lnTo>
                    <a:pt x="777" y="405"/>
                  </a:lnTo>
                  <a:lnTo>
                    <a:pt x="785" y="325"/>
                  </a:lnTo>
                  <a:lnTo>
                    <a:pt x="787" y="247"/>
                  </a:lnTo>
                  <a:lnTo>
                    <a:pt x="784" y="175"/>
                  </a:lnTo>
                  <a:lnTo>
                    <a:pt x="774" y="118"/>
                  </a:lnTo>
                  <a:lnTo>
                    <a:pt x="756" y="78"/>
                  </a:lnTo>
                  <a:lnTo>
                    <a:pt x="732" y="52"/>
                  </a:lnTo>
                  <a:lnTo>
                    <a:pt x="709" y="32"/>
                  </a:lnTo>
                  <a:lnTo>
                    <a:pt x="687" y="19"/>
                  </a:lnTo>
                  <a:lnTo>
                    <a:pt x="669" y="9"/>
                  </a:lnTo>
                  <a:lnTo>
                    <a:pt x="651" y="4"/>
                  </a:lnTo>
                  <a:lnTo>
                    <a:pt x="639" y="1"/>
                  </a:lnTo>
                  <a:lnTo>
                    <a:pt x="631" y="0"/>
                  </a:lnTo>
                  <a:lnTo>
                    <a:pt x="628" y="0"/>
                  </a:lnTo>
                  <a:lnTo>
                    <a:pt x="626" y="0"/>
                  </a:lnTo>
                  <a:lnTo>
                    <a:pt x="620" y="0"/>
                  </a:lnTo>
                  <a:lnTo>
                    <a:pt x="611" y="0"/>
                  </a:lnTo>
                  <a:lnTo>
                    <a:pt x="598" y="0"/>
                  </a:lnTo>
                  <a:lnTo>
                    <a:pt x="582" y="1"/>
                  </a:lnTo>
                  <a:lnTo>
                    <a:pt x="564" y="1"/>
                  </a:lnTo>
                  <a:lnTo>
                    <a:pt x="544" y="2"/>
                  </a:lnTo>
                  <a:lnTo>
                    <a:pt x="521" y="4"/>
                  </a:lnTo>
                  <a:lnTo>
                    <a:pt x="497" y="6"/>
                  </a:lnTo>
                  <a:lnTo>
                    <a:pt x="472" y="7"/>
                  </a:lnTo>
                  <a:lnTo>
                    <a:pt x="445" y="10"/>
                  </a:lnTo>
                  <a:lnTo>
                    <a:pt x="419" y="14"/>
                  </a:lnTo>
                  <a:lnTo>
                    <a:pt x="391" y="17"/>
                  </a:lnTo>
                  <a:lnTo>
                    <a:pt x="364" y="23"/>
                  </a:lnTo>
                  <a:lnTo>
                    <a:pt x="337" y="28"/>
                  </a:lnTo>
                  <a:lnTo>
                    <a:pt x="311" y="35"/>
                  </a:lnTo>
                  <a:lnTo>
                    <a:pt x="277" y="44"/>
                  </a:lnTo>
                  <a:lnTo>
                    <a:pt x="247" y="52"/>
                  </a:lnTo>
                  <a:lnTo>
                    <a:pt x="222" y="60"/>
                  </a:lnTo>
                  <a:lnTo>
                    <a:pt x="199" y="67"/>
                  </a:lnTo>
                  <a:lnTo>
                    <a:pt x="179" y="73"/>
                  </a:lnTo>
                  <a:lnTo>
                    <a:pt x="162" y="80"/>
                  </a:lnTo>
                  <a:lnTo>
                    <a:pt x="147" y="85"/>
                  </a:lnTo>
                  <a:lnTo>
                    <a:pt x="132" y="91"/>
                  </a:lnTo>
                  <a:close/>
                </a:path>
              </a:pathLst>
            </a:custGeom>
            <a:solidFill>
              <a:srgbClr val="59A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8" name="Freeform 89"/>
            <p:cNvSpPr>
              <a:spLocks/>
            </p:cNvSpPr>
            <p:nvPr/>
          </p:nvSpPr>
          <p:spPr bwMode="auto">
            <a:xfrm>
              <a:off x="3255" y="3312"/>
              <a:ext cx="168" cy="366"/>
            </a:xfrm>
            <a:custGeom>
              <a:avLst/>
              <a:gdLst>
                <a:gd name="T0" fmla="*/ 50 w 336"/>
                <a:gd name="T1" fmla="*/ 24 h 733"/>
                <a:gd name="T2" fmla="*/ 0 w 336"/>
                <a:gd name="T3" fmla="*/ 366 h 733"/>
                <a:gd name="T4" fmla="*/ 115 w 336"/>
                <a:gd name="T5" fmla="*/ 366 h 733"/>
                <a:gd name="T6" fmla="*/ 168 w 336"/>
                <a:gd name="T7" fmla="*/ 15 h 733"/>
                <a:gd name="T8" fmla="*/ 168 w 336"/>
                <a:gd name="T9" fmla="*/ 14 h 733"/>
                <a:gd name="T10" fmla="*/ 168 w 336"/>
                <a:gd name="T11" fmla="*/ 13 h 733"/>
                <a:gd name="T12" fmla="*/ 168 w 336"/>
                <a:gd name="T13" fmla="*/ 11 h 733"/>
                <a:gd name="T14" fmla="*/ 166 w 336"/>
                <a:gd name="T15" fmla="*/ 8 h 733"/>
                <a:gd name="T16" fmla="*/ 161 w 336"/>
                <a:gd name="T17" fmla="*/ 6 h 733"/>
                <a:gd name="T18" fmla="*/ 155 w 336"/>
                <a:gd name="T19" fmla="*/ 3 h 733"/>
                <a:gd name="T20" fmla="*/ 144 w 336"/>
                <a:gd name="T21" fmla="*/ 1 h 733"/>
                <a:gd name="T22" fmla="*/ 130 w 336"/>
                <a:gd name="T23" fmla="*/ 0 h 733"/>
                <a:gd name="T24" fmla="*/ 114 w 336"/>
                <a:gd name="T25" fmla="*/ 1 h 733"/>
                <a:gd name="T26" fmla="*/ 99 w 336"/>
                <a:gd name="T27" fmla="*/ 3 h 733"/>
                <a:gd name="T28" fmla="*/ 86 w 336"/>
                <a:gd name="T29" fmla="*/ 7 h 733"/>
                <a:gd name="T30" fmla="*/ 74 w 336"/>
                <a:gd name="T31" fmla="*/ 11 h 733"/>
                <a:gd name="T32" fmla="*/ 64 w 336"/>
                <a:gd name="T33" fmla="*/ 16 h 733"/>
                <a:gd name="T34" fmla="*/ 56 w 336"/>
                <a:gd name="T35" fmla="*/ 20 h 733"/>
                <a:gd name="T36" fmla="*/ 52 w 336"/>
                <a:gd name="T37" fmla="*/ 23 h 733"/>
                <a:gd name="T38" fmla="*/ 50 w 336"/>
                <a:gd name="T39" fmla="*/ 24 h 73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6" h="733">
                  <a:moveTo>
                    <a:pt x="99" y="49"/>
                  </a:moveTo>
                  <a:lnTo>
                    <a:pt x="0" y="733"/>
                  </a:lnTo>
                  <a:lnTo>
                    <a:pt x="229" y="733"/>
                  </a:lnTo>
                  <a:lnTo>
                    <a:pt x="336" y="30"/>
                  </a:lnTo>
                  <a:lnTo>
                    <a:pt x="336" y="29"/>
                  </a:lnTo>
                  <a:lnTo>
                    <a:pt x="336" y="26"/>
                  </a:lnTo>
                  <a:lnTo>
                    <a:pt x="335" y="22"/>
                  </a:lnTo>
                  <a:lnTo>
                    <a:pt x="331" y="16"/>
                  </a:lnTo>
                  <a:lnTo>
                    <a:pt x="321" y="12"/>
                  </a:lnTo>
                  <a:lnTo>
                    <a:pt x="309" y="6"/>
                  </a:lnTo>
                  <a:lnTo>
                    <a:pt x="288" y="3"/>
                  </a:lnTo>
                  <a:lnTo>
                    <a:pt x="260" y="0"/>
                  </a:lnTo>
                  <a:lnTo>
                    <a:pt x="228" y="2"/>
                  </a:lnTo>
                  <a:lnTo>
                    <a:pt x="198" y="6"/>
                  </a:lnTo>
                  <a:lnTo>
                    <a:pt x="172" y="14"/>
                  </a:lnTo>
                  <a:lnTo>
                    <a:pt x="148" y="22"/>
                  </a:lnTo>
                  <a:lnTo>
                    <a:pt x="128" y="33"/>
                  </a:lnTo>
                  <a:lnTo>
                    <a:pt x="112" y="41"/>
                  </a:lnTo>
                  <a:lnTo>
                    <a:pt x="103" y="46"/>
                  </a:lnTo>
                  <a:lnTo>
                    <a:pt x="99" y="49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9" name="Freeform 90"/>
            <p:cNvSpPr>
              <a:spLocks/>
            </p:cNvSpPr>
            <p:nvPr/>
          </p:nvSpPr>
          <p:spPr bwMode="auto">
            <a:xfrm>
              <a:off x="2437" y="2926"/>
              <a:ext cx="989" cy="499"/>
            </a:xfrm>
            <a:custGeom>
              <a:avLst/>
              <a:gdLst>
                <a:gd name="T0" fmla="*/ 501 w 1977"/>
                <a:gd name="T1" fmla="*/ 463 h 999"/>
                <a:gd name="T2" fmla="*/ 444 w 1977"/>
                <a:gd name="T3" fmla="*/ 456 h 999"/>
                <a:gd name="T4" fmla="*/ 419 w 1977"/>
                <a:gd name="T5" fmla="*/ 411 h 999"/>
                <a:gd name="T6" fmla="*/ 468 w 1977"/>
                <a:gd name="T7" fmla="*/ 387 h 999"/>
                <a:gd name="T8" fmla="*/ 396 w 1977"/>
                <a:gd name="T9" fmla="*/ 378 h 999"/>
                <a:gd name="T10" fmla="*/ 423 w 1977"/>
                <a:gd name="T11" fmla="*/ 459 h 999"/>
                <a:gd name="T12" fmla="*/ 495 w 1977"/>
                <a:gd name="T13" fmla="*/ 498 h 999"/>
                <a:gd name="T14" fmla="*/ 532 w 1977"/>
                <a:gd name="T15" fmla="*/ 454 h 999"/>
                <a:gd name="T16" fmla="*/ 564 w 1977"/>
                <a:gd name="T17" fmla="*/ 242 h 999"/>
                <a:gd name="T18" fmla="*/ 613 w 1977"/>
                <a:gd name="T19" fmla="*/ 158 h 999"/>
                <a:gd name="T20" fmla="*/ 699 w 1977"/>
                <a:gd name="T21" fmla="*/ 107 h 999"/>
                <a:gd name="T22" fmla="*/ 767 w 1977"/>
                <a:gd name="T23" fmla="*/ 147 h 999"/>
                <a:gd name="T24" fmla="*/ 834 w 1977"/>
                <a:gd name="T25" fmla="*/ 150 h 999"/>
                <a:gd name="T26" fmla="*/ 885 w 1977"/>
                <a:gd name="T27" fmla="*/ 119 h 999"/>
                <a:gd name="T28" fmla="*/ 972 w 1977"/>
                <a:gd name="T29" fmla="*/ 228 h 999"/>
                <a:gd name="T30" fmla="*/ 988 w 1977"/>
                <a:gd name="T31" fmla="*/ 215 h 999"/>
                <a:gd name="T32" fmla="*/ 955 w 1977"/>
                <a:gd name="T33" fmla="*/ 132 h 999"/>
                <a:gd name="T34" fmla="*/ 898 w 1977"/>
                <a:gd name="T35" fmla="*/ 85 h 999"/>
                <a:gd name="T36" fmla="*/ 877 w 1977"/>
                <a:gd name="T37" fmla="*/ 92 h 999"/>
                <a:gd name="T38" fmla="*/ 832 w 1977"/>
                <a:gd name="T39" fmla="*/ 125 h 999"/>
                <a:gd name="T40" fmla="*/ 785 w 1977"/>
                <a:gd name="T41" fmla="*/ 127 h 999"/>
                <a:gd name="T42" fmla="*/ 741 w 1977"/>
                <a:gd name="T43" fmla="*/ 108 h 999"/>
                <a:gd name="T44" fmla="*/ 749 w 1977"/>
                <a:gd name="T45" fmla="*/ 58 h 999"/>
                <a:gd name="T46" fmla="*/ 729 w 1977"/>
                <a:gd name="T47" fmla="*/ 25 h 999"/>
                <a:gd name="T48" fmla="*/ 674 w 1977"/>
                <a:gd name="T49" fmla="*/ 92 h 999"/>
                <a:gd name="T50" fmla="*/ 597 w 1977"/>
                <a:gd name="T51" fmla="*/ 134 h 999"/>
                <a:gd name="T52" fmla="*/ 550 w 1977"/>
                <a:gd name="T53" fmla="*/ 205 h 999"/>
                <a:gd name="T54" fmla="*/ 520 w 1977"/>
                <a:gd name="T55" fmla="*/ 245 h 999"/>
                <a:gd name="T56" fmla="*/ 441 w 1977"/>
                <a:gd name="T57" fmla="*/ 235 h 999"/>
                <a:gd name="T58" fmla="*/ 208 w 1977"/>
                <a:gd name="T59" fmla="*/ 274 h 999"/>
                <a:gd name="T60" fmla="*/ 109 w 1977"/>
                <a:gd name="T61" fmla="*/ 279 h 999"/>
                <a:gd name="T62" fmla="*/ 46 w 1977"/>
                <a:gd name="T63" fmla="*/ 257 h 999"/>
                <a:gd name="T64" fmla="*/ 5 w 1977"/>
                <a:gd name="T65" fmla="*/ 254 h 999"/>
                <a:gd name="T66" fmla="*/ 75 w 1977"/>
                <a:gd name="T67" fmla="*/ 281 h 999"/>
                <a:gd name="T68" fmla="*/ 107 w 1977"/>
                <a:gd name="T69" fmla="*/ 294 h 999"/>
                <a:gd name="T70" fmla="*/ 249 w 1977"/>
                <a:gd name="T71" fmla="*/ 372 h 999"/>
                <a:gd name="T72" fmla="*/ 193 w 1977"/>
                <a:gd name="T73" fmla="*/ 291 h 999"/>
                <a:gd name="T74" fmla="*/ 433 w 1977"/>
                <a:gd name="T75" fmla="*/ 247 h 999"/>
                <a:gd name="T76" fmla="*/ 512 w 1977"/>
                <a:gd name="T77" fmla="*/ 252 h 999"/>
                <a:gd name="T78" fmla="*/ 528 w 1977"/>
                <a:gd name="T79" fmla="*/ 325 h 999"/>
                <a:gd name="T80" fmla="*/ 494 w 1977"/>
                <a:gd name="T81" fmla="*/ 291 h 999"/>
                <a:gd name="T82" fmla="*/ 526 w 1977"/>
                <a:gd name="T83" fmla="*/ 300 h 999"/>
                <a:gd name="T84" fmla="*/ 478 w 1977"/>
                <a:gd name="T85" fmla="*/ 258 h 999"/>
                <a:gd name="T86" fmla="*/ 514 w 1977"/>
                <a:gd name="T87" fmla="*/ 268 h 999"/>
                <a:gd name="T88" fmla="*/ 532 w 1977"/>
                <a:gd name="T89" fmla="*/ 275 h 999"/>
                <a:gd name="T90" fmla="*/ 490 w 1977"/>
                <a:gd name="T91" fmla="*/ 251 h 999"/>
                <a:gd name="T92" fmla="*/ 478 w 1977"/>
                <a:gd name="T93" fmla="*/ 257 h 999"/>
                <a:gd name="T94" fmla="*/ 484 w 1977"/>
                <a:gd name="T95" fmla="*/ 271 h 999"/>
                <a:gd name="T96" fmla="*/ 486 w 1977"/>
                <a:gd name="T97" fmla="*/ 280 h 999"/>
                <a:gd name="T98" fmla="*/ 485 w 1977"/>
                <a:gd name="T99" fmla="*/ 301 h 999"/>
                <a:gd name="T100" fmla="*/ 465 w 1977"/>
                <a:gd name="T101" fmla="*/ 331 h 999"/>
                <a:gd name="T102" fmla="*/ 427 w 1977"/>
                <a:gd name="T103" fmla="*/ 286 h 999"/>
                <a:gd name="T104" fmla="*/ 399 w 1977"/>
                <a:gd name="T105" fmla="*/ 306 h 999"/>
                <a:gd name="T106" fmla="*/ 389 w 1977"/>
                <a:gd name="T107" fmla="*/ 310 h 999"/>
                <a:gd name="T108" fmla="*/ 412 w 1977"/>
                <a:gd name="T109" fmla="*/ 317 h 999"/>
                <a:gd name="T110" fmla="*/ 410 w 1977"/>
                <a:gd name="T111" fmla="*/ 344 h 999"/>
                <a:gd name="T112" fmla="*/ 423 w 1977"/>
                <a:gd name="T113" fmla="*/ 361 h 999"/>
                <a:gd name="T114" fmla="*/ 501 w 1977"/>
                <a:gd name="T115" fmla="*/ 336 h 999"/>
                <a:gd name="T116" fmla="*/ 476 w 1977"/>
                <a:gd name="T117" fmla="*/ 384 h 999"/>
                <a:gd name="T118" fmla="*/ 518 w 1977"/>
                <a:gd name="T119" fmla="*/ 395 h 9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977" h="999">
                  <a:moveTo>
                    <a:pt x="949" y="853"/>
                  </a:moveTo>
                  <a:lnTo>
                    <a:pt x="1027" y="827"/>
                  </a:lnTo>
                  <a:lnTo>
                    <a:pt x="1026" y="843"/>
                  </a:lnTo>
                  <a:lnTo>
                    <a:pt x="1024" y="860"/>
                  </a:lnTo>
                  <a:lnTo>
                    <a:pt x="1021" y="877"/>
                  </a:lnTo>
                  <a:lnTo>
                    <a:pt x="1017" y="894"/>
                  </a:lnTo>
                  <a:lnTo>
                    <a:pt x="1010" y="912"/>
                  </a:lnTo>
                  <a:lnTo>
                    <a:pt x="1001" y="927"/>
                  </a:lnTo>
                  <a:lnTo>
                    <a:pt x="989" y="941"/>
                  </a:lnTo>
                  <a:lnTo>
                    <a:pt x="974" y="952"/>
                  </a:lnTo>
                  <a:lnTo>
                    <a:pt x="959" y="954"/>
                  </a:lnTo>
                  <a:lnTo>
                    <a:pt x="944" y="952"/>
                  </a:lnTo>
                  <a:lnTo>
                    <a:pt x="929" y="946"/>
                  </a:lnTo>
                  <a:lnTo>
                    <a:pt x="914" y="937"/>
                  </a:lnTo>
                  <a:lnTo>
                    <a:pt x="900" y="926"/>
                  </a:lnTo>
                  <a:lnTo>
                    <a:pt x="888" y="913"/>
                  </a:lnTo>
                  <a:lnTo>
                    <a:pt x="876" y="897"/>
                  </a:lnTo>
                  <a:lnTo>
                    <a:pt x="867" y="881"/>
                  </a:lnTo>
                  <a:lnTo>
                    <a:pt x="949" y="853"/>
                  </a:lnTo>
                  <a:lnTo>
                    <a:pt x="942" y="822"/>
                  </a:lnTo>
                  <a:lnTo>
                    <a:pt x="857" y="852"/>
                  </a:lnTo>
                  <a:lnTo>
                    <a:pt x="848" y="845"/>
                  </a:lnTo>
                  <a:lnTo>
                    <a:pt x="842" y="835"/>
                  </a:lnTo>
                  <a:lnTo>
                    <a:pt x="837" y="823"/>
                  </a:lnTo>
                  <a:lnTo>
                    <a:pt x="830" y="812"/>
                  </a:lnTo>
                  <a:lnTo>
                    <a:pt x="843" y="806"/>
                  </a:lnTo>
                  <a:lnTo>
                    <a:pt x="858" y="801"/>
                  </a:lnTo>
                  <a:lnTo>
                    <a:pt x="873" y="795"/>
                  </a:lnTo>
                  <a:lnTo>
                    <a:pt x="889" y="790"/>
                  </a:lnTo>
                  <a:lnTo>
                    <a:pt x="905" y="784"/>
                  </a:lnTo>
                  <a:lnTo>
                    <a:pt x="921" y="779"/>
                  </a:lnTo>
                  <a:lnTo>
                    <a:pt x="935" y="775"/>
                  </a:lnTo>
                  <a:lnTo>
                    <a:pt x="949" y="770"/>
                  </a:lnTo>
                  <a:lnTo>
                    <a:pt x="941" y="740"/>
                  </a:lnTo>
                  <a:lnTo>
                    <a:pt x="836" y="775"/>
                  </a:lnTo>
                  <a:lnTo>
                    <a:pt x="835" y="772"/>
                  </a:lnTo>
                  <a:lnTo>
                    <a:pt x="835" y="769"/>
                  </a:lnTo>
                  <a:lnTo>
                    <a:pt x="835" y="765"/>
                  </a:lnTo>
                  <a:lnTo>
                    <a:pt x="835" y="761"/>
                  </a:lnTo>
                  <a:lnTo>
                    <a:pt x="792" y="757"/>
                  </a:lnTo>
                  <a:lnTo>
                    <a:pt x="792" y="779"/>
                  </a:lnTo>
                  <a:lnTo>
                    <a:pt x="794" y="800"/>
                  </a:lnTo>
                  <a:lnTo>
                    <a:pt x="799" y="822"/>
                  </a:lnTo>
                  <a:lnTo>
                    <a:pt x="806" y="841"/>
                  </a:lnTo>
                  <a:lnTo>
                    <a:pt x="814" y="862"/>
                  </a:lnTo>
                  <a:lnTo>
                    <a:pt x="823" y="882"/>
                  </a:lnTo>
                  <a:lnTo>
                    <a:pt x="835" y="900"/>
                  </a:lnTo>
                  <a:lnTo>
                    <a:pt x="846" y="919"/>
                  </a:lnTo>
                  <a:lnTo>
                    <a:pt x="860" y="936"/>
                  </a:lnTo>
                  <a:lnTo>
                    <a:pt x="875" y="953"/>
                  </a:lnTo>
                  <a:lnTo>
                    <a:pt x="891" y="968"/>
                  </a:lnTo>
                  <a:lnTo>
                    <a:pt x="908" y="980"/>
                  </a:lnTo>
                  <a:lnTo>
                    <a:pt x="927" y="990"/>
                  </a:lnTo>
                  <a:lnTo>
                    <a:pt x="946" y="996"/>
                  </a:lnTo>
                  <a:lnTo>
                    <a:pt x="967" y="999"/>
                  </a:lnTo>
                  <a:lnTo>
                    <a:pt x="989" y="997"/>
                  </a:lnTo>
                  <a:lnTo>
                    <a:pt x="1005" y="992"/>
                  </a:lnTo>
                  <a:lnTo>
                    <a:pt x="1019" y="986"/>
                  </a:lnTo>
                  <a:lnTo>
                    <a:pt x="1030" y="976"/>
                  </a:lnTo>
                  <a:lnTo>
                    <a:pt x="1041" y="965"/>
                  </a:lnTo>
                  <a:lnTo>
                    <a:pt x="1048" y="952"/>
                  </a:lnTo>
                  <a:lnTo>
                    <a:pt x="1055" y="938"/>
                  </a:lnTo>
                  <a:lnTo>
                    <a:pt x="1060" y="923"/>
                  </a:lnTo>
                  <a:lnTo>
                    <a:pt x="1064" y="908"/>
                  </a:lnTo>
                  <a:lnTo>
                    <a:pt x="1098" y="629"/>
                  </a:lnTo>
                  <a:lnTo>
                    <a:pt x="1101" y="609"/>
                  </a:lnTo>
                  <a:lnTo>
                    <a:pt x="1104" y="587"/>
                  </a:lnTo>
                  <a:lnTo>
                    <a:pt x="1108" y="566"/>
                  </a:lnTo>
                  <a:lnTo>
                    <a:pt x="1112" y="545"/>
                  </a:lnTo>
                  <a:lnTo>
                    <a:pt x="1117" y="525"/>
                  </a:lnTo>
                  <a:lnTo>
                    <a:pt x="1121" y="505"/>
                  </a:lnTo>
                  <a:lnTo>
                    <a:pt x="1128" y="485"/>
                  </a:lnTo>
                  <a:lnTo>
                    <a:pt x="1135" y="466"/>
                  </a:lnTo>
                  <a:lnTo>
                    <a:pt x="1143" y="443"/>
                  </a:lnTo>
                  <a:lnTo>
                    <a:pt x="1154" y="420"/>
                  </a:lnTo>
                  <a:lnTo>
                    <a:pt x="1165" y="398"/>
                  </a:lnTo>
                  <a:lnTo>
                    <a:pt x="1179" y="376"/>
                  </a:lnTo>
                  <a:lnTo>
                    <a:pt x="1194" y="355"/>
                  </a:lnTo>
                  <a:lnTo>
                    <a:pt x="1209" y="335"/>
                  </a:lnTo>
                  <a:lnTo>
                    <a:pt x="1226" y="316"/>
                  </a:lnTo>
                  <a:lnTo>
                    <a:pt x="1245" y="298"/>
                  </a:lnTo>
                  <a:lnTo>
                    <a:pt x="1264" y="282"/>
                  </a:lnTo>
                  <a:lnTo>
                    <a:pt x="1284" y="265"/>
                  </a:lnTo>
                  <a:lnTo>
                    <a:pt x="1306" y="252"/>
                  </a:lnTo>
                  <a:lnTo>
                    <a:pt x="1328" y="240"/>
                  </a:lnTo>
                  <a:lnTo>
                    <a:pt x="1351" y="230"/>
                  </a:lnTo>
                  <a:lnTo>
                    <a:pt x="1374" y="220"/>
                  </a:lnTo>
                  <a:lnTo>
                    <a:pt x="1398" y="215"/>
                  </a:lnTo>
                  <a:lnTo>
                    <a:pt x="1423" y="210"/>
                  </a:lnTo>
                  <a:lnTo>
                    <a:pt x="1437" y="226"/>
                  </a:lnTo>
                  <a:lnTo>
                    <a:pt x="1450" y="240"/>
                  </a:lnTo>
                  <a:lnTo>
                    <a:pt x="1462" y="254"/>
                  </a:lnTo>
                  <a:lnTo>
                    <a:pt x="1476" y="265"/>
                  </a:lnTo>
                  <a:lnTo>
                    <a:pt x="1492" y="276"/>
                  </a:lnTo>
                  <a:lnTo>
                    <a:pt x="1511" y="285"/>
                  </a:lnTo>
                  <a:lnTo>
                    <a:pt x="1534" y="294"/>
                  </a:lnTo>
                  <a:lnTo>
                    <a:pt x="1561" y="302"/>
                  </a:lnTo>
                  <a:lnTo>
                    <a:pt x="1578" y="306"/>
                  </a:lnTo>
                  <a:lnTo>
                    <a:pt x="1593" y="307"/>
                  </a:lnTo>
                  <a:lnTo>
                    <a:pt x="1609" y="308"/>
                  </a:lnTo>
                  <a:lnTo>
                    <a:pt x="1624" y="308"/>
                  </a:lnTo>
                  <a:lnTo>
                    <a:pt x="1639" y="306"/>
                  </a:lnTo>
                  <a:lnTo>
                    <a:pt x="1652" y="303"/>
                  </a:lnTo>
                  <a:lnTo>
                    <a:pt x="1667" y="300"/>
                  </a:lnTo>
                  <a:lnTo>
                    <a:pt x="1681" y="294"/>
                  </a:lnTo>
                  <a:lnTo>
                    <a:pt x="1695" y="290"/>
                  </a:lnTo>
                  <a:lnTo>
                    <a:pt x="1708" y="283"/>
                  </a:lnTo>
                  <a:lnTo>
                    <a:pt x="1722" y="276"/>
                  </a:lnTo>
                  <a:lnTo>
                    <a:pt x="1734" y="268"/>
                  </a:lnTo>
                  <a:lnTo>
                    <a:pt x="1746" y="259"/>
                  </a:lnTo>
                  <a:lnTo>
                    <a:pt x="1758" y="249"/>
                  </a:lnTo>
                  <a:lnTo>
                    <a:pt x="1770" y="239"/>
                  </a:lnTo>
                  <a:lnTo>
                    <a:pt x="1781" y="229"/>
                  </a:lnTo>
                  <a:lnTo>
                    <a:pt x="1818" y="249"/>
                  </a:lnTo>
                  <a:lnTo>
                    <a:pt x="1850" y="275"/>
                  </a:lnTo>
                  <a:lnTo>
                    <a:pt x="1878" y="305"/>
                  </a:lnTo>
                  <a:lnTo>
                    <a:pt x="1902" y="339"/>
                  </a:lnTo>
                  <a:lnTo>
                    <a:pt x="1921" y="376"/>
                  </a:lnTo>
                  <a:lnTo>
                    <a:pt x="1936" y="416"/>
                  </a:lnTo>
                  <a:lnTo>
                    <a:pt x="1944" y="457"/>
                  </a:lnTo>
                  <a:lnTo>
                    <a:pt x="1947" y="499"/>
                  </a:lnTo>
                  <a:lnTo>
                    <a:pt x="1950" y="528"/>
                  </a:lnTo>
                  <a:lnTo>
                    <a:pt x="1953" y="560"/>
                  </a:lnTo>
                  <a:lnTo>
                    <a:pt x="1956" y="585"/>
                  </a:lnTo>
                  <a:lnTo>
                    <a:pt x="1960" y="591"/>
                  </a:lnTo>
                  <a:lnTo>
                    <a:pt x="1973" y="540"/>
                  </a:lnTo>
                  <a:lnTo>
                    <a:pt x="1977" y="485"/>
                  </a:lnTo>
                  <a:lnTo>
                    <a:pt x="1976" y="430"/>
                  </a:lnTo>
                  <a:lnTo>
                    <a:pt x="1967" y="378"/>
                  </a:lnTo>
                  <a:lnTo>
                    <a:pt x="1962" y="361"/>
                  </a:lnTo>
                  <a:lnTo>
                    <a:pt x="1956" y="344"/>
                  </a:lnTo>
                  <a:lnTo>
                    <a:pt x="1950" y="326"/>
                  </a:lnTo>
                  <a:lnTo>
                    <a:pt x="1940" y="310"/>
                  </a:lnTo>
                  <a:lnTo>
                    <a:pt x="1931" y="295"/>
                  </a:lnTo>
                  <a:lnTo>
                    <a:pt x="1921" y="280"/>
                  </a:lnTo>
                  <a:lnTo>
                    <a:pt x="1909" y="265"/>
                  </a:lnTo>
                  <a:lnTo>
                    <a:pt x="1897" y="252"/>
                  </a:lnTo>
                  <a:lnTo>
                    <a:pt x="1884" y="239"/>
                  </a:lnTo>
                  <a:lnTo>
                    <a:pt x="1870" y="226"/>
                  </a:lnTo>
                  <a:lnTo>
                    <a:pt x="1856" y="214"/>
                  </a:lnTo>
                  <a:lnTo>
                    <a:pt x="1841" y="202"/>
                  </a:lnTo>
                  <a:lnTo>
                    <a:pt x="1826" y="191"/>
                  </a:lnTo>
                  <a:lnTo>
                    <a:pt x="1810" y="180"/>
                  </a:lnTo>
                  <a:lnTo>
                    <a:pt x="1795" y="171"/>
                  </a:lnTo>
                  <a:lnTo>
                    <a:pt x="1779" y="162"/>
                  </a:lnTo>
                  <a:lnTo>
                    <a:pt x="1776" y="163"/>
                  </a:lnTo>
                  <a:lnTo>
                    <a:pt x="1773" y="164"/>
                  </a:lnTo>
                  <a:lnTo>
                    <a:pt x="1771" y="165"/>
                  </a:lnTo>
                  <a:lnTo>
                    <a:pt x="1769" y="167"/>
                  </a:lnTo>
                  <a:lnTo>
                    <a:pt x="1765" y="171"/>
                  </a:lnTo>
                  <a:lnTo>
                    <a:pt x="1761" y="177"/>
                  </a:lnTo>
                  <a:lnTo>
                    <a:pt x="1753" y="185"/>
                  </a:lnTo>
                  <a:lnTo>
                    <a:pt x="1743" y="195"/>
                  </a:lnTo>
                  <a:lnTo>
                    <a:pt x="1730" y="208"/>
                  </a:lnTo>
                  <a:lnTo>
                    <a:pt x="1717" y="218"/>
                  </a:lnTo>
                  <a:lnTo>
                    <a:pt x="1705" y="227"/>
                  </a:lnTo>
                  <a:lnTo>
                    <a:pt x="1694" y="235"/>
                  </a:lnTo>
                  <a:lnTo>
                    <a:pt x="1683" y="241"/>
                  </a:lnTo>
                  <a:lnTo>
                    <a:pt x="1673" y="247"/>
                  </a:lnTo>
                  <a:lnTo>
                    <a:pt x="1664" y="250"/>
                  </a:lnTo>
                  <a:lnTo>
                    <a:pt x="1654" y="254"/>
                  </a:lnTo>
                  <a:lnTo>
                    <a:pt x="1643" y="255"/>
                  </a:lnTo>
                  <a:lnTo>
                    <a:pt x="1633" y="256"/>
                  </a:lnTo>
                  <a:lnTo>
                    <a:pt x="1622" y="257"/>
                  </a:lnTo>
                  <a:lnTo>
                    <a:pt x="1611" y="257"/>
                  </a:lnTo>
                  <a:lnTo>
                    <a:pt x="1598" y="256"/>
                  </a:lnTo>
                  <a:lnTo>
                    <a:pt x="1584" y="256"/>
                  </a:lnTo>
                  <a:lnTo>
                    <a:pt x="1569" y="255"/>
                  </a:lnTo>
                  <a:lnTo>
                    <a:pt x="1553" y="254"/>
                  </a:lnTo>
                  <a:lnTo>
                    <a:pt x="1543" y="249"/>
                  </a:lnTo>
                  <a:lnTo>
                    <a:pt x="1531" y="246"/>
                  </a:lnTo>
                  <a:lnTo>
                    <a:pt x="1521" y="241"/>
                  </a:lnTo>
                  <a:lnTo>
                    <a:pt x="1510" y="237"/>
                  </a:lnTo>
                  <a:lnTo>
                    <a:pt x="1499" y="232"/>
                  </a:lnTo>
                  <a:lnTo>
                    <a:pt x="1489" y="225"/>
                  </a:lnTo>
                  <a:lnTo>
                    <a:pt x="1481" y="217"/>
                  </a:lnTo>
                  <a:lnTo>
                    <a:pt x="1473" y="208"/>
                  </a:lnTo>
                  <a:lnTo>
                    <a:pt x="1476" y="204"/>
                  </a:lnTo>
                  <a:lnTo>
                    <a:pt x="1480" y="200"/>
                  </a:lnTo>
                  <a:lnTo>
                    <a:pt x="1482" y="195"/>
                  </a:lnTo>
                  <a:lnTo>
                    <a:pt x="1485" y="191"/>
                  </a:lnTo>
                  <a:lnTo>
                    <a:pt x="1493" y="166"/>
                  </a:lnTo>
                  <a:lnTo>
                    <a:pt x="1497" y="141"/>
                  </a:lnTo>
                  <a:lnTo>
                    <a:pt x="1497" y="116"/>
                  </a:lnTo>
                  <a:lnTo>
                    <a:pt x="1495" y="91"/>
                  </a:lnTo>
                  <a:lnTo>
                    <a:pt x="1489" y="66"/>
                  </a:lnTo>
                  <a:lnTo>
                    <a:pt x="1480" y="43"/>
                  </a:lnTo>
                  <a:lnTo>
                    <a:pt x="1468" y="21"/>
                  </a:lnTo>
                  <a:lnTo>
                    <a:pt x="1454" y="0"/>
                  </a:lnTo>
                  <a:lnTo>
                    <a:pt x="1453" y="6"/>
                  </a:lnTo>
                  <a:lnTo>
                    <a:pt x="1454" y="25"/>
                  </a:lnTo>
                  <a:lnTo>
                    <a:pt x="1457" y="50"/>
                  </a:lnTo>
                  <a:lnTo>
                    <a:pt x="1458" y="80"/>
                  </a:lnTo>
                  <a:lnTo>
                    <a:pt x="1455" y="112"/>
                  </a:lnTo>
                  <a:lnTo>
                    <a:pt x="1450" y="141"/>
                  </a:lnTo>
                  <a:lnTo>
                    <a:pt x="1437" y="164"/>
                  </a:lnTo>
                  <a:lnTo>
                    <a:pt x="1416" y="178"/>
                  </a:lnTo>
                  <a:lnTo>
                    <a:pt x="1393" y="178"/>
                  </a:lnTo>
                  <a:lnTo>
                    <a:pt x="1370" y="180"/>
                  </a:lnTo>
                  <a:lnTo>
                    <a:pt x="1348" y="185"/>
                  </a:lnTo>
                  <a:lnTo>
                    <a:pt x="1326" y="191"/>
                  </a:lnTo>
                  <a:lnTo>
                    <a:pt x="1306" y="197"/>
                  </a:lnTo>
                  <a:lnTo>
                    <a:pt x="1285" y="207"/>
                  </a:lnTo>
                  <a:lnTo>
                    <a:pt x="1265" y="216"/>
                  </a:lnTo>
                  <a:lnTo>
                    <a:pt x="1246" y="227"/>
                  </a:lnTo>
                  <a:lnTo>
                    <a:pt x="1227" y="240"/>
                  </a:lnTo>
                  <a:lnTo>
                    <a:pt x="1209" y="254"/>
                  </a:lnTo>
                  <a:lnTo>
                    <a:pt x="1193" y="269"/>
                  </a:lnTo>
                  <a:lnTo>
                    <a:pt x="1177" y="285"/>
                  </a:lnTo>
                  <a:lnTo>
                    <a:pt x="1162" y="301"/>
                  </a:lnTo>
                  <a:lnTo>
                    <a:pt x="1148" y="320"/>
                  </a:lnTo>
                  <a:lnTo>
                    <a:pt x="1134" y="338"/>
                  </a:lnTo>
                  <a:lnTo>
                    <a:pt x="1123" y="356"/>
                  </a:lnTo>
                  <a:lnTo>
                    <a:pt x="1113" y="374"/>
                  </a:lnTo>
                  <a:lnTo>
                    <a:pt x="1105" y="392"/>
                  </a:lnTo>
                  <a:lnTo>
                    <a:pt x="1100" y="411"/>
                  </a:lnTo>
                  <a:lnTo>
                    <a:pt x="1095" y="429"/>
                  </a:lnTo>
                  <a:lnTo>
                    <a:pt x="1090" y="447"/>
                  </a:lnTo>
                  <a:lnTo>
                    <a:pt x="1086" y="467"/>
                  </a:lnTo>
                  <a:lnTo>
                    <a:pt x="1081" y="485"/>
                  </a:lnTo>
                  <a:lnTo>
                    <a:pt x="1077" y="504"/>
                  </a:lnTo>
                  <a:lnTo>
                    <a:pt x="1067" y="499"/>
                  </a:lnTo>
                  <a:lnTo>
                    <a:pt x="1055" y="495"/>
                  </a:lnTo>
                  <a:lnTo>
                    <a:pt x="1039" y="490"/>
                  </a:lnTo>
                  <a:lnTo>
                    <a:pt x="1022" y="484"/>
                  </a:lnTo>
                  <a:lnTo>
                    <a:pt x="1006" y="477"/>
                  </a:lnTo>
                  <a:lnTo>
                    <a:pt x="991" y="471"/>
                  </a:lnTo>
                  <a:lnTo>
                    <a:pt x="981" y="464"/>
                  </a:lnTo>
                  <a:lnTo>
                    <a:pt x="976" y="456"/>
                  </a:lnTo>
                  <a:lnTo>
                    <a:pt x="956" y="459"/>
                  </a:lnTo>
                  <a:lnTo>
                    <a:pt x="923" y="465"/>
                  </a:lnTo>
                  <a:lnTo>
                    <a:pt x="882" y="471"/>
                  </a:lnTo>
                  <a:lnTo>
                    <a:pt x="832" y="480"/>
                  </a:lnTo>
                  <a:lnTo>
                    <a:pt x="777" y="489"/>
                  </a:lnTo>
                  <a:lnTo>
                    <a:pt x="717" y="498"/>
                  </a:lnTo>
                  <a:lnTo>
                    <a:pt x="655" y="509"/>
                  </a:lnTo>
                  <a:lnTo>
                    <a:pt x="592" y="519"/>
                  </a:lnTo>
                  <a:lnTo>
                    <a:pt x="529" y="529"/>
                  </a:lnTo>
                  <a:lnTo>
                    <a:pt x="471" y="540"/>
                  </a:lnTo>
                  <a:lnTo>
                    <a:pt x="415" y="549"/>
                  </a:lnTo>
                  <a:lnTo>
                    <a:pt x="366" y="557"/>
                  </a:lnTo>
                  <a:lnTo>
                    <a:pt x="324" y="564"/>
                  </a:lnTo>
                  <a:lnTo>
                    <a:pt x="293" y="568"/>
                  </a:lnTo>
                  <a:lnTo>
                    <a:pt x="273" y="572"/>
                  </a:lnTo>
                  <a:lnTo>
                    <a:pt x="266" y="573"/>
                  </a:lnTo>
                  <a:lnTo>
                    <a:pt x="250" y="568"/>
                  </a:lnTo>
                  <a:lnTo>
                    <a:pt x="233" y="563"/>
                  </a:lnTo>
                  <a:lnTo>
                    <a:pt x="218" y="558"/>
                  </a:lnTo>
                  <a:lnTo>
                    <a:pt x="202" y="552"/>
                  </a:lnTo>
                  <a:lnTo>
                    <a:pt x="186" y="547"/>
                  </a:lnTo>
                  <a:lnTo>
                    <a:pt x="170" y="541"/>
                  </a:lnTo>
                  <a:lnTo>
                    <a:pt x="155" y="536"/>
                  </a:lnTo>
                  <a:lnTo>
                    <a:pt x="139" y="530"/>
                  </a:lnTo>
                  <a:lnTo>
                    <a:pt x="123" y="525"/>
                  </a:lnTo>
                  <a:lnTo>
                    <a:pt x="107" y="520"/>
                  </a:lnTo>
                  <a:lnTo>
                    <a:pt x="92" y="514"/>
                  </a:lnTo>
                  <a:lnTo>
                    <a:pt x="76" y="510"/>
                  </a:lnTo>
                  <a:lnTo>
                    <a:pt x="60" y="505"/>
                  </a:lnTo>
                  <a:lnTo>
                    <a:pt x="43" y="500"/>
                  </a:lnTo>
                  <a:lnTo>
                    <a:pt x="27" y="496"/>
                  </a:lnTo>
                  <a:lnTo>
                    <a:pt x="11" y="491"/>
                  </a:lnTo>
                  <a:lnTo>
                    <a:pt x="0" y="503"/>
                  </a:lnTo>
                  <a:lnTo>
                    <a:pt x="3" y="505"/>
                  </a:lnTo>
                  <a:lnTo>
                    <a:pt x="10" y="509"/>
                  </a:lnTo>
                  <a:lnTo>
                    <a:pt x="22" y="513"/>
                  </a:lnTo>
                  <a:lnTo>
                    <a:pt x="35" y="519"/>
                  </a:lnTo>
                  <a:lnTo>
                    <a:pt x="53" y="525"/>
                  </a:lnTo>
                  <a:lnTo>
                    <a:pt x="71" y="532"/>
                  </a:lnTo>
                  <a:lnTo>
                    <a:pt x="91" y="540"/>
                  </a:lnTo>
                  <a:lnTo>
                    <a:pt x="110" y="547"/>
                  </a:lnTo>
                  <a:lnTo>
                    <a:pt x="130" y="555"/>
                  </a:lnTo>
                  <a:lnTo>
                    <a:pt x="149" y="562"/>
                  </a:lnTo>
                  <a:lnTo>
                    <a:pt x="168" y="568"/>
                  </a:lnTo>
                  <a:lnTo>
                    <a:pt x="184" y="574"/>
                  </a:lnTo>
                  <a:lnTo>
                    <a:pt x="198" y="580"/>
                  </a:lnTo>
                  <a:lnTo>
                    <a:pt x="208" y="583"/>
                  </a:lnTo>
                  <a:lnTo>
                    <a:pt x="215" y="586"/>
                  </a:lnTo>
                  <a:lnTo>
                    <a:pt x="217" y="587"/>
                  </a:lnTo>
                  <a:lnTo>
                    <a:pt x="216" y="587"/>
                  </a:lnTo>
                  <a:lnTo>
                    <a:pt x="213" y="588"/>
                  </a:lnTo>
                  <a:lnTo>
                    <a:pt x="208" y="590"/>
                  </a:lnTo>
                  <a:lnTo>
                    <a:pt x="202" y="593"/>
                  </a:lnTo>
                  <a:lnTo>
                    <a:pt x="195" y="595"/>
                  </a:lnTo>
                  <a:lnTo>
                    <a:pt x="190" y="598"/>
                  </a:lnTo>
                  <a:lnTo>
                    <a:pt x="184" y="601"/>
                  </a:lnTo>
                  <a:lnTo>
                    <a:pt x="179" y="604"/>
                  </a:lnTo>
                  <a:lnTo>
                    <a:pt x="491" y="741"/>
                  </a:lnTo>
                  <a:lnTo>
                    <a:pt x="497" y="744"/>
                  </a:lnTo>
                  <a:lnTo>
                    <a:pt x="503" y="745"/>
                  </a:lnTo>
                  <a:lnTo>
                    <a:pt x="509" y="745"/>
                  </a:lnTo>
                  <a:lnTo>
                    <a:pt x="514" y="740"/>
                  </a:lnTo>
                  <a:lnTo>
                    <a:pt x="246" y="612"/>
                  </a:lnTo>
                  <a:lnTo>
                    <a:pt x="265" y="608"/>
                  </a:lnTo>
                  <a:lnTo>
                    <a:pt x="296" y="602"/>
                  </a:lnTo>
                  <a:lnTo>
                    <a:pt x="336" y="593"/>
                  </a:lnTo>
                  <a:lnTo>
                    <a:pt x="385" y="583"/>
                  </a:lnTo>
                  <a:lnTo>
                    <a:pt x="442" y="573"/>
                  </a:lnTo>
                  <a:lnTo>
                    <a:pt x="503" y="562"/>
                  </a:lnTo>
                  <a:lnTo>
                    <a:pt x="567" y="549"/>
                  </a:lnTo>
                  <a:lnTo>
                    <a:pt x="632" y="537"/>
                  </a:lnTo>
                  <a:lnTo>
                    <a:pt x="696" y="526"/>
                  </a:lnTo>
                  <a:lnTo>
                    <a:pt x="758" y="514"/>
                  </a:lnTo>
                  <a:lnTo>
                    <a:pt x="815" y="504"/>
                  </a:lnTo>
                  <a:lnTo>
                    <a:pt x="866" y="494"/>
                  </a:lnTo>
                  <a:lnTo>
                    <a:pt x="910" y="487"/>
                  </a:lnTo>
                  <a:lnTo>
                    <a:pt x="942" y="480"/>
                  </a:lnTo>
                  <a:lnTo>
                    <a:pt x="964" y="476"/>
                  </a:lnTo>
                  <a:lnTo>
                    <a:pt x="971" y="475"/>
                  </a:lnTo>
                  <a:lnTo>
                    <a:pt x="983" y="482"/>
                  </a:lnTo>
                  <a:lnTo>
                    <a:pt x="996" y="489"/>
                  </a:lnTo>
                  <a:lnTo>
                    <a:pt x="1010" y="496"/>
                  </a:lnTo>
                  <a:lnTo>
                    <a:pt x="1024" y="504"/>
                  </a:lnTo>
                  <a:lnTo>
                    <a:pt x="1036" y="512"/>
                  </a:lnTo>
                  <a:lnTo>
                    <a:pt x="1049" y="520"/>
                  </a:lnTo>
                  <a:lnTo>
                    <a:pt x="1062" y="528"/>
                  </a:lnTo>
                  <a:lnTo>
                    <a:pt x="1073" y="537"/>
                  </a:lnTo>
                  <a:lnTo>
                    <a:pt x="1072" y="567"/>
                  </a:lnTo>
                  <a:lnTo>
                    <a:pt x="1067" y="595"/>
                  </a:lnTo>
                  <a:lnTo>
                    <a:pt x="1062" y="624"/>
                  </a:lnTo>
                  <a:lnTo>
                    <a:pt x="1055" y="650"/>
                  </a:lnTo>
                  <a:lnTo>
                    <a:pt x="1047" y="641"/>
                  </a:lnTo>
                  <a:lnTo>
                    <a:pt x="1039" y="632"/>
                  </a:lnTo>
                  <a:lnTo>
                    <a:pt x="1030" y="623"/>
                  </a:lnTo>
                  <a:lnTo>
                    <a:pt x="1022" y="615"/>
                  </a:lnTo>
                  <a:lnTo>
                    <a:pt x="1014" y="606"/>
                  </a:lnTo>
                  <a:lnTo>
                    <a:pt x="1006" y="598"/>
                  </a:lnTo>
                  <a:lnTo>
                    <a:pt x="997" y="590"/>
                  </a:lnTo>
                  <a:lnTo>
                    <a:pt x="987" y="583"/>
                  </a:lnTo>
                  <a:lnTo>
                    <a:pt x="995" y="583"/>
                  </a:lnTo>
                  <a:lnTo>
                    <a:pt x="1003" y="586"/>
                  </a:lnTo>
                  <a:lnTo>
                    <a:pt x="1011" y="591"/>
                  </a:lnTo>
                  <a:lnTo>
                    <a:pt x="1018" y="597"/>
                  </a:lnTo>
                  <a:lnTo>
                    <a:pt x="1026" y="603"/>
                  </a:lnTo>
                  <a:lnTo>
                    <a:pt x="1034" y="605"/>
                  </a:lnTo>
                  <a:lnTo>
                    <a:pt x="1042" y="605"/>
                  </a:lnTo>
                  <a:lnTo>
                    <a:pt x="1051" y="601"/>
                  </a:lnTo>
                  <a:lnTo>
                    <a:pt x="1043" y="587"/>
                  </a:lnTo>
                  <a:lnTo>
                    <a:pt x="1033" y="574"/>
                  </a:lnTo>
                  <a:lnTo>
                    <a:pt x="1022" y="563"/>
                  </a:lnTo>
                  <a:lnTo>
                    <a:pt x="1010" y="551"/>
                  </a:lnTo>
                  <a:lnTo>
                    <a:pt x="997" y="541"/>
                  </a:lnTo>
                  <a:lnTo>
                    <a:pt x="983" y="532"/>
                  </a:lnTo>
                  <a:lnTo>
                    <a:pt x="969" y="524"/>
                  </a:lnTo>
                  <a:lnTo>
                    <a:pt x="956" y="517"/>
                  </a:lnTo>
                  <a:lnTo>
                    <a:pt x="965" y="518"/>
                  </a:lnTo>
                  <a:lnTo>
                    <a:pt x="974" y="519"/>
                  </a:lnTo>
                  <a:lnTo>
                    <a:pt x="983" y="521"/>
                  </a:lnTo>
                  <a:lnTo>
                    <a:pt x="992" y="524"/>
                  </a:lnTo>
                  <a:lnTo>
                    <a:pt x="1002" y="526"/>
                  </a:lnTo>
                  <a:lnTo>
                    <a:pt x="1011" y="529"/>
                  </a:lnTo>
                  <a:lnTo>
                    <a:pt x="1019" y="533"/>
                  </a:lnTo>
                  <a:lnTo>
                    <a:pt x="1027" y="537"/>
                  </a:lnTo>
                  <a:lnTo>
                    <a:pt x="1032" y="538"/>
                  </a:lnTo>
                  <a:lnTo>
                    <a:pt x="1036" y="542"/>
                  </a:lnTo>
                  <a:lnTo>
                    <a:pt x="1041" y="547"/>
                  </a:lnTo>
                  <a:lnTo>
                    <a:pt x="1044" y="550"/>
                  </a:lnTo>
                  <a:lnTo>
                    <a:pt x="1049" y="555"/>
                  </a:lnTo>
                  <a:lnTo>
                    <a:pt x="1053" y="556"/>
                  </a:lnTo>
                  <a:lnTo>
                    <a:pt x="1058" y="555"/>
                  </a:lnTo>
                  <a:lnTo>
                    <a:pt x="1064" y="550"/>
                  </a:lnTo>
                  <a:lnTo>
                    <a:pt x="1056" y="540"/>
                  </a:lnTo>
                  <a:lnTo>
                    <a:pt x="1047" y="532"/>
                  </a:lnTo>
                  <a:lnTo>
                    <a:pt x="1036" y="525"/>
                  </a:lnTo>
                  <a:lnTo>
                    <a:pt x="1026" y="519"/>
                  </a:lnTo>
                  <a:lnTo>
                    <a:pt x="1014" y="514"/>
                  </a:lnTo>
                  <a:lnTo>
                    <a:pt x="1003" y="511"/>
                  </a:lnTo>
                  <a:lnTo>
                    <a:pt x="990" y="506"/>
                  </a:lnTo>
                  <a:lnTo>
                    <a:pt x="979" y="503"/>
                  </a:lnTo>
                  <a:lnTo>
                    <a:pt x="972" y="500"/>
                  </a:lnTo>
                  <a:lnTo>
                    <a:pt x="964" y="499"/>
                  </a:lnTo>
                  <a:lnTo>
                    <a:pt x="957" y="499"/>
                  </a:lnTo>
                  <a:lnTo>
                    <a:pt x="951" y="504"/>
                  </a:lnTo>
                  <a:lnTo>
                    <a:pt x="951" y="507"/>
                  </a:lnTo>
                  <a:lnTo>
                    <a:pt x="952" y="511"/>
                  </a:lnTo>
                  <a:lnTo>
                    <a:pt x="953" y="513"/>
                  </a:lnTo>
                  <a:lnTo>
                    <a:pt x="956" y="515"/>
                  </a:lnTo>
                  <a:lnTo>
                    <a:pt x="948" y="518"/>
                  </a:lnTo>
                  <a:lnTo>
                    <a:pt x="938" y="519"/>
                  </a:lnTo>
                  <a:lnTo>
                    <a:pt x="931" y="521"/>
                  </a:lnTo>
                  <a:lnTo>
                    <a:pt x="930" y="530"/>
                  </a:lnTo>
                  <a:lnTo>
                    <a:pt x="939" y="534"/>
                  </a:lnTo>
                  <a:lnTo>
                    <a:pt x="949" y="537"/>
                  </a:lnTo>
                  <a:lnTo>
                    <a:pt x="958" y="541"/>
                  </a:lnTo>
                  <a:lnTo>
                    <a:pt x="968" y="543"/>
                  </a:lnTo>
                  <a:lnTo>
                    <a:pt x="976" y="547"/>
                  </a:lnTo>
                  <a:lnTo>
                    <a:pt x="986" y="551"/>
                  </a:lnTo>
                  <a:lnTo>
                    <a:pt x="994" y="557"/>
                  </a:lnTo>
                  <a:lnTo>
                    <a:pt x="1002" y="563"/>
                  </a:lnTo>
                  <a:lnTo>
                    <a:pt x="995" y="564"/>
                  </a:lnTo>
                  <a:lnTo>
                    <a:pt x="987" y="564"/>
                  </a:lnTo>
                  <a:lnTo>
                    <a:pt x="980" y="563"/>
                  </a:lnTo>
                  <a:lnTo>
                    <a:pt x="972" y="560"/>
                  </a:lnTo>
                  <a:lnTo>
                    <a:pt x="964" y="558"/>
                  </a:lnTo>
                  <a:lnTo>
                    <a:pt x="956" y="557"/>
                  </a:lnTo>
                  <a:lnTo>
                    <a:pt x="949" y="559"/>
                  </a:lnTo>
                  <a:lnTo>
                    <a:pt x="941" y="563"/>
                  </a:lnTo>
                  <a:lnTo>
                    <a:pt x="944" y="575"/>
                  </a:lnTo>
                  <a:lnTo>
                    <a:pt x="951" y="586"/>
                  </a:lnTo>
                  <a:lnTo>
                    <a:pt x="959" y="594"/>
                  </a:lnTo>
                  <a:lnTo>
                    <a:pt x="969" y="602"/>
                  </a:lnTo>
                  <a:lnTo>
                    <a:pt x="979" y="610"/>
                  </a:lnTo>
                  <a:lnTo>
                    <a:pt x="989" y="619"/>
                  </a:lnTo>
                  <a:lnTo>
                    <a:pt x="997" y="631"/>
                  </a:lnTo>
                  <a:lnTo>
                    <a:pt x="1004" y="643"/>
                  </a:lnTo>
                  <a:lnTo>
                    <a:pt x="986" y="647"/>
                  </a:lnTo>
                  <a:lnTo>
                    <a:pt x="966" y="651"/>
                  </a:lnTo>
                  <a:lnTo>
                    <a:pt x="948" y="657"/>
                  </a:lnTo>
                  <a:lnTo>
                    <a:pt x="929" y="663"/>
                  </a:lnTo>
                  <a:lnTo>
                    <a:pt x="911" y="669"/>
                  </a:lnTo>
                  <a:lnTo>
                    <a:pt x="892" y="673"/>
                  </a:lnTo>
                  <a:lnTo>
                    <a:pt x="873" y="677"/>
                  </a:lnTo>
                  <a:lnTo>
                    <a:pt x="854" y="678"/>
                  </a:lnTo>
                  <a:lnTo>
                    <a:pt x="858" y="653"/>
                  </a:lnTo>
                  <a:lnTo>
                    <a:pt x="860" y="625"/>
                  </a:lnTo>
                  <a:lnTo>
                    <a:pt x="858" y="598"/>
                  </a:lnTo>
                  <a:lnTo>
                    <a:pt x="854" y="573"/>
                  </a:lnTo>
                  <a:lnTo>
                    <a:pt x="848" y="565"/>
                  </a:lnTo>
                  <a:lnTo>
                    <a:pt x="844" y="556"/>
                  </a:lnTo>
                  <a:lnTo>
                    <a:pt x="838" y="548"/>
                  </a:lnTo>
                  <a:lnTo>
                    <a:pt x="829" y="545"/>
                  </a:lnTo>
                  <a:lnTo>
                    <a:pt x="820" y="562"/>
                  </a:lnTo>
                  <a:lnTo>
                    <a:pt x="814" y="579"/>
                  </a:lnTo>
                  <a:lnTo>
                    <a:pt x="808" y="596"/>
                  </a:lnTo>
                  <a:lnTo>
                    <a:pt x="798" y="612"/>
                  </a:lnTo>
                  <a:lnTo>
                    <a:pt x="758" y="545"/>
                  </a:lnTo>
                  <a:lnTo>
                    <a:pt x="746" y="545"/>
                  </a:lnTo>
                  <a:lnTo>
                    <a:pt x="746" y="556"/>
                  </a:lnTo>
                  <a:lnTo>
                    <a:pt x="754" y="568"/>
                  </a:lnTo>
                  <a:lnTo>
                    <a:pt x="761" y="581"/>
                  </a:lnTo>
                  <a:lnTo>
                    <a:pt x="767" y="594"/>
                  </a:lnTo>
                  <a:lnTo>
                    <a:pt x="772" y="608"/>
                  </a:lnTo>
                  <a:lnTo>
                    <a:pt x="778" y="620"/>
                  </a:lnTo>
                  <a:lnTo>
                    <a:pt x="783" y="634"/>
                  </a:lnTo>
                  <a:lnTo>
                    <a:pt x="786" y="649"/>
                  </a:lnTo>
                  <a:lnTo>
                    <a:pt x="790" y="663"/>
                  </a:lnTo>
                  <a:lnTo>
                    <a:pt x="799" y="661"/>
                  </a:lnTo>
                  <a:lnTo>
                    <a:pt x="807" y="655"/>
                  </a:lnTo>
                  <a:lnTo>
                    <a:pt x="813" y="649"/>
                  </a:lnTo>
                  <a:lnTo>
                    <a:pt x="819" y="642"/>
                  </a:lnTo>
                  <a:lnTo>
                    <a:pt x="823" y="634"/>
                  </a:lnTo>
                  <a:lnTo>
                    <a:pt x="827" y="625"/>
                  </a:lnTo>
                  <a:lnTo>
                    <a:pt x="830" y="617"/>
                  </a:lnTo>
                  <a:lnTo>
                    <a:pt x="834" y="609"/>
                  </a:lnTo>
                  <a:lnTo>
                    <a:pt x="838" y="617"/>
                  </a:lnTo>
                  <a:lnTo>
                    <a:pt x="836" y="635"/>
                  </a:lnTo>
                  <a:lnTo>
                    <a:pt x="831" y="654"/>
                  </a:lnTo>
                  <a:lnTo>
                    <a:pt x="827" y="671"/>
                  </a:lnTo>
                  <a:lnTo>
                    <a:pt x="820" y="689"/>
                  </a:lnTo>
                  <a:lnTo>
                    <a:pt x="813" y="707"/>
                  </a:lnTo>
                  <a:lnTo>
                    <a:pt x="806" y="724"/>
                  </a:lnTo>
                  <a:lnTo>
                    <a:pt x="799" y="741"/>
                  </a:lnTo>
                  <a:lnTo>
                    <a:pt x="792" y="757"/>
                  </a:lnTo>
                  <a:lnTo>
                    <a:pt x="835" y="761"/>
                  </a:lnTo>
                  <a:lnTo>
                    <a:pt x="838" y="750"/>
                  </a:lnTo>
                  <a:lnTo>
                    <a:pt x="842" y="735"/>
                  </a:lnTo>
                  <a:lnTo>
                    <a:pt x="845" y="722"/>
                  </a:lnTo>
                  <a:lnTo>
                    <a:pt x="848" y="711"/>
                  </a:lnTo>
                  <a:lnTo>
                    <a:pt x="870" y="708"/>
                  </a:lnTo>
                  <a:lnTo>
                    <a:pt x="892" y="702"/>
                  </a:lnTo>
                  <a:lnTo>
                    <a:pt x="914" y="696"/>
                  </a:lnTo>
                  <a:lnTo>
                    <a:pt x="936" y="691"/>
                  </a:lnTo>
                  <a:lnTo>
                    <a:pt x="958" y="685"/>
                  </a:lnTo>
                  <a:lnTo>
                    <a:pt x="979" y="679"/>
                  </a:lnTo>
                  <a:lnTo>
                    <a:pt x="1001" y="673"/>
                  </a:lnTo>
                  <a:lnTo>
                    <a:pt x="1022" y="669"/>
                  </a:lnTo>
                  <a:lnTo>
                    <a:pt x="1029" y="678"/>
                  </a:lnTo>
                  <a:lnTo>
                    <a:pt x="1036" y="687"/>
                  </a:lnTo>
                  <a:lnTo>
                    <a:pt x="1041" y="696"/>
                  </a:lnTo>
                  <a:lnTo>
                    <a:pt x="1045" y="707"/>
                  </a:lnTo>
                  <a:lnTo>
                    <a:pt x="941" y="740"/>
                  </a:lnTo>
                  <a:lnTo>
                    <a:pt x="949" y="770"/>
                  </a:lnTo>
                  <a:lnTo>
                    <a:pt x="951" y="769"/>
                  </a:lnTo>
                  <a:lnTo>
                    <a:pt x="959" y="767"/>
                  </a:lnTo>
                  <a:lnTo>
                    <a:pt x="969" y="763"/>
                  </a:lnTo>
                  <a:lnTo>
                    <a:pt x="983" y="759"/>
                  </a:lnTo>
                  <a:lnTo>
                    <a:pt x="998" y="753"/>
                  </a:lnTo>
                  <a:lnTo>
                    <a:pt x="1013" y="747"/>
                  </a:lnTo>
                  <a:lnTo>
                    <a:pt x="1027" y="741"/>
                  </a:lnTo>
                  <a:lnTo>
                    <a:pt x="1040" y="737"/>
                  </a:lnTo>
                  <a:lnTo>
                    <a:pt x="1035" y="791"/>
                  </a:lnTo>
                  <a:lnTo>
                    <a:pt x="942" y="822"/>
                  </a:lnTo>
                  <a:lnTo>
                    <a:pt x="949" y="8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0" name="Freeform 91"/>
            <p:cNvSpPr>
              <a:spLocks/>
            </p:cNvSpPr>
            <p:nvPr/>
          </p:nvSpPr>
          <p:spPr bwMode="auto">
            <a:xfrm>
              <a:off x="3078" y="2549"/>
              <a:ext cx="256" cy="77"/>
            </a:xfrm>
            <a:custGeom>
              <a:avLst/>
              <a:gdLst>
                <a:gd name="T0" fmla="*/ 256 w 511"/>
                <a:gd name="T1" fmla="*/ 77 h 154"/>
                <a:gd name="T2" fmla="*/ 252 w 511"/>
                <a:gd name="T3" fmla="*/ 77 h 154"/>
                <a:gd name="T4" fmla="*/ 248 w 511"/>
                <a:gd name="T5" fmla="*/ 76 h 154"/>
                <a:gd name="T6" fmla="*/ 245 w 511"/>
                <a:gd name="T7" fmla="*/ 73 h 154"/>
                <a:gd name="T8" fmla="*/ 242 w 511"/>
                <a:gd name="T9" fmla="*/ 71 h 154"/>
                <a:gd name="T10" fmla="*/ 230 w 511"/>
                <a:gd name="T11" fmla="*/ 60 h 154"/>
                <a:gd name="T12" fmla="*/ 217 w 511"/>
                <a:gd name="T13" fmla="*/ 51 h 154"/>
                <a:gd name="T14" fmla="*/ 204 w 511"/>
                <a:gd name="T15" fmla="*/ 43 h 154"/>
                <a:gd name="T16" fmla="*/ 190 w 511"/>
                <a:gd name="T17" fmla="*/ 37 h 154"/>
                <a:gd name="T18" fmla="*/ 175 w 511"/>
                <a:gd name="T19" fmla="*/ 32 h 154"/>
                <a:gd name="T20" fmla="*/ 160 w 511"/>
                <a:gd name="T21" fmla="*/ 28 h 154"/>
                <a:gd name="T22" fmla="*/ 144 w 511"/>
                <a:gd name="T23" fmla="*/ 26 h 154"/>
                <a:gd name="T24" fmla="*/ 128 w 511"/>
                <a:gd name="T25" fmla="*/ 24 h 154"/>
                <a:gd name="T26" fmla="*/ 112 w 511"/>
                <a:gd name="T27" fmla="*/ 24 h 154"/>
                <a:gd name="T28" fmla="*/ 96 w 511"/>
                <a:gd name="T29" fmla="*/ 24 h 154"/>
                <a:gd name="T30" fmla="*/ 80 w 511"/>
                <a:gd name="T31" fmla="*/ 26 h 154"/>
                <a:gd name="T32" fmla="*/ 65 w 511"/>
                <a:gd name="T33" fmla="*/ 28 h 154"/>
                <a:gd name="T34" fmla="*/ 49 w 511"/>
                <a:gd name="T35" fmla="*/ 31 h 154"/>
                <a:gd name="T36" fmla="*/ 34 w 511"/>
                <a:gd name="T37" fmla="*/ 34 h 154"/>
                <a:gd name="T38" fmla="*/ 19 w 511"/>
                <a:gd name="T39" fmla="*/ 39 h 154"/>
                <a:gd name="T40" fmla="*/ 5 w 511"/>
                <a:gd name="T41" fmla="*/ 44 h 154"/>
                <a:gd name="T42" fmla="*/ 3 w 511"/>
                <a:gd name="T43" fmla="*/ 42 h 154"/>
                <a:gd name="T44" fmla="*/ 1 w 511"/>
                <a:gd name="T45" fmla="*/ 39 h 154"/>
                <a:gd name="T46" fmla="*/ 0 w 511"/>
                <a:gd name="T47" fmla="*/ 36 h 154"/>
                <a:gd name="T48" fmla="*/ 0 w 511"/>
                <a:gd name="T49" fmla="*/ 32 h 154"/>
                <a:gd name="T50" fmla="*/ 8 w 511"/>
                <a:gd name="T51" fmla="*/ 26 h 154"/>
                <a:gd name="T52" fmla="*/ 16 w 511"/>
                <a:gd name="T53" fmla="*/ 21 h 154"/>
                <a:gd name="T54" fmla="*/ 24 w 511"/>
                <a:gd name="T55" fmla="*/ 16 h 154"/>
                <a:gd name="T56" fmla="*/ 32 w 511"/>
                <a:gd name="T57" fmla="*/ 12 h 154"/>
                <a:gd name="T58" fmla="*/ 41 w 511"/>
                <a:gd name="T59" fmla="*/ 9 h 154"/>
                <a:gd name="T60" fmla="*/ 50 w 511"/>
                <a:gd name="T61" fmla="*/ 6 h 154"/>
                <a:gd name="T62" fmla="*/ 59 w 511"/>
                <a:gd name="T63" fmla="*/ 4 h 154"/>
                <a:gd name="T64" fmla="*/ 69 w 511"/>
                <a:gd name="T65" fmla="*/ 3 h 154"/>
                <a:gd name="T66" fmla="*/ 78 w 511"/>
                <a:gd name="T67" fmla="*/ 1 h 154"/>
                <a:gd name="T68" fmla="*/ 88 w 511"/>
                <a:gd name="T69" fmla="*/ 1 h 154"/>
                <a:gd name="T70" fmla="*/ 97 w 511"/>
                <a:gd name="T71" fmla="*/ 0 h 154"/>
                <a:gd name="T72" fmla="*/ 107 w 511"/>
                <a:gd name="T73" fmla="*/ 1 h 154"/>
                <a:gd name="T74" fmla="*/ 117 w 511"/>
                <a:gd name="T75" fmla="*/ 1 h 154"/>
                <a:gd name="T76" fmla="*/ 127 w 511"/>
                <a:gd name="T77" fmla="*/ 3 h 154"/>
                <a:gd name="T78" fmla="*/ 137 w 511"/>
                <a:gd name="T79" fmla="*/ 4 h 154"/>
                <a:gd name="T80" fmla="*/ 146 w 511"/>
                <a:gd name="T81" fmla="*/ 5 h 154"/>
                <a:gd name="T82" fmla="*/ 154 w 511"/>
                <a:gd name="T83" fmla="*/ 7 h 154"/>
                <a:gd name="T84" fmla="*/ 162 w 511"/>
                <a:gd name="T85" fmla="*/ 9 h 154"/>
                <a:gd name="T86" fmla="*/ 170 w 511"/>
                <a:gd name="T87" fmla="*/ 11 h 154"/>
                <a:gd name="T88" fmla="*/ 178 w 511"/>
                <a:gd name="T89" fmla="*/ 14 h 154"/>
                <a:gd name="T90" fmla="*/ 186 w 511"/>
                <a:gd name="T91" fmla="*/ 17 h 154"/>
                <a:gd name="T92" fmla="*/ 194 w 511"/>
                <a:gd name="T93" fmla="*/ 20 h 154"/>
                <a:gd name="T94" fmla="*/ 202 w 511"/>
                <a:gd name="T95" fmla="*/ 24 h 154"/>
                <a:gd name="T96" fmla="*/ 209 w 511"/>
                <a:gd name="T97" fmla="*/ 29 h 154"/>
                <a:gd name="T98" fmla="*/ 216 w 511"/>
                <a:gd name="T99" fmla="*/ 34 h 154"/>
                <a:gd name="T100" fmla="*/ 223 w 511"/>
                <a:gd name="T101" fmla="*/ 38 h 154"/>
                <a:gd name="T102" fmla="*/ 229 w 511"/>
                <a:gd name="T103" fmla="*/ 44 h 154"/>
                <a:gd name="T104" fmla="*/ 236 w 511"/>
                <a:gd name="T105" fmla="*/ 50 h 154"/>
                <a:gd name="T106" fmla="*/ 241 w 511"/>
                <a:gd name="T107" fmla="*/ 56 h 154"/>
                <a:gd name="T108" fmla="*/ 247 w 511"/>
                <a:gd name="T109" fmla="*/ 62 h 154"/>
                <a:gd name="T110" fmla="*/ 251 w 511"/>
                <a:gd name="T111" fmla="*/ 69 h 154"/>
                <a:gd name="T112" fmla="*/ 256 w 511"/>
                <a:gd name="T113" fmla="*/ 77 h 1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11" h="154">
                  <a:moveTo>
                    <a:pt x="511" y="153"/>
                  </a:moveTo>
                  <a:lnTo>
                    <a:pt x="503" y="154"/>
                  </a:lnTo>
                  <a:lnTo>
                    <a:pt x="496" y="151"/>
                  </a:lnTo>
                  <a:lnTo>
                    <a:pt x="489" y="145"/>
                  </a:lnTo>
                  <a:lnTo>
                    <a:pt x="483" y="141"/>
                  </a:lnTo>
                  <a:lnTo>
                    <a:pt x="459" y="120"/>
                  </a:lnTo>
                  <a:lnTo>
                    <a:pt x="434" y="101"/>
                  </a:lnTo>
                  <a:lnTo>
                    <a:pt x="407" y="86"/>
                  </a:lnTo>
                  <a:lnTo>
                    <a:pt x="379" y="74"/>
                  </a:lnTo>
                  <a:lnTo>
                    <a:pt x="350" y="64"/>
                  </a:lnTo>
                  <a:lnTo>
                    <a:pt x="319" y="56"/>
                  </a:lnTo>
                  <a:lnTo>
                    <a:pt x="288" y="51"/>
                  </a:lnTo>
                  <a:lnTo>
                    <a:pt x="255" y="48"/>
                  </a:lnTo>
                  <a:lnTo>
                    <a:pt x="224" y="47"/>
                  </a:lnTo>
                  <a:lnTo>
                    <a:pt x="192" y="47"/>
                  </a:lnTo>
                  <a:lnTo>
                    <a:pt x="160" y="51"/>
                  </a:lnTo>
                  <a:lnTo>
                    <a:pt x="129" y="55"/>
                  </a:lnTo>
                  <a:lnTo>
                    <a:pt x="98" y="61"/>
                  </a:lnTo>
                  <a:lnTo>
                    <a:pt x="68" y="68"/>
                  </a:lnTo>
                  <a:lnTo>
                    <a:pt x="38" y="77"/>
                  </a:lnTo>
                  <a:lnTo>
                    <a:pt x="10" y="88"/>
                  </a:lnTo>
                  <a:lnTo>
                    <a:pt x="5" y="83"/>
                  </a:lnTo>
                  <a:lnTo>
                    <a:pt x="2" y="78"/>
                  </a:lnTo>
                  <a:lnTo>
                    <a:pt x="0" y="71"/>
                  </a:lnTo>
                  <a:lnTo>
                    <a:pt x="0" y="63"/>
                  </a:lnTo>
                  <a:lnTo>
                    <a:pt x="15" y="52"/>
                  </a:lnTo>
                  <a:lnTo>
                    <a:pt x="31" y="41"/>
                  </a:lnTo>
                  <a:lnTo>
                    <a:pt x="47" y="32"/>
                  </a:lnTo>
                  <a:lnTo>
                    <a:pt x="64" y="24"/>
                  </a:lnTo>
                  <a:lnTo>
                    <a:pt x="81" y="17"/>
                  </a:lnTo>
                  <a:lnTo>
                    <a:pt x="100" y="11"/>
                  </a:lnTo>
                  <a:lnTo>
                    <a:pt x="118" y="8"/>
                  </a:lnTo>
                  <a:lnTo>
                    <a:pt x="137" y="5"/>
                  </a:lnTo>
                  <a:lnTo>
                    <a:pt x="156" y="2"/>
                  </a:lnTo>
                  <a:lnTo>
                    <a:pt x="175" y="1"/>
                  </a:lnTo>
                  <a:lnTo>
                    <a:pt x="194" y="0"/>
                  </a:lnTo>
                  <a:lnTo>
                    <a:pt x="214" y="1"/>
                  </a:lnTo>
                  <a:lnTo>
                    <a:pt x="233" y="2"/>
                  </a:lnTo>
                  <a:lnTo>
                    <a:pt x="253" y="5"/>
                  </a:lnTo>
                  <a:lnTo>
                    <a:pt x="273" y="7"/>
                  </a:lnTo>
                  <a:lnTo>
                    <a:pt x="291" y="10"/>
                  </a:lnTo>
                  <a:lnTo>
                    <a:pt x="307" y="14"/>
                  </a:lnTo>
                  <a:lnTo>
                    <a:pt x="323" y="17"/>
                  </a:lnTo>
                  <a:lnTo>
                    <a:pt x="339" y="22"/>
                  </a:lnTo>
                  <a:lnTo>
                    <a:pt x="356" y="28"/>
                  </a:lnTo>
                  <a:lnTo>
                    <a:pt x="372" y="33"/>
                  </a:lnTo>
                  <a:lnTo>
                    <a:pt x="387" y="40"/>
                  </a:lnTo>
                  <a:lnTo>
                    <a:pt x="403" y="48"/>
                  </a:lnTo>
                  <a:lnTo>
                    <a:pt x="417" y="58"/>
                  </a:lnTo>
                  <a:lnTo>
                    <a:pt x="432" y="67"/>
                  </a:lnTo>
                  <a:lnTo>
                    <a:pt x="445" y="76"/>
                  </a:lnTo>
                  <a:lnTo>
                    <a:pt x="458" y="88"/>
                  </a:lnTo>
                  <a:lnTo>
                    <a:pt x="471" y="99"/>
                  </a:lnTo>
                  <a:lnTo>
                    <a:pt x="482" y="112"/>
                  </a:lnTo>
                  <a:lnTo>
                    <a:pt x="493" y="124"/>
                  </a:lnTo>
                  <a:lnTo>
                    <a:pt x="502" y="138"/>
                  </a:lnTo>
                  <a:lnTo>
                    <a:pt x="511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1" name="Freeform 92"/>
            <p:cNvSpPr>
              <a:spLocks/>
            </p:cNvSpPr>
            <p:nvPr/>
          </p:nvSpPr>
          <p:spPr bwMode="auto">
            <a:xfrm>
              <a:off x="2461" y="2591"/>
              <a:ext cx="497" cy="499"/>
            </a:xfrm>
            <a:custGeom>
              <a:avLst/>
              <a:gdLst>
                <a:gd name="T0" fmla="*/ 468 w 994"/>
                <a:gd name="T1" fmla="*/ 408 h 999"/>
                <a:gd name="T2" fmla="*/ 482 w 994"/>
                <a:gd name="T3" fmla="*/ 24 h 999"/>
                <a:gd name="T4" fmla="*/ 91 w 994"/>
                <a:gd name="T5" fmla="*/ 19 h 999"/>
                <a:gd name="T6" fmla="*/ 102 w 994"/>
                <a:gd name="T7" fmla="*/ 437 h 999"/>
                <a:gd name="T8" fmla="*/ 99 w 994"/>
                <a:gd name="T9" fmla="*/ 439 h 999"/>
                <a:gd name="T10" fmla="*/ 95 w 994"/>
                <a:gd name="T11" fmla="*/ 441 h 999"/>
                <a:gd name="T12" fmla="*/ 90 w 994"/>
                <a:gd name="T13" fmla="*/ 442 h 999"/>
                <a:gd name="T14" fmla="*/ 88 w 994"/>
                <a:gd name="T15" fmla="*/ 440 h 999"/>
                <a:gd name="T16" fmla="*/ 69 w 994"/>
                <a:gd name="T17" fmla="*/ 30 h 999"/>
                <a:gd name="T18" fmla="*/ 12 w 994"/>
                <a:gd name="T19" fmla="*/ 83 h 999"/>
                <a:gd name="T20" fmla="*/ 14 w 994"/>
                <a:gd name="T21" fmla="*/ 144 h 999"/>
                <a:gd name="T22" fmla="*/ 18 w 994"/>
                <a:gd name="T23" fmla="*/ 280 h 999"/>
                <a:gd name="T24" fmla="*/ 23 w 994"/>
                <a:gd name="T25" fmla="*/ 417 h 999"/>
                <a:gd name="T26" fmla="*/ 26 w 994"/>
                <a:gd name="T27" fmla="*/ 481 h 999"/>
                <a:gd name="T28" fmla="*/ 34 w 994"/>
                <a:gd name="T29" fmla="*/ 478 h 999"/>
                <a:gd name="T30" fmla="*/ 43 w 994"/>
                <a:gd name="T31" fmla="*/ 474 h 999"/>
                <a:gd name="T32" fmla="*/ 54 w 994"/>
                <a:gd name="T33" fmla="*/ 470 h 999"/>
                <a:gd name="T34" fmla="*/ 64 w 994"/>
                <a:gd name="T35" fmla="*/ 466 h 999"/>
                <a:gd name="T36" fmla="*/ 72 w 994"/>
                <a:gd name="T37" fmla="*/ 462 h 999"/>
                <a:gd name="T38" fmla="*/ 80 w 994"/>
                <a:gd name="T39" fmla="*/ 459 h 999"/>
                <a:gd name="T40" fmla="*/ 84 w 994"/>
                <a:gd name="T41" fmla="*/ 458 h 999"/>
                <a:gd name="T42" fmla="*/ 87 w 994"/>
                <a:gd name="T43" fmla="*/ 458 h 999"/>
                <a:gd name="T44" fmla="*/ 79 w 994"/>
                <a:gd name="T45" fmla="*/ 464 h 999"/>
                <a:gd name="T46" fmla="*/ 71 w 994"/>
                <a:gd name="T47" fmla="*/ 469 h 999"/>
                <a:gd name="T48" fmla="*/ 61 w 994"/>
                <a:gd name="T49" fmla="*/ 474 h 999"/>
                <a:gd name="T50" fmla="*/ 52 w 994"/>
                <a:gd name="T51" fmla="*/ 479 h 999"/>
                <a:gd name="T52" fmla="*/ 42 w 994"/>
                <a:gd name="T53" fmla="*/ 484 h 999"/>
                <a:gd name="T54" fmla="*/ 33 w 994"/>
                <a:gd name="T55" fmla="*/ 489 h 999"/>
                <a:gd name="T56" fmla="*/ 24 w 994"/>
                <a:gd name="T57" fmla="*/ 494 h 999"/>
                <a:gd name="T58" fmla="*/ 16 w 994"/>
                <a:gd name="T59" fmla="*/ 499 h 999"/>
                <a:gd name="T60" fmla="*/ 13 w 994"/>
                <a:gd name="T61" fmla="*/ 481 h 999"/>
                <a:gd name="T62" fmla="*/ 9 w 994"/>
                <a:gd name="T63" fmla="*/ 435 h 999"/>
                <a:gd name="T64" fmla="*/ 7 w 994"/>
                <a:gd name="T65" fmla="*/ 370 h 999"/>
                <a:gd name="T66" fmla="*/ 4 w 994"/>
                <a:gd name="T67" fmla="*/ 295 h 999"/>
                <a:gd name="T68" fmla="*/ 2 w 994"/>
                <a:gd name="T69" fmla="*/ 219 h 999"/>
                <a:gd name="T70" fmla="*/ 0 w 994"/>
                <a:gd name="T71" fmla="*/ 150 h 999"/>
                <a:gd name="T72" fmla="*/ 0 w 994"/>
                <a:gd name="T73" fmla="*/ 98 h 999"/>
                <a:gd name="T74" fmla="*/ 1 w 994"/>
                <a:gd name="T75" fmla="*/ 72 h 999"/>
                <a:gd name="T76" fmla="*/ 74 w 994"/>
                <a:gd name="T77" fmla="*/ 0 h 999"/>
                <a:gd name="T78" fmla="*/ 497 w 994"/>
                <a:gd name="T79" fmla="*/ 11 h 999"/>
                <a:gd name="T80" fmla="*/ 497 w 994"/>
                <a:gd name="T81" fmla="*/ 28 h 999"/>
                <a:gd name="T82" fmla="*/ 494 w 994"/>
                <a:gd name="T83" fmla="*/ 74 h 999"/>
                <a:gd name="T84" fmla="*/ 492 w 994"/>
                <a:gd name="T85" fmla="*/ 139 h 999"/>
                <a:gd name="T86" fmla="*/ 489 w 994"/>
                <a:gd name="T87" fmla="*/ 213 h 999"/>
                <a:gd name="T88" fmla="*/ 485 w 994"/>
                <a:gd name="T89" fmla="*/ 288 h 999"/>
                <a:gd name="T90" fmla="*/ 482 w 994"/>
                <a:gd name="T91" fmla="*/ 353 h 999"/>
                <a:gd name="T92" fmla="*/ 480 w 994"/>
                <a:gd name="T93" fmla="*/ 398 h 999"/>
                <a:gd name="T94" fmla="*/ 479 w 994"/>
                <a:gd name="T95" fmla="*/ 415 h 999"/>
                <a:gd name="T96" fmla="*/ 468 w 994"/>
                <a:gd name="T97" fmla="*/ 408 h 99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994" h="999">
                  <a:moveTo>
                    <a:pt x="935" y="816"/>
                  </a:moveTo>
                  <a:lnTo>
                    <a:pt x="964" y="48"/>
                  </a:lnTo>
                  <a:lnTo>
                    <a:pt x="182" y="38"/>
                  </a:lnTo>
                  <a:lnTo>
                    <a:pt x="203" y="875"/>
                  </a:lnTo>
                  <a:lnTo>
                    <a:pt x="198" y="879"/>
                  </a:lnTo>
                  <a:lnTo>
                    <a:pt x="189" y="883"/>
                  </a:lnTo>
                  <a:lnTo>
                    <a:pt x="180" y="884"/>
                  </a:lnTo>
                  <a:lnTo>
                    <a:pt x="175" y="881"/>
                  </a:lnTo>
                  <a:lnTo>
                    <a:pt x="138" y="61"/>
                  </a:lnTo>
                  <a:lnTo>
                    <a:pt x="23" y="166"/>
                  </a:lnTo>
                  <a:lnTo>
                    <a:pt x="27" y="289"/>
                  </a:lnTo>
                  <a:lnTo>
                    <a:pt x="36" y="561"/>
                  </a:lnTo>
                  <a:lnTo>
                    <a:pt x="46" y="835"/>
                  </a:lnTo>
                  <a:lnTo>
                    <a:pt x="52" y="963"/>
                  </a:lnTo>
                  <a:lnTo>
                    <a:pt x="68" y="956"/>
                  </a:lnTo>
                  <a:lnTo>
                    <a:pt x="86" y="948"/>
                  </a:lnTo>
                  <a:lnTo>
                    <a:pt x="107" y="940"/>
                  </a:lnTo>
                  <a:lnTo>
                    <a:pt x="127" y="932"/>
                  </a:lnTo>
                  <a:lnTo>
                    <a:pt x="144" y="925"/>
                  </a:lnTo>
                  <a:lnTo>
                    <a:pt x="159" y="919"/>
                  </a:lnTo>
                  <a:lnTo>
                    <a:pt x="168" y="916"/>
                  </a:lnTo>
                  <a:lnTo>
                    <a:pt x="173" y="916"/>
                  </a:lnTo>
                  <a:lnTo>
                    <a:pt x="157" y="928"/>
                  </a:lnTo>
                  <a:lnTo>
                    <a:pt x="141" y="939"/>
                  </a:lnTo>
                  <a:lnTo>
                    <a:pt x="122" y="948"/>
                  </a:lnTo>
                  <a:lnTo>
                    <a:pt x="103" y="959"/>
                  </a:lnTo>
                  <a:lnTo>
                    <a:pt x="84" y="969"/>
                  </a:lnTo>
                  <a:lnTo>
                    <a:pt x="66" y="978"/>
                  </a:lnTo>
                  <a:lnTo>
                    <a:pt x="47" y="989"/>
                  </a:lnTo>
                  <a:lnTo>
                    <a:pt x="31" y="999"/>
                  </a:lnTo>
                  <a:lnTo>
                    <a:pt x="25" y="963"/>
                  </a:lnTo>
                  <a:lnTo>
                    <a:pt x="18" y="871"/>
                  </a:lnTo>
                  <a:lnTo>
                    <a:pt x="13" y="741"/>
                  </a:lnTo>
                  <a:lnTo>
                    <a:pt x="8" y="590"/>
                  </a:lnTo>
                  <a:lnTo>
                    <a:pt x="3" y="438"/>
                  </a:lnTo>
                  <a:lnTo>
                    <a:pt x="0" y="300"/>
                  </a:lnTo>
                  <a:lnTo>
                    <a:pt x="0" y="196"/>
                  </a:lnTo>
                  <a:lnTo>
                    <a:pt x="1" y="144"/>
                  </a:lnTo>
                  <a:lnTo>
                    <a:pt x="147" y="0"/>
                  </a:lnTo>
                  <a:lnTo>
                    <a:pt x="994" y="22"/>
                  </a:lnTo>
                  <a:lnTo>
                    <a:pt x="993" y="57"/>
                  </a:lnTo>
                  <a:lnTo>
                    <a:pt x="988" y="149"/>
                  </a:lnTo>
                  <a:lnTo>
                    <a:pt x="984" y="279"/>
                  </a:lnTo>
                  <a:lnTo>
                    <a:pt x="977" y="427"/>
                  </a:lnTo>
                  <a:lnTo>
                    <a:pt x="970" y="576"/>
                  </a:lnTo>
                  <a:lnTo>
                    <a:pt x="964" y="706"/>
                  </a:lnTo>
                  <a:lnTo>
                    <a:pt x="959" y="797"/>
                  </a:lnTo>
                  <a:lnTo>
                    <a:pt x="957" y="831"/>
                  </a:lnTo>
                  <a:lnTo>
                    <a:pt x="935" y="8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2" name="Freeform 93"/>
            <p:cNvSpPr>
              <a:spLocks/>
            </p:cNvSpPr>
            <p:nvPr/>
          </p:nvSpPr>
          <p:spPr bwMode="auto">
            <a:xfrm>
              <a:off x="2995" y="2595"/>
              <a:ext cx="338" cy="415"/>
            </a:xfrm>
            <a:custGeom>
              <a:avLst/>
              <a:gdLst>
                <a:gd name="T0" fmla="*/ 297 w 676"/>
                <a:gd name="T1" fmla="*/ 405 h 831"/>
                <a:gd name="T2" fmla="*/ 283 w 676"/>
                <a:gd name="T3" fmla="*/ 381 h 831"/>
                <a:gd name="T4" fmla="*/ 264 w 676"/>
                <a:gd name="T5" fmla="*/ 320 h 831"/>
                <a:gd name="T6" fmla="*/ 240 w 676"/>
                <a:gd name="T7" fmla="*/ 280 h 831"/>
                <a:gd name="T8" fmla="*/ 211 w 676"/>
                <a:gd name="T9" fmla="*/ 250 h 831"/>
                <a:gd name="T10" fmla="*/ 180 w 676"/>
                <a:gd name="T11" fmla="*/ 238 h 831"/>
                <a:gd name="T12" fmla="*/ 178 w 676"/>
                <a:gd name="T13" fmla="*/ 231 h 831"/>
                <a:gd name="T14" fmla="*/ 192 w 676"/>
                <a:gd name="T15" fmla="*/ 232 h 831"/>
                <a:gd name="T16" fmla="*/ 212 w 676"/>
                <a:gd name="T17" fmla="*/ 199 h 831"/>
                <a:gd name="T18" fmla="*/ 205 w 676"/>
                <a:gd name="T19" fmla="*/ 171 h 831"/>
                <a:gd name="T20" fmla="*/ 177 w 676"/>
                <a:gd name="T21" fmla="*/ 156 h 831"/>
                <a:gd name="T22" fmla="*/ 134 w 676"/>
                <a:gd name="T23" fmla="*/ 148 h 831"/>
                <a:gd name="T24" fmla="*/ 93 w 676"/>
                <a:gd name="T25" fmla="*/ 136 h 831"/>
                <a:gd name="T26" fmla="*/ 58 w 676"/>
                <a:gd name="T27" fmla="*/ 138 h 831"/>
                <a:gd name="T28" fmla="*/ 51 w 676"/>
                <a:gd name="T29" fmla="*/ 243 h 831"/>
                <a:gd name="T30" fmla="*/ 80 w 676"/>
                <a:gd name="T31" fmla="*/ 317 h 831"/>
                <a:gd name="T32" fmla="*/ 125 w 676"/>
                <a:gd name="T33" fmla="*/ 355 h 831"/>
                <a:gd name="T34" fmla="*/ 141 w 676"/>
                <a:gd name="T35" fmla="*/ 351 h 831"/>
                <a:gd name="T36" fmla="*/ 140 w 676"/>
                <a:gd name="T37" fmla="*/ 358 h 831"/>
                <a:gd name="T38" fmla="*/ 122 w 676"/>
                <a:gd name="T39" fmla="*/ 361 h 831"/>
                <a:gd name="T40" fmla="*/ 77 w 676"/>
                <a:gd name="T41" fmla="*/ 335 h 831"/>
                <a:gd name="T42" fmla="*/ 43 w 676"/>
                <a:gd name="T43" fmla="*/ 288 h 831"/>
                <a:gd name="T44" fmla="*/ 28 w 676"/>
                <a:gd name="T45" fmla="*/ 230 h 831"/>
                <a:gd name="T46" fmla="*/ 19 w 676"/>
                <a:gd name="T47" fmla="*/ 165 h 831"/>
                <a:gd name="T48" fmla="*/ 2 w 676"/>
                <a:gd name="T49" fmla="*/ 159 h 831"/>
                <a:gd name="T50" fmla="*/ 36 w 676"/>
                <a:gd name="T51" fmla="*/ 108 h 831"/>
                <a:gd name="T52" fmla="*/ 30 w 676"/>
                <a:gd name="T53" fmla="*/ 70 h 831"/>
                <a:gd name="T54" fmla="*/ 35 w 676"/>
                <a:gd name="T55" fmla="*/ 32 h 831"/>
                <a:gd name="T56" fmla="*/ 58 w 676"/>
                <a:gd name="T57" fmla="*/ 7 h 831"/>
                <a:gd name="T58" fmla="*/ 71 w 676"/>
                <a:gd name="T59" fmla="*/ 11 h 831"/>
                <a:gd name="T60" fmla="*/ 55 w 676"/>
                <a:gd name="T61" fmla="*/ 27 h 831"/>
                <a:gd name="T62" fmla="*/ 69 w 676"/>
                <a:gd name="T63" fmla="*/ 92 h 831"/>
                <a:gd name="T64" fmla="*/ 116 w 676"/>
                <a:gd name="T65" fmla="*/ 121 h 831"/>
                <a:gd name="T66" fmla="*/ 171 w 676"/>
                <a:gd name="T67" fmla="*/ 135 h 831"/>
                <a:gd name="T68" fmla="*/ 222 w 676"/>
                <a:gd name="T69" fmla="*/ 157 h 831"/>
                <a:gd name="T70" fmla="*/ 256 w 676"/>
                <a:gd name="T71" fmla="*/ 173 h 831"/>
                <a:gd name="T72" fmla="*/ 270 w 676"/>
                <a:gd name="T73" fmla="*/ 205 h 831"/>
                <a:gd name="T74" fmla="*/ 251 w 676"/>
                <a:gd name="T75" fmla="*/ 211 h 831"/>
                <a:gd name="T76" fmla="*/ 239 w 676"/>
                <a:gd name="T77" fmla="*/ 200 h 831"/>
                <a:gd name="T78" fmla="*/ 256 w 676"/>
                <a:gd name="T79" fmla="*/ 204 h 831"/>
                <a:gd name="T80" fmla="*/ 251 w 676"/>
                <a:gd name="T81" fmla="*/ 187 h 831"/>
                <a:gd name="T82" fmla="*/ 228 w 676"/>
                <a:gd name="T83" fmla="*/ 173 h 831"/>
                <a:gd name="T84" fmla="*/ 231 w 676"/>
                <a:gd name="T85" fmla="*/ 220 h 831"/>
                <a:gd name="T86" fmla="*/ 255 w 676"/>
                <a:gd name="T87" fmla="*/ 272 h 831"/>
                <a:gd name="T88" fmla="*/ 296 w 676"/>
                <a:gd name="T89" fmla="*/ 304 h 831"/>
                <a:gd name="T90" fmla="*/ 323 w 676"/>
                <a:gd name="T91" fmla="*/ 301 h 831"/>
                <a:gd name="T92" fmla="*/ 317 w 676"/>
                <a:gd name="T93" fmla="*/ 291 h 831"/>
                <a:gd name="T94" fmla="*/ 336 w 676"/>
                <a:gd name="T95" fmla="*/ 292 h 831"/>
                <a:gd name="T96" fmla="*/ 334 w 676"/>
                <a:gd name="T97" fmla="*/ 314 h 831"/>
                <a:gd name="T98" fmla="*/ 301 w 676"/>
                <a:gd name="T99" fmla="*/ 320 h 831"/>
                <a:gd name="T100" fmla="*/ 274 w 676"/>
                <a:gd name="T101" fmla="*/ 307 h 831"/>
                <a:gd name="T102" fmla="*/ 297 w 676"/>
                <a:gd name="T103" fmla="*/ 360 h 8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76" h="831">
                  <a:moveTo>
                    <a:pt x="615" y="831"/>
                  </a:moveTo>
                  <a:lnTo>
                    <a:pt x="608" y="827"/>
                  </a:lnTo>
                  <a:lnTo>
                    <a:pt x="602" y="824"/>
                  </a:lnTo>
                  <a:lnTo>
                    <a:pt x="598" y="818"/>
                  </a:lnTo>
                  <a:lnTo>
                    <a:pt x="593" y="811"/>
                  </a:lnTo>
                  <a:lnTo>
                    <a:pt x="588" y="804"/>
                  </a:lnTo>
                  <a:lnTo>
                    <a:pt x="585" y="797"/>
                  </a:lnTo>
                  <a:lnTo>
                    <a:pt x="580" y="790"/>
                  </a:lnTo>
                  <a:lnTo>
                    <a:pt x="577" y="784"/>
                  </a:lnTo>
                  <a:lnTo>
                    <a:pt x="565" y="762"/>
                  </a:lnTo>
                  <a:lnTo>
                    <a:pt x="555" y="739"/>
                  </a:lnTo>
                  <a:lnTo>
                    <a:pt x="546" y="716"/>
                  </a:lnTo>
                  <a:lnTo>
                    <a:pt x="539" y="691"/>
                  </a:lnTo>
                  <a:lnTo>
                    <a:pt x="533" y="666"/>
                  </a:lnTo>
                  <a:lnTo>
                    <a:pt x="527" y="641"/>
                  </a:lnTo>
                  <a:lnTo>
                    <a:pt x="523" y="615"/>
                  </a:lnTo>
                  <a:lnTo>
                    <a:pt x="518" y="590"/>
                  </a:lnTo>
                  <a:lnTo>
                    <a:pt x="505" y="580"/>
                  </a:lnTo>
                  <a:lnTo>
                    <a:pt x="492" y="570"/>
                  </a:lnTo>
                  <a:lnTo>
                    <a:pt x="479" y="560"/>
                  </a:lnTo>
                  <a:lnTo>
                    <a:pt x="466" y="549"/>
                  </a:lnTo>
                  <a:lnTo>
                    <a:pt x="454" y="538"/>
                  </a:lnTo>
                  <a:lnTo>
                    <a:pt x="441" y="527"/>
                  </a:lnTo>
                  <a:lnTo>
                    <a:pt x="431" y="514"/>
                  </a:lnTo>
                  <a:lnTo>
                    <a:pt x="421" y="501"/>
                  </a:lnTo>
                  <a:lnTo>
                    <a:pt x="410" y="501"/>
                  </a:lnTo>
                  <a:lnTo>
                    <a:pt x="396" y="498"/>
                  </a:lnTo>
                  <a:lnTo>
                    <a:pt x="383" y="492"/>
                  </a:lnTo>
                  <a:lnTo>
                    <a:pt x="371" y="485"/>
                  </a:lnTo>
                  <a:lnTo>
                    <a:pt x="360" y="477"/>
                  </a:lnTo>
                  <a:lnTo>
                    <a:pt x="351" y="470"/>
                  </a:lnTo>
                  <a:lnTo>
                    <a:pt x="345" y="464"/>
                  </a:lnTo>
                  <a:lnTo>
                    <a:pt x="343" y="462"/>
                  </a:lnTo>
                  <a:lnTo>
                    <a:pt x="349" y="461"/>
                  </a:lnTo>
                  <a:lnTo>
                    <a:pt x="355" y="462"/>
                  </a:lnTo>
                  <a:lnTo>
                    <a:pt x="359" y="463"/>
                  </a:lnTo>
                  <a:lnTo>
                    <a:pt x="365" y="463"/>
                  </a:lnTo>
                  <a:lnTo>
                    <a:pt x="371" y="464"/>
                  </a:lnTo>
                  <a:lnTo>
                    <a:pt x="378" y="466"/>
                  </a:lnTo>
                  <a:lnTo>
                    <a:pt x="383" y="464"/>
                  </a:lnTo>
                  <a:lnTo>
                    <a:pt x="390" y="462"/>
                  </a:lnTo>
                  <a:lnTo>
                    <a:pt x="406" y="448"/>
                  </a:lnTo>
                  <a:lnTo>
                    <a:pt x="416" y="433"/>
                  </a:lnTo>
                  <a:lnTo>
                    <a:pt x="419" y="416"/>
                  </a:lnTo>
                  <a:lnTo>
                    <a:pt x="424" y="399"/>
                  </a:lnTo>
                  <a:lnTo>
                    <a:pt x="421" y="387"/>
                  </a:lnTo>
                  <a:lnTo>
                    <a:pt x="420" y="376"/>
                  </a:lnTo>
                  <a:lnTo>
                    <a:pt x="417" y="364"/>
                  </a:lnTo>
                  <a:lnTo>
                    <a:pt x="414" y="353"/>
                  </a:lnTo>
                  <a:lnTo>
                    <a:pt x="410" y="342"/>
                  </a:lnTo>
                  <a:lnTo>
                    <a:pt x="404" y="334"/>
                  </a:lnTo>
                  <a:lnTo>
                    <a:pt x="397" y="326"/>
                  </a:lnTo>
                  <a:lnTo>
                    <a:pt x="388" y="320"/>
                  </a:lnTo>
                  <a:lnTo>
                    <a:pt x="371" y="316"/>
                  </a:lnTo>
                  <a:lnTo>
                    <a:pt x="353" y="312"/>
                  </a:lnTo>
                  <a:lnTo>
                    <a:pt x="336" y="309"/>
                  </a:lnTo>
                  <a:lnTo>
                    <a:pt x="319" y="307"/>
                  </a:lnTo>
                  <a:lnTo>
                    <a:pt x="302" y="303"/>
                  </a:lnTo>
                  <a:lnTo>
                    <a:pt x="284" y="300"/>
                  </a:lnTo>
                  <a:lnTo>
                    <a:pt x="268" y="296"/>
                  </a:lnTo>
                  <a:lnTo>
                    <a:pt x="251" y="293"/>
                  </a:lnTo>
                  <a:lnTo>
                    <a:pt x="234" y="288"/>
                  </a:lnTo>
                  <a:lnTo>
                    <a:pt x="218" y="284"/>
                  </a:lnTo>
                  <a:lnTo>
                    <a:pt x="201" y="279"/>
                  </a:lnTo>
                  <a:lnTo>
                    <a:pt x="185" y="272"/>
                  </a:lnTo>
                  <a:lnTo>
                    <a:pt x="169" y="265"/>
                  </a:lnTo>
                  <a:lnTo>
                    <a:pt x="154" y="257"/>
                  </a:lnTo>
                  <a:lnTo>
                    <a:pt x="139" y="248"/>
                  </a:lnTo>
                  <a:lnTo>
                    <a:pt x="125" y="237"/>
                  </a:lnTo>
                  <a:lnTo>
                    <a:pt x="115" y="277"/>
                  </a:lnTo>
                  <a:lnTo>
                    <a:pt x="107" y="317"/>
                  </a:lnTo>
                  <a:lnTo>
                    <a:pt x="100" y="360"/>
                  </a:lnTo>
                  <a:lnTo>
                    <a:pt x="98" y="401"/>
                  </a:lnTo>
                  <a:lnTo>
                    <a:pt x="98" y="445"/>
                  </a:lnTo>
                  <a:lnTo>
                    <a:pt x="102" y="487"/>
                  </a:lnTo>
                  <a:lnTo>
                    <a:pt x="110" y="530"/>
                  </a:lnTo>
                  <a:lnTo>
                    <a:pt x="122" y="573"/>
                  </a:lnTo>
                  <a:lnTo>
                    <a:pt x="133" y="592"/>
                  </a:lnTo>
                  <a:lnTo>
                    <a:pt x="145" y="614"/>
                  </a:lnTo>
                  <a:lnTo>
                    <a:pt x="159" y="635"/>
                  </a:lnTo>
                  <a:lnTo>
                    <a:pt x="173" y="655"/>
                  </a:lnTo>
                  <a:lnTo>
                    <a:pt x="189" y="673"/>
                  </a:lnTo>
                  <a:lnTo>
                    <a:pt x="207" y="689"/>
                  </a:lnTo>
                  <a:lnTo>
                    <a:pt x="227" y="702"/>
                  </a:lnTo>
                  <a:lnTo>
                    <a:pt x="250" y="711"/>
                  </a:lnTo>
                  <a:lnTo>
                    <a:pt x="256" y="711"/>
                  </a:lnTo>
                  <a:lnTo>
                    <a:pt x="262" y="709"/>
                  </a:lnTo>
                  <a:lnTo>
                    <a:pt x="269" y="706"/>
                  </a:lnTo>
                  <a:lnTo>
                    <a:pt x="275" y="704"/>
                  </a:lnTo>
                  <a:lnTo>
                    <a:pt x="281" y="702"/>
                  </a:lnTo>
                  <a:lnTo>
                    <a:pt x="287" y="701"/>
                  </a:lnTo>
                  <a:lnTo>
                    <a:pt x="290" y="703"/>
                  </a:lnTo>
                  <a:lnTo>
                    <a:pt x="294" y="708"/>
                  </a:lnTo>
                  <a:lnTo>
                    <a:pt x="287" y="712"/>
                  </a:lnTo>
                  <a:lnTo>
                    <a:pt x="280" y="716"/>
                  </a:lnTo>
                  <a:lnTo>
                    <a:pt x="273" y="719"/>
                  </a:lnTo>
                  <a:lnTo>
                    <a:pt x="266" y="721"/>
                  </a:lnTo>
                  <a:lnTo>
                    <a:pt x="259" y="723"/>
                  </a:lnTo>
                  <a:lnTo>
                    <a:pt x="251" y="724"/>
                  </a:lnTo>
                  <a:lnTo>
                    <a:pt x="243" y="723"/>
                  </a:lnTo>
                  <a:lnTo>
                    <a:pt x="235" y="720"/>
                  </a:lnTo>
                  <a:lnTo>
                    <a:pt x="212" y="710"/>
                  </a:lnTo>
                  <a:lnTo>
                    <a:pt x="191" y="698"/>
                  </a:lnTo>
                  <a:lnTo>
                    <a:pt x="171" y="686"/>
                  </a:lnTo>
                  <a:lnTo>
                    <a:pt x="153" y="671"/>
                  </a:lnTo>
                  <a:lnTo>
                    <a:pt x="137" y="655"/>
                  </a:lnTo>
                  <a:lnTo>
                    <a:pt x="122" y="637"/>
                  </a:lnTo>
                  <a:lnTo>
                    <a:pt x="108" y="618"/>
                  </a:lnTo>
                  <a:lnTo>
                    <a:pt x="97" y="598"/>
                  </a:lnTo>
                  <a:lnTo>
                    <a:pt x="86" y="577"/>
                  </a:lnTo>
                  <a:lnTo>
                    <a:pt x="77" y="555"/>
                  </a:lnTo>
                  <a:lnTo>
                    <a:pt x="69" y="532"/>
                  </a:lnTo>
                  <a:lnTo>
                    <a:pt x="63" y="509"/>
                  </a:lnTo>
                  <a:lnTo>
                    <a:pt x="59" y="485"/>
                  </a:lnTo>
                  <a:lnTo>
                    <a:pt x="55" y="461"/>
                  </a:lnTo>
                  <a:lnTo>
                    <a:pt x="53" y="437"/>
                  </a:lnTo>
                  <a:lnTo>
                    <a:pt x="53" y="411"/>
                  </a:lnTo>
                  <a:lnTo>
                    <a:pt x="53" y="330"/>
                  </a:lnTo>
                  <a:lnTo>
                    <a:pt x="45" y="330"/>
                  </a:lnTo>
                  <a:lnTo>
                    <a:pt x="38" y="330"/>
                  </a:lnTo>
                  <a:lnTo>
                    <a:pt x="30" y="330"/>
                  </a:lnTo>
                  <a:lnTo>
                    <a:pt x="22" y="328"/>
                  </a:lnTo>
                  <a:lnTo>
                    <a:pt x="15" y="326"/>
                  </a:lnTo>
                  <a:lnTo>
                    <a:pt x="9" y="323"/>
                  </a:lnTo>
                  <a:lnTo>
                    <a:pt x="3" y="319"/>
                  </a:lnTo>
                  <a:lnTo>
                    <a:pt x="0" y="314"/>
                  </a:lnTo>
                  <a:lnTo>
                    <a:pt x="56" y="294"/>
                  </a:lnTo>
                  <a:lnTo>
                    <a:pt x="61" y="269"/>
                  </a:lnTo>
                  <a:lnTo>
                    <a:pt x="65" y="242"/>
                  </a:lnTo>
                  <a:lnTo>
                    <a:pt x="72" y="217"/>
                  </a:lnTo>
                  <a:lnTo>
                    <a:pt x="87" y="196"/>
                  </a:lnTo>
                  <a:lnTo>
                    <a:pt x="78" y="184"/>
                  </a:lnTo>
                  <a:lnTo>
                    <a:pt x="71" y="171"/>
                  </a:lnTo>
                  <a:lnTo>
                    <a:pt x="64" y="156"/>
                  </a:lnTo>
                  <a:lnTo>
                    <a:pt x="60" y="141"/>
                  </a:lnTo>
                  <a:lnTo>
                    <a:pt x="56" y="126"/>
                  </a:lnTo>
                  <a:lnTo>
                    <a:pt x="56" y="110"/>
                  </a:lnTo>
                  <a:lnTo>
                    <a:pt x="57" y="93"/>
                  </a:lnTo>
                  <a:lnTo>
                    <a:pt x="63" y="77"/>
                  </a:lnTo>
                  <a:lnTo>
                    <a:pt x="70" y="65"/>
                  </a:lnTo>
                  <a:lnTo>
                    <a:pt x="77" y="53"/>
                  </a:lnTo>
                  <a:lnTo>
                    <a:pt x="85" y="42"/>
                  </a:lnTo>
                  <a:lnTo>
                    <a:pt x="94" y="31"/>
                  </a:lnTo>
                  <a:lnTo>
                    <a:pt x="103" y="22"/>
                  </a:lnTo>
                  <a:lnTo>
                    <a:pt x="115" y="14"/>
                  </a:lnTo>
                  <a:lnTo>
                    <a:pt x="125" y="7"/>
                  </a:lnTo>
                  <a:lnTo>
                    <a:pt x="138" y="0"/>
                  </a:lnTo>
                  <a:lnTo>
                    <a:pt x="144" y="8"/>
                  </a:lnTo>
                  <a:lnTo>
                    <a:pt x="145" y="15"/>
                  </a:lnTo>
                  <a:lnTo>
                    <a:pt x="142" y="22"/>
                  </a:lnTo>
                  <a:lnTo>
                    <a:pt x="135" y="28"/>
                  </a:lnTo>
                  <a:lnTo>
                    <a:pt x="127" y="34"/>
                  </a:lnTo>
                  <a:lnTo>
                    <a:pt x="120" y="40"/>
                  </a:lnTo>
                  <a:lnTo>
                    <a:pt x="113" y="47"/>
                  </a:lnTo>
                  <a:lnTo>
                    <a:pt x="109" y="55"/>
                  </a:lnTo>
                  <a:lnTo>
                    <a:pt x="102" y="83"/>
                  </a:lnTo>
                  <a:lnTo>
                    <a:pt x="103" y="113"/>
                  </a:lnTo>
                  <a:lnTo>
                    <a:pt x="110" y="141"/>
                  </a:lnTo>
                  <a:lnTo>
                    <a:pt x="122" y="166"/>
                  </a:lnTo>
                  <a:lnTo>
                    <a:pt x="138" y="184"/>
                  </a:lnTo>
                  <a:lnTo>
                    <a:pt x="154" y="201"/>
                  </a:lnTo>
                  <a:lnTo>
                    <a:pt x="173" y="214"/>
                  </a:lnTo>
                  <a:lnTo>
                    <a:pt x="192" y="226"/>
                  </a:lnTo>
                  <a:lnTo>
                    <a:pt x="212" y="235"/>
                  </a:lnTo>
                  <a:lnTo>
                    <a:pt x="232" y="242"/>
                  </a:lnTo>
                  <a:lnTo>
                    <a:pt x="254" y="249"/>
                  </a:lnTo>
                  <a:lnTo>
                    <a:pt x="276" y="255"/>
                  </a:lnTo>
                  <a:lnTo>
                    <a:pt x="298" y="259"/>
                  </a:lnTo>
                  <a:lnTo>
                    <a:pt x="320" y="265"/>
                  </a:lnTo>
                  <a:lnTo>
                    <a:pt x="342" y="271"/>
                  </a:lnTo>
                  <a:lnTo>
                    <a:pt x="364" y="277"/>
                  </a:lnTo>
                  <a:lnTo>
                    <a:pt x="385" y="284"/>
                  </a:lnTo>
                  <a:lnTo>
                    <a:pt x="405" y="293"/>
                  </a:lnTo>
                  <a:lnTo>
                    <a:pt x="425" y="302"/>
                  </a:lnTo>
                  <a:lnTo>
                    <a:pt x="444" y="315"/>
                  </a:lnTo>
                  <a:lnTo>
                    <a:pt x="459" y="317"/>
                  </a:lnTo>
                  <a:lnTo>
                    <a:pt x="474" y="322"/>
                  </a:lnTo>
                  <a:lnTo>
                    <a:pt x="488" y="328"/>
                  </a:lnTo>
                  <a:lnTo>
                    <a:pt x="501" y="337"/>
                  </a:lnTo>
                  <a:lnTo>
                    <a:pt x="512" y="347"/>
                  </a:lnTo>
                  <a:lnTo>
                    <a:pt x="523" y="358"/>
                  </a:lnTo>
                  <a:lnTo>
                    <a:pt x="531" y="370"/>
                  </a:lnTo>
                  <a:lnTo>
                    <a:pt x="539" y="384"/>
                  </a:lnTo>
                  <a:lnTo>
                    <a:pt x="541" y="396"/>
                  </a:lnTo>
                  <a:lnTo>
                    <a:pt x="540" y="410"/>
                  </a:lnTo>
                  <a:lnTo>
                    <a:pt x="534" y="421"/>
                  </a:lnTo>
                  <a:lnTo>
                    <a:pt x="524" y="430"/>
                  </a:lnTo>
                  <a:lnTo>
                    <a:pt x="517" y="430"/>
                  </a:lnTo>
                  <a:lnTo>
                    <a:pt x="510" y="426"/>
                  </a:lnTo>
                  <a:lnTo>
                    <a:pt x="502" y="422"/>
                  </a:lnTo>
                  <a:lnTo>
                    <a:pt x="495" y="417"/>
                  </a:lnTo>
                  <a:lnTo>
                    <a:pt x="488" y="411"/>
                  </a:lnTo>
                  <a:lnTo>
                    <a:pt x="482" y="406"/>
                  </a:lnTo>
                  <a:lnTo>
                    <a:pt x="479" y="402"/>
                  </a:lnTo>
                  <a:lnTo>
                    <a:pt x="478" y="401"/>
                  </a:lnTo>
                  <a:lnTo>
                    <a:pt x="485" y="405"/>
                  </a:lnTo>
                  <a:lnTo>
                    <a:pt x="492" y="409"/>
                  </a:lnTo>
                  <a:lnTo>
                    <a:pt x="497" y="413"/>
                  </a:lnTo>
                  <a:lnTo>
                    <a:pt x="505" y="414"/>
                  </a:lnTo>
                  <a:lnTo>
                    <a:pt x="511" y="409"/>
                  </a:lnTo>
                  <a:lnTo>
                    <a:pt x="515" y="402"/>
                  </a:lnTo>
                  <a:lnTo>
                    <a:pt x="516" y="396"/>
                  </a:lnTo>
                  <a:lnTo>
                    <a:pt x="516" y="388"/>
                  </a:lnTo>
                  <a:lnTo>
                    <a:pt x="508" y="383"/>
                  </a:lnTo>
                  <a:lnTo>
                    <a:pt x="501" y="375"/>
                  </a:lnTo>
                  <a:lnTo>
                    <a:pt x="493" y="368"/>
                  </a:lnTo>
                  <a:lnTo>
                    <a:pt x="484" y="361"/>
                  </a:lnTo>
                  <a:lnTo>
                    <a:pt x="476" y="354"/>
                  </a:lnTo>
                  <a:lnTo>
                    <a:pt x="466" y="349"/>
                  </a:lnTo>
                  <a:lnTo>
                    <a:pt x="456" y="346"/>
                  </a:lnTo>
                  <a:lnTo>
                    <a:pt x="447" y="346"/>
                  </a:lnTo>
                  <a:lnTo>
                    <a:pt x="454" y="368"/>
                  </a:lnTo>
                  <a:lnTo>
                    <a:pt x="457" y="392"/>
                  </a:lnTo>
                  <a:lnTo>
                    <a:pt x="458" y="416"/>
                  </a:lnTo>
                  <a:lnTo>
                    <a:pt x="461" y="440"/>
                  </a:lnTo>
                  <a:lnTo>
                    <a:pt x="463" y="464"/>
                  </a:lnTo>
                  <a:lnTo>
                    <a:pt x="469" y="487"/>
                  </a:lnTo>
                  <a:lnTo>
                    <a:pt x="480" y="509"/>
                  </a:lnTo>
                  <a:lnTo>
                    <a:pt x="496" y="529"/>
                  </a:lnTo>
                  <a:lnTo>
                    <a:pt x="510" y="544"/>
                  </a:lnTo>
                  <a:lnTo>
                    <a:pt x="524" y="560"/>
                  </a:lnTo>
                  <a:lnTo>
                    <a:pt x="539" y="575"/>
                  </a:lnTo>
                  <a:lnTo>
                    <a:pt x="556" y="589"/>
                  </a:lnTo>
                  <a:lnTo>
                    <a:pt x="573" y="600"/>
                  </a:lnTo>
                  <a:lnTo>
                    <a:pt x="592" y="608"/>
                  </a:lnTo>
                  <a:lnTo>
                    <a:pt x="611" y="612"/>
                  </a:lnTo>
                  <a:lnTo>
                    <a:pt x="633" y="611"/>
                  </a:lnTo>
                  <a:lnTo>
                    <a:pt x="637" y="607"/>
                  </a:lnTo>
                  <a:lnTo>
                    <a:pt x="641" y="604"/>
                  </a:lnTo>
                  <a:lnTo>
                    <a:pt x="646" y="602"/>
                  </a:lnTo>
                  <a:lnTo>
                    <a:pt x="649" y="598"/>
                  </a:lnTo>
                  <a:lnTo>
                    <a:pt x="645" y="593"/>
                  </a:lnTo>
                  <a:lnTo>
                    <a:pt x="639" y="591"/>
                  </a:lnTo>
                  <a:lnTo>
                    <a:pt x="634" y="589"/>
                  </a:lnTo>
                  <a:lnTo>
                    <a:pt x="633" y="583"/>
                  </a:lnTo>
                  <a:lnTo>
                    <a:pt x="640" y="578"/>
                  </a:lnTo>
                  <a:lnTo>
                    <a:pt x="647" y="576"/>
                  </a:lnTo>
                  <a:lnTo>
                    <a:pt x="656" y="575"/>
                  </a:lnTo>
                  <a:lnTo>
                    <a:pt x="664" y="577"/>
                  </a:lnTo>
                  <a:lnTo>
                    <a:pt x="671" y="584"/>
                  </a:lnTo>
                  <a:lnTo>
                    <a:pt x="675" y="592"/>
                  </a:lnTo>
                  <a:lnTo>
                    <a:pt x="676" y="600"/>
                  </a:lnTo>
                  <a:lnTo>
                    <a:pt x="675" y="608"/>
                  </a:lnTo>
                  <a:lnTo>
                    <a:pt x="674" y="619"/>
                  </a:lnTo>
                  <a:lnTo>
                    <a:pt x="668" y="628"/>
                  </a:lnTo>
                  <a:lnTo>
                    <a:pt x="657" y="636"/>
                  </a:lnTo>
                  <a:lnTo>
                    <a:pt x="645" y="643"/>
                  </a:lnTo>
                  <a:lnTo>
                    <a:pt x="630" y="644"/>
                  </a:lnTo>
                  <a:lnTo>
                    <a:pt x="616" y="643"/>
                  </a:lnTo>
                  <a:lnTo>
                    <a:pt x="602" y="641"/>
                  </a:lnTo>
                  <a:lnTo>
                    <a:pt x="590" y="637"/>
                  </a:lnTo>
                  <a:lnTo>
                    <a:pt x="577" y="631"/>
                  </a:lnTo>
                  <a:lnTo>
                    <a:pt x="565" y="627"/>
                  </a:lnTo>
                  <a:lnTo>
                    <a:pt x="556" y="620"/>
                  </a:lnTo>
                  <a:lnTo>
                    <a:pt x="547" y="614"/>
                  </a:lnTo>
                  <a:lnTo>
                    <a:pt x="554" y="636"/>
                  </a:lnTo>
                  <a:lnTo>
                    <a:pt x="562" y="658"/>
                  </a:lnTo>
                  <a:lnTo>
                    <a:pt x="571" y="679"/>
                  </a:lnTo>
                  <a:lnTo>
                    <a:pt x="581" y="701"/>
                  </a:lnTo>
                  <a:lnTo>
                    <a:pt x="593" y="721"/>
                  </a:lnTo>
                  <a:lnTo>
                    <a:pt x="605" y="743"/>
                  </a:lnTo>
                  <a:lnTo>
                    <a:pt x="617" y="764"/>
                  </a:lnTo>
                  <a:lnTo>
                    <a:pt x="631" y="784"/>
                  </a:lnTo>
                  <a:lnTo>
                    <a:pt x="615" y="8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Freeform 94"/>
            <p:cNvSpPr>
              <a:spLocks/>
            </p:cNvSpPr>
            <p:nvPr/>
          </p:nvSpPr>
          <p:spPr bwMode="auto">
            <a:xfrm>
              <a:off x="3350" y="2622"/>
              <a:ext cx="130" cy="250"/>
            </a:xfrm>
            <a:custGeom>
              <a:avLst/>
              <a:gdLst>
                <a:gd name="T0" fmla="*/ 124 w 260"/>
                <a:gd name="T1" fmla="*/ 76 h 501"/>
                <a:gd name="T2" fmla="*/ 130 w 260"/>
                <a:gd name="T3" fmla="*/ 123 h 501"/>
                <a:gd name="T4" fmla="*/ 125 w 260"/>
                <a:gd name="T5" fmla="*/ 169 h 501"/>
                <a:gd name="T6" fmla="*/ 107 w 260"/>
                <a:gd name="T7" fmla="*/ 212 h 501"/>
                <a:gd name="T8" fmla="*/ 88 w 260"/>
                <a:gd name="T9" fmla="*/ 235 h 501"/>
                <a:gd name="T10" fmla="*/ 72 w 260"/>
                <a:gd name="T11" fmla="*/ 243 h 501"/>
                <a:gd name="T12" fmla="*/ 56 w 260"/>
                <a:gd name="T13" fmla="*/ 249 h 501"/>
                <a:gd name="T14" fmla="*/ 44 w 260"/>
                <a:gd name="T15" fmla="*/ 250 h 501"/>
                <a:gd name="T16" fmla="*/ 44 w 260"/>
                <a:gd name="T17" fmla="*/ 246 h 501"/>
                <a:gd name="T18" fmla="*/ 54 w 260"/>
                <a:gd name="T19" fmla="*/ 237 h 501"/>
                <a:gd name="T20" fmla="*/ 70 w 260"/>
                <a:gd name="T21" fmla="*/ 226 h 501"/>
                <a:gd name="T22" fmla="*/ 84 w 260"/>
                <a:gd name="T23" fmla="*/ 215 h 501"/>
                <a:gd name="T24" fmla="*/ 94 w 260"/>
                <a:gd name="T25" fmla="*/ 194 h 501"/>
                <a:gd name="T26" fmla="*/ 103 w 260"/>
                <a:gd name="T27" fmla="*/ 159 h 501"/>
                <a:gd name="T28" fmla="*/ 106 w 260"/>
                <a:gd name="T29" fmla="*/ 123 h 501"/>
                <a:gd name="T30" fmla="*/ 103 w 260"/>
                <a:gd name="T31" fmla="*/ 87 h 501"/>
                <a:gd name="T32" fmla="*/ 98 w 260"/>
                <a:gd name="T33" fmla="*/ 65 h 501"/>
                <a:gd name="T34" fmla="*/ 95 w 260"/>
                <a:gd name="T35" fmla="*/ 55 h 501"/>
                <a:gd name="T36" fmla="*/ 91 w 260"/>
                <a:gd name="T37" fmla="*/ 46 h 501"/>
                <a:gd name="T38" fmla="*/ 85 w 260"/>
                <a:gd name="T39" fmla="*/ 39 h 501"/>
                <a:gd name="T40" fmla="*/ 70 w 260"/>
                <a:gd name="T41" fmla="*/ 26 h 501"/>
                <a:gd name="T42" fmla="*/ 44 w 260"/>
                <a:gd name="T43" fmla="*/ 16 h 501"/>
                <a:gd name="T44" fmla="*/ 19 w 260"/>
                <a:gd name="T45" fmla="*/ 12 h 501"/>
                <a:gd name="T46" fmla="*/ 3 w 260"/>
                <a:gd name="T47" fmla="*/ 12 h 501"/>
                <a:gd name="T48" fmla="*/ 8 w 260"/>
                <a:gd name="T49" fmla="*/ 6 h 501"/>
                <a:gd name="T50" fmla="*/ 27 w 260"/>
                <a:gd name="T51" fmla="*/ 0 h 501"/>
                <a:gd name="T52" fmla="*/ 46 w 260"/>
                <a:gd name="T53" fmla="*/ 1 h 501"/>
                <a:gd name="T54" fmla="*/ 65 w 260"/>
                <a:gd name="T55" fmla="*/ 6 h 501"/>
                <a:gd name="T56" fmla="*/ 80 w 260"/>
                <a:gd name="T57" fmla="*/ 14 h 501"/>
                <a:gd name="T58" fmla="*/ 92 w 260"/>
                <a:gd name="T59" fmla="*/ 23 h 501"/>
                <a:gd name="T60" fmla="*/ 103 w 260"/>
                <a:gd name="T61" fmla="*/ 36 h 501"/>
                <a:gd name="T62" fmla="*/ 113 w 260"/>
                <a:gd name="T63" fmla="*/ 48 h 5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60" h="501">
                  <a:moveTo>
                    <a:pt x="232" y="111"/>
                  </a:moveTo>
                  <a:lnTo>
                    <a:pt x="248" y="153"/>
                  </a:lnTo>
                  <a:lnTo>
                    <a:pt x="257" y="198"/>
                  </a:lnTo>
                  <a:lnTo>
                    <a:pt x="260" y="246"/>
                  </a:lnTo>
                  <a:lnTo>
                    <a:pt x="258" y="293"/>
                  </a:lnTo>
                  <a:lnTo>
                    <a:pt x="249" y="339"/>
                  </a:lnTo>
                  <a:lnTo>
                    <a:pt x="234" y="384"/>
                  </a:lnTo>
                  <a:lnTo>
                    <a:pt x="213" y="424"/>
                  </a:lnTo>
                  <a:lnTo>
                    <a:pt x="186" y="461"/>
                  </a:lnTo>
                  <a:lnTo>
                    <a:pt x="175" y="470"/>
                  </a:lnTo>
                  <a:lnTo>
                    <a:pt x="160" y="478"/>
                  </a:lnTo>
                  <a:lnTo>
                    <a:pt x="144" y="486"/>
                  </a:lnTo>
                  <a:lnTo>
                    <a:pt x="127" y="493"/>
                  </a:lnTo>
                  <a:lnTo>
                    <a:pt x="111" y="498"/>
                  </a:lnTo>
                  <a:lnTo>
                    <a:pt x="97" y="501"/>
                  </a:lnTo>
                  <a:lnTo>
                    <a:pt x="87" y="501"/>
                  </a:lnTo>
                  <a:lnTo>
                    <a:pt x="82" y="499"/>
                  </a:lnTo>
                  <a:lnTo>
                    <a:pt x="87" y="493"/>
                  </a:lnTo>
                  <a:lnTo>
                    <a:pt x="96" y="485"/>
                  </a:lnTo>
                  <a:lnTo>
                    <a:pt x="108" y="475"/>
                  </a:lnTo>
                  <a:lnTo>
                    <a:pt x="123" y="464"/>
                  </a:lnTo>
                  <a:lnTo>
                    <a:pt x="140" y="453"/>
                  </a:lnTo>
                  <a:lnTo>
                    <a:pt x="154" y="441"/>
                  </a:lnTo>
                  <a:lnTo>
                    <a:pt x="167" y="430"/>
                  </a:lnTo>
                  <a:lnTo>
                    <a:pt x="175" y="421"/>
                  </a:lnTo>
                  <a:lnTo>
                    <a:pt x="188" y="388"/>
                  </a:lnTo>
                  <a:lnTo>
                    <a:pt x="198" y="355"/>
                  </a:lnTo>
                  <a:lnTo>
                    <a:pt x="205" y="319"/>
                  </a:lnTo>
                  <a:lnTo>
                    <a:pt x="210" y="284"/>
                  </a:lnTo>
                  <a:lnTo>
                    <a:pt x="212" y="247"/>
                  </a:lnTo>
                  <a:lnTo>
                    <a:pt x="210" y="210"/>
                  </a:lnTo>
                  <a:lnTo>
                    <a:pt x="206" y="174"/>
                  </a:lnTo>
                  <a:lnTo>
                    <a:pt x="198" y="140"/>
                  </a:lnTo>
                  <a:lnTo>
                    <a:pt x="196" y="130"/>
                  </a:lnTo>
                  <a:lnTo>
                    <a:pt x="194" y="120"/>
                  </a:lnTo>
                  <a:lnTo>
                    <a:pt x="190" y="111"/>
                  </a:lnTo>
                  <a:lnTo>
                    <a:pt x="186" y="103"/>
                  </a:lnTo>
                  <a:lnTo>
                    <a:pt x="181" y="93"/>
                  </a:lnTo>
                  <a:lnTo>
                    <a:pt x="175" y="85"/>
                  </a:lnTo>
                  <a:lnTo>
                    <a:pt x="169" y="78"/>
                  </a:lnTo>
                  <a:lnTo>
                    <a:pt x="163" y="70"/>
                  </a:lnTo>
                  <a:lnTo>
                    <a:pt x="140" y="53"/>
                  </a:lnTo>
                  <a:lnTo>
                    <a:pt x="114" y="40"/>
                  </a:lnTo>
                  <a:lnTo>
                    <a:pt x="87" y="32"/>
                  </a:lnTo>
                  <a:lnTo>
                    <a:pt x="61" y="27"/>
                  </a:lnTo>
                  <a:lnTo>
                    <a:pt x="37" y="24"/>
                  </a:lnTo>
                  <a:lnTo>
                    <a:pt x="17" y="24"/>
                  </a:lnTo>
                  <a:lnTo>
                    <a:pt x="5" y="24"/>
                  </a:lnTo>
                  <a:lnTo>
                    <a:pt x="0" y="24"/>
                  </a:lnTo>
                  <a:lnTo>
                    <a:pt x="16" y="13"/>
                  </a:lnTo>
                  <a:lnTo>
                    <a:pt x="34" y="6"/>
                  </a:lnTo>
                  <a:lnTo>
                    <a:pt x="53" y="1"/>
                  </a:lnTo>
                  <a:lnTo>
                    <a:pt x="73" y="0"/>
                  </a:lnTo>
                  <a:lnTo>
                    <a:pt x="92" y="2"/>
                  </a:lnTo>
                  <a:lnTo>
                    <a:pt x="112" y="6"/>
                  </a:lnTo>
                  <a:lnTo>
                    <a:pt x="130" y="12"/>
                  </a:lnTo>
                  <a:lnTo>
                    <a:pt x="148" y="19"/>
                  </a:lnTo>
                  <a:lnTo>
                    <a:pt x="160" y="28"/>
                  </a:lnTo>
                  <a:lnTo>
                    <a:pt x="173" y="37"/>
                  </a:lnTo>
                  <a:lnTo>
                    <a:pt x="184" y="47"/>
                  </a:lnTo>
                  <a:lnTo>
                    <a:pt x="196" y="59"/>
                  </a:lnTo>
                  <a:lnTo>
                    <a:pt x="206" y="72"/>
                  </a:lnTo>
                  <a:lnTo>
                    <a:pt x="216" y="84"/>
                  </a:lnTo>
                  <a:lnTo>
                    <a:pt x="225" y="97"/>
                  </a:lnTo>
                  <a:lnTo>
                    <a:pt x="23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4" name="Freeform 95"/>
            <p:cNvSpPr>
              <a:spLocks/>
            </p:cNvSpPr>
            <p:nvPr/>
          </p:nvSpPr>
          <p:spPr bwMode="auto">
            <a:xfrm>
              <a:off x="2585" y="2651"/>
              <a:ext cx="321" cy="350"/>
            </a:xfrm>
            <a:custGeom>
              <a:avLst/>
              <a:gdLst>
                <a:gd name="T0" fmla="*/ 321 w 641"/>
                <a:gd name="T1" fmla="*/ 2 h 699"/>
                <a:gd name="T2" fmla="*/ 321 w 641"/>
                <a:gd name="T3" fmla="*/ 54 h 699"/>
                <a:gd name="T4" fmla="*/ 321 w 641"/>
                <a:gd name="T5" fmla="*/ 167 h 699"/>
                <a:gd name="T6" fmla="*/ 319 w 641"/>
                <a:gd name="T7" fmla="*/ 282 h 699"/>
                <a:gd name="T8" fmla="*/ 315 w 641"/>
                <a:gd name="T9" fmla="*/ 334 h 699"/>
                <a:gd name="T10" fmla="*/ 312 w 641"/>
                <a:gd name="T11" fmla="*/ 334 h 699"/>
                <a:gd name="T12" fmla="*/ 304 w 641"/>
                <a:gd name="T13" fmla="*/ 335 h 699"/>
                <a:gd name="T14" fmla="*/ 292 w 641"/>
                <a:gd name="T15" fmla="*/ 336 h 699"/>
                <a:gd name="T16" fmla="*/ 275 w 641"/>
                <a:gd name="T17" fmla="*/ 337 h 699"/>
                <a:gd name="T18" fmla="*/ 256 w 641"/>
                <a:gd name="T19" fmla="*/ 338 h 699"/>
                <a:gd name="T20" fmla="*/ 233 w 641"/>
                <a:gd name="T21" fmla="*/ 339 h 699"/>
                <a:gd name="T22" fmla="*/ 210 w 641"/>
                <a:gd name="T23" fmla="*/ 341 h 699"/>
                <a:gd name="T24" fmla="*/ 184 w 641"/>
                <a:gd name="T25" fmla="*/ 342 h 699"/>
                <a:gd name="T26" fmla="*/ 159 w 641"/>
                <a:gd name="T27" fmla="*/ 344 h 699"/>
                <a:gd name="T28" fmla="*/ 133 w 641"/>
                <a:gd name="T29" fmla="*/ 345 h 699"/>
                <a:gd name="T30" fmla="*/ 108 w 641"/>
                <a:gd name="T31" fmla="*/ 347 h 699"/>
                <a:gd name="T32" fmla="*/ 85 w 641"/>
                <a:gd name="T33" fmla="*/ 348 h 699"/>
                <a:gd name="T34" fmla="*/ 64 w 641"/>
                <a:gd name="T35" fmla="*/ 349 h 699"/>
                <a:gd name="T36" fmla="*/ 44 w 641"/>
                <a:gd name="T37" fmla="*/ 349 h 699"/>
                <a:gd name="T38" fmla="*/ 29 w 641"/>
                <a:gd name="T39" fmla="*/ 350 h 699"/>
                <a:gd name="T40" fmla="*/ 17 w 641"/>
                <a:gd name="T41" fmla="*/ 350 h 699"/>
                <a:gd name="T42" fmla="*/ 0 w 641"/>
                <a:gd name="T43" fmla="*/ 0 h 699"/>
                <a:gd name="T44" fmla="*/ 321 w 641"/>
                <a:gd name="T45" fmla="*/ 2 h 69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41" h="699">
                  <a:moveTo>
                    <a:pt x="641" y="3"/>
                  </a:moveTo>
                  <a:lnTo>
                    <a:pt x="641" y="107"/>
                  </a:lnTo>
                  <a:lnTo>
                    <a:pt x="641" y="334"/>
                  </a:lnTo>
                  <a:lnTo>
                    <a:pt x="638" y="563"/>
                  </a:lnTo>
                  <a:lnTo>
                    <a:pt x="629" y="668"/>
                  </a:lnTo>
                  <a:lnTo>
                    <a:pt x="623" y="668"/>
                  </a:lnTo>
                  <a:lnTo>
                    <a:pt x="607" y="669"/>
                  </a:lnTo>
                  <a:lnTo>
                    <a:pt x="583" y="672"/>
                  </a:lnTo>
                  <a:lnTo>
                    <a:pt x="549" y="673"/>
                  </a:lnTo>
                  <a:lnTo>
                    <a:pt x="511" y="676"/>
                  </a:lnTo>
                  <a:lnTo>
                    <a:pt x="466" y="678"/>
                  </a:lnTo>
                  <a:lnTo>
                    <a:pt x="419" y="682"/>
                  </a:lnTo>
                  <a:lnTo>
                    <a:pt x="368" y="684"/>
                  </a:lnTo>
                  <a:lnTo>
                    <a:pt x="318" y="688"/>
                  </a:lnTo>
                  <a:lnTo>
                    <a:pt x="266" y="690"/>
                  </a:lnTo>
                  <a:lnTo>
                    <a:pt x="216" y="693"/>
                  </a:lnTo>
                  <a:lnTo>
                    <a:pt x="169" y="696"/>
                  </a:lnTo>
                  <a:lnTo>
                    <a:pt x="127" y="697"/>
                  </a:lnTo>
                  <a:lnTo>
                    <a:pt x="88" y="698"/>
                  </a:lnTo>
                  <a:lnTo>
                    <a:pt x="57" y="699"/>
                  </a:lnTo>
                  <a:lnTo>
                    <a:pt x="34" y="699"/>
                  </a:lnTo>
                  <a:lnTo>
                    <a:pt x="0" y="0"/>
                  </a:lnTo>
                  <a:lnTo>
                    <a:pt x="64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5" name="Freeform 96"/>
            <p:cNvSpPr>
              <a:spLocks/>
            </p:cNvSpPr>
            <p:nvPr/>
          </p:nvSpPr>
          <p:spPr bwMode="auto">
            <a:xfrm>
              <a:off x="3295" y="2647"/>
              <a:ext cx="117" cy="218"/>
            </a:xfrm>
            <a:custGeom>
              <a:avLst/>
              <a:gdLst>
                <a:gd name="T0" fmla="*/ 69 w 233"/>
                <a:gd name="T1" fmla="*/ 90 h 434"/>
                <a:gd name="T2" fmla="*/ 61 w 233"/>
                <a:gd name="T3" fmla="*/ 114 h 434"/>
                <a:gd name="T4" fmla="*/ 46 w 233"/>
                <a:gd name="T5" fmla="*/ 134 h 434"/>
                <a:gd name="T6" fmla="*/ 37 w 233"/>
                <a:gd name="T7" fmla="*/ 138 h 434"/>
                <a:gd name="T8" fmla="*/ 26 w 233"/>
                <a:gd name="T9" fmla="*/ 138 h 434"/>
                <a:gd name="T10" fmla="*/ 18 w 233"/>
                <a:gd name="T11" fmla="*/ 140 h 434"/>
                <a:gd name="T12" fmla="*/ 26 w 233"/>
                <a:gd name="T13" fmla="*/ 146 h 434"/>
                <a:gd name="T14" fmla="*/ 36 w 233"/>
                <a:gd name="T15" fmla="*/ 150 h 434"/>
                <a:gd name="T16" fmla="*/ 49 w 233"/>
                <a:gd name="T17" fmla="*/ 149 h 434"/>
                <a:gd name="T18" fmla="*/ 64 w 233"/>
                <a:gd name="T19" fmla="*/ 148 h 434"/>
                <a:gd name="T20" fmla="*/ 73 w 233"/>
                <a:gd name="T21" fmla="*/ 151 h 434"/>
                <a:gd name="T22" fmla="*/ 70 w 233"/>
                <a:gd name="T23" fmla="*/ 172 h 434"/>
                <a:gd name="T24" fmla="*/ 56 w 233"/>
                <a:gd name="T25" fmla="*/ 190 h 434"/>
                <a:gd name="T26" fmla="*/ 50 w 233"/>
                <a:gd name="T27" fmla="*/ 201 h 434"/>
                <a:gd name="T28" fmla="*/ 65 w 233"/>
                <a:gd name="T29" fmla="*/ 201 h 434"/>
                <a:gd name="T30" fmla="*/ 79 w 233"/>
                <a:gd name="T31" fmla="*/ 195 h 434"/>
                <a:gd name="T32" fmla="*/ 90 w 233"/>
                <a:gd name="T33" fmla="*/ 187 h 434"/>
                <a:gd name="T34" fmla="*/ 100 w 233"/>
                <a:gd name="T35" fmla="*/ 175 h 434"/>
                <a:gd name="T36" fmla="*/ 112 w 233"/>
                <a:gd name="T37" fmla="*/ 165 h 434"/>
                <a:gd name="T38" fmla="*/ 117 w 233"/>
                <a:gd name="T39" fmla="*/ 180 h 434"/>
                <a:gd name="T40" fmla="*/ 104 w 233"/>
                <a:gd name="T41" fmla="*/ 199 h 434"/>
                <a:gd name="T42" fmla="*/ 81 w 233"/>
                <a:gd name="T43" fmla="*/ 212 h 434"/>
                <a:gd name="T44" fmla="*/ 55 w 233"/>
                <a:gd name="T45" fmla="*/ 218 h 434"/>
                <a:gd name="T46" fmla="*/ 43 w 233"/>
                <a:gd name="T47" fmla="*/ 213 h 434"/>
                <a:gd name="T48" fmla="*/ 30 w 233"/>
                <a:gd name="T49" fmla="*/ 206 h 434"/>
                <a:gd name="T50" fmla="*/ 24 w 233"/>
                <a:gd name="T51" fmla="*/ 197 h 434"/>
                <a:gd name="T52" fmla="*/ 31 w 233"/>
                <a:gd name="T53" fmla="*/ 194 h 434"/>
                <a:gd name="T54" fmla="*/ 39 w 233"/>
                <a:gd name="T55" fmla="*/ 193 h 434"/>
                <a:gd name="T56" fmla="*/ 52 w 233"/>
                <a:gd name="T57" fmla="*/ 180 h 434"/>
                <a:gd name="T58" fmla="*/ 52 w 233"/>
                <a:gd name="T59" fmla="*/ 168 h 434"/>
                <a:gd name="T60" fmla="*/ 34 w 233"/>
                <a:gd name="T61" fmla="*/ 165 h 434"/>
                <a:gd name="T62" fmla="*/ 17 w 233"/>
                <a:gd name="T63" fmla="*/ 156 h 434"/>
                <a:gd name="T64" fmla="*/ 1 w 233"/>
                <a:gd name="T65" fmla="*/ 131 h 434"/>
                <a:gd name="T66" fmla="*/ 7 w 233"/>
                <a:gd name="T67" fmla="*/ 110 h 434"/>
                <a:gd name="T68" fmla="*/ 11 w 233"/>
                <a:gd name="T69" fmla="*/ 120 h 434"/>
                <a:gd name="T70" fmla="*/ 17 w 233"/>
                <a:gd name="T71" fmla="*/ 129 h 434"/>
                <a:gd name="T72" fmla="*/ 27 w 233"/>
                <a:gd name="T73" fmla="*/ 129 h 434"/>
                <a:gd name="T74" fmla="*/ 34 w 233"/>
                <a:gd name="T75" fmla="*/ 129 h 434"/>
                <a:gd name="T76" fmla="*/ 41 w 233"/>
                <a:gd name="T77" fmla="*/ 125 h 434"/>
                <a:gd name="T78" fmla="*/ 44 w 233"/>
                <a:gd name="T79" fmla="*/ 75 h 434"/>
                <a:gd name="T80" fmla="*/ 33 w 233"/>
                <a:gd name="T81" fmla="*/ 26 h 434"/>
                <a:gd name="T82" fmla="*/ 59 w 233"/>
                <a:gd name="T83" fmla="*/ 8 h 434"/>
                <a:gd name="T84" fmla="*/ 67 w 233"/>
                <a:gd name="T85" fmla="*/ 74 h 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33" h="434">
                  <a:moveTo>
                    <a:pt x="133" y="147"/>
                  </a:moveTo>
                  <a:lnTo>
                    <a:pt x="137" y="164"/>
                  </a:lnTo>
                  <a:lnTo>
                    <a:pt x="137" y="180"/>
                  </a:lnTo>
                  <a:lnTo>
                    <a:pt x="135" y="196"/>
                  </a:lnTo>
                  <a:lnTo>
                    <a:pt x="130" y="211"/>
                  </a:lnTo>
                  <a:lnTo>
                    <a:pt x="122" y="226"/>
                  </a:lnTo>
                  <a:lnTo>
                    <a:pt x="114" y="240"/>
                  </a:lnTo>
                  <a:lnTo>
                    <a:pt x="104" y="253"/>
                  </a:lnTo>
                  <a:lnTo>
                    <a:pt x="92" y="266"/>
                  </a:lnTo>
                  <a:lnTo>
                    <a:pt x="86" y="270"/>
                  </a:lnTo>
                  <a:lnTo>
                    <a:pt x="79" y="272"/>
                  </a:lnTo>
                  <a:lnTo>
                    <a:pt x="74" y="274"/>
                  </a:lnTo>
                  <a:lnTo>
                    <a:pt x="67" y="275"/>
                  </a:lnTo>
                  <a:lnTo>
                    <a:pt x="60" y="275"/>
                  </a:lnTo>
                  <a:lnTo>
                    <a:pt x="52" y="275"/>
                  </a:lnTo>
                  <a:lnTo>
                    <a:pt x="41" y="275"/>
                  </a:lnTo>
                  <a:lnTo>
                    <a:pt x="31" y="273"/>
                  </a:lnTo>
                  <a:lnTo>
                    <a:pt x="36" y="279"/>
                  </a:lnTo>
                  <a:lnTo>
                    <a:pt x="40" y="283"/>
                  </a:lnTo>
                  <a:lnTo>
                    <a:pt x="46" y="288"/>
                  </a:lnTo>
                  <a:lnTo>
                    <a:pt x="52" y="291"/>
                  </a:lnTo>
                  <a:lnTo>
                    <a:pt x="59" y="295"/>
                  </a:lnTo>
                  <a:lnTo>
                    <a:pt x="66" y="297"/>
                  </a:lnTo>
                  <a:lnTo>
                    <a:pt x="72" y="298"/>
                  </a:lnTo>
                  <a:lnTo>
                    <a:pt x="79" y="300"/>
                  </a:lnTo>
                  <a:lnTo>
                    <a:pt x="87" y="298"/>
                  </a:lnTo>
                  <a:lnTo>
                    <a:pt x="97" y="296"/>
                  </a:lnTo>
                  <a:lnTo>
                    <a:pt x="107" y="295"/>
                  </a:lnTo>
                  <a:lnTo>
                    <a:pt x="117" y="295"/>
                  </a:lnTo>
                  <a:lnTo>
                    <a:pt x="128" y="295"/>
                  </a:lnTo>
                  <a:lnTo>
                    <a:pt x="136" y="295"/>
                  </a:lnTo>
                  <a:lnTo>
                    <a:pt x="143" y="297"/>
                  </a:lnTo>
                  <a:lnTo>
                    <a:pt x="146" y="300"/>
                  </a:lnTo>
                  <a:lnTo>
                    <a:pt x="146" y="316"/>
                  </a:lnTo>
                  <a:lnTo>
                    <a:pt x="144" y="329"/>
                  </a:lnTo>
                  <a:lnTo>
                    <a:pt x="139" y="343"/>
                  </a:lnTo>
                  <a:lnTo>
                    <a:pt x="131" y="356"/>
                  </a:lnTo>
                  <a:lnTo>
                    <a:pt x="122" y="369"/>
                  </a:lnTo>
                  <a:lnTo>
                    <a:pt x="112" y="379"/>
                  </a:lnTo>
                  <a:lnTo>
                    <a:pt x="101" y="388"/>
                  </a:lnTo>
                  <a:lnTo>
                    <a:pt x="90" y="396"/>
                  </a:lnTo>
                  <a:lnTo>
                    <a:pt x="99" y="400"/>
                  </a:lnTo>
                  <a:lnTo>
                    <a:pt x="109" y="401"/>
                  </a:lnTo>
                  <a:lnTo>
                    <a:pt x="120" y="401"/>
                  </a:lnTo>
                  <a:lnTo>
                    <a:pt x="129" y="400"/>
                  </a:lnTo>
                  <a:lnTo>
                    <a:pt x="139" y="397"/>
                  </a:lnTo>
                  <a:lnTo>
                    <a:pt x="148" y="394"/>
                  </a:lnTo>
                  <a:lnTo>
                    <a:pt x="158" y="389"/>
                  </a:lnTo>
                  <a:lnTo>
                    <a:pt x="166" y="385"/>
                  </a:lnTo>
                  <a:lnTo>
                    <a:pt x="174" y="379"/>
                  </a:lnTo>
                  <a:lnTo>
                    <a:pt x="180" y="372"/>
                  </a:lnTo>
                  <a:lnTo>
                    <a:pt x="186" y="364"/>
                  </a:lnTo>
                  <a:lnTo>
                    <a:pt x="192" y="356"/>
                  </a:lnTo>
                  <a:lnTo>
                    <a:pt x="199" y="348"/>
                  </a:lnTo>
                  <a:lnTo>
                    <a:pt x="206" y="340"/>
                  </a:lnTo>
                  <a:lnTo>
                    <a:pt x="214" y="334"/>
                  </a:lnTo>
                  <a:lnTo>
                    <a:pt x="224" y="329"/>
                  </a:lnTo>
                  <a:lnTo>
                    <a:pt x="229" y="339"/>
                  </a:lnTo>
                  <a:lnTo>
                    <a:pt x="233" y="349"/>
                  </a:lnTo>
                  <a:lnTo>
                    <a:pt x="233" y="358"/>
                  </a:lnTo>
                  <a:lnTo>
                    <a:pt x="230" y="369"/>
                  </a:lnTo>
                  <a:lnTo>
                    <a:pt x="220" y="385"/>
                  </a:lnTo>
                  <a:lnTo>
                    <a:pt x="207" y="397"/>
                  </a:lnTo>
                  <a:lnTo>
                    <a:pt x="193" y="408"/>
                  </a:lnTo>
                  <a:lnTo>
                    <a:pt x="178" y="416"/>
                  </a:lnTo>
                  <a:lnTo>
                    <a:pt x="161" y="423"/>
                  </a:lnTo>
                  <a:lnTo>
                    <a:pt x="144" y="427"/>
                  </a:lnTo>
                  <a:lnTo>
                    <a:pt x="127" y="431"/>
                  </a:lnTo>
                  <a:lnTo>
                    <a:pt x="109" y="434"/>
                  </a:lnTo>
                  <a:lnTo>
                    <a:pt x="101" y="431"/>
                  </a:lnTo>
                  <a:lnTo>
                    <a:pt x="93" y="427"/>
                  </a:lnTo>
                  <a:lnTo>
                    <a:pt x="85" y="424"/>
                  </a:lnTo>
                  <a:lnTo>
                    <a:pt x="76" y="420"/>
                  </a:lnTo>
                  <a:lnTo>
                    <a:pt x="68" y="417"/>
                  </a:lnTo>
                  <a:lnTo>
                    <a:pt x="60" y="411"/>
                  </a:lnTo>
                  <a:lnTo>
                    <a:pt x="53" y="406"/>
                  </a:lnTo>
                  <a:lnTo>
                    <a:pt x="46" y="397"/>
                  </a:lnTo>
                  <a:lnTo>
                    <a:pt x="48" y="393"/>
                  </a:lnTo>
                  <a:lnTo>
                    <a:pt x="52" y="391"/>
                  </a:lnTo>
                  <a:lnTo>
                    <a:pt x="56" y="388"/>
                  </a:lnTo>
                  <a:lnTo>
                    <a:pt x="61" y="387"/>
                  </a:lnTo>
                  <a:lnTo>
                    <a:pt x="67" y="386"/>
                  </a:lnTo>
                  <a:lnTo>
                    <a:pt x="72" y="385"/>
                  </a:lnTo>
                  <a:lnTo>
                    <a:pt x="77" y="384"/>
                  </a:lnTo>
                  <a:lnTo>
                    <a:pt x="82" y="381"/>
                  </a:lnTo>
                  <a:lnTo>
                    <a:pt x="93" y="370"/>
                  </a:lnTo>
                  <a:lnTo>
                    <a:pt x="104" y="358"/>
                  </a:lnTo>
                  <a:lnTo>
                    <a:pt x="112" y="346"/>
                  </a:lnTo>
                  <a:lnTo>
                    <a:pt x="115" y="332"/>
                  </a:lnTo>
                  <a:lnTo>
                    <a:pt x="104" y="335"/>
                  </a:lnTo>
                  <a:lnTo>
                    <a:pt x="91" y="335"/>
                  </a:lnTo>
                  <a:lnTo>
                    <a:pt x="79" y="334"/>
                  </a:lnTo>
                  <a:lnTo>
                    <a:pt x="68" y="329"/>
                  </a:lnTo>
                  <a:lnTo>
                    <a:pt x="56" y="325"/>
                  </a:lnTo>
                  <a:lnTo>
                    <a:pt x="45" y="318"/>
                  </a:lnTo>
                  <a:lnTo>
                    <a:pt x="34" y="310"/>
                  </a:lnTo>
                  <a:lnTo>
                    <a:pt x="24" y="301"/>
                  </a:lnTo>
                  <a:lnTo>
                    <a:pt x="10" y="282"/>
                  </a:lnTo>
                  <a:lnTo>
                    <a:pt x="2" y="260"/>
                  </a:lnTo>
                  <a:lnTo>
                    <a:pt x="0" y="237"/>
                  </a:lnTo>
                  <a:lnTo>
                    <a:pt x="6" y="215"/>
                  </a:lnTo>
                  <a:lnTo>
                    <a:pt x="13" y="218"/>
                  </a:lnTo>
                  <a:lnTo>
                    <a:pt x="16" y="223"/>
                  </a:lnTo>
                  <a:lnTo>
                    <a:pt x="18" y="230"/>
                  </a:lnTo>
                  <a:lnTo>
                    <a:pt x="21" y="238"/>
                  </a:lnTo>
                  <a:lnTo>
                    <a:pt x="23" y="245"/>
                  </a:lnTo>
                  <a:lnTo>
                    <a:pt x="28" y="252"/>
                  </a:lnTo>
                  <a:lnTo>
                    <a:pt x="33" y="256"/>
                  </a:lnTo>
                  <a:lnTo>
                    <a:pt x="44" y="257"/>
                  </a:lnTo>
                  <a:lnTo>
                    <a:pt x="48" y="257"/>
                  </a:lnTo>
                  <a:lnTo>
                    <a:pt x="53" y="257"/>
                  </a:lnTo>
                  <a:lnTo>
                    <a:pt x="57" y="257"/>
                  </a:lnTo>
                  <a:lnTo>
                    <a:pt x="63" y="257"/>
                  </a:lnTo>
                  <a:lnTo>
                    <a:pt x="68" y="256"/>
                  </a:lnTo>
                  <a:lnTo>
                    <a:pt x="74" y="253"/>
                  </a:lnTo>
                  <a:lnTo>
                    <a:pt x="78" y="251"/>
                  </a:lnTo>
                  <a:lnTo>
                    <a:pt x="82" y="248"/>
                  </a:lnTo>
                  <a:lnTo>
                    <a:pt x="97" y="215"/>
                  </a:lnTo>
                  <a:lnTo>
                    <a:pt x="97" y="182"/>
                  </a:lnTo>
                  <a:lnTo>
                    <a:pt x="87" y="149"/>
                  </a:lnTo>
                  <a:lnTo>
                    <a:pt x="75" y="114"/>
                  </a:lnTo>
                  <a:lnTo>
                    <a:pt x="66" y="82"/>
                  </a:lnTo>
                  <a:lnTo>
                    <a:pt x="66" y="51"/>
                  </a:lnTo>
                  <a:lnTo>
                    <a:pt x="79" y="23"/>
                  </a:lnTo>
                  <a:lnTo>
                    <a:pt x="115" y="0"/>
                  </a:lnTo>
                  <a:lnTo>
                    <a:pt x="117" y="16"/>
                  </a:lnTo>
                  <a:lnTo>
                    <a:pt x="122" y="56"/>
                  </a:lnTo>
                  <a:lnTo>
                    <a:pt x="128" y="105"/>
                  </a:lnTo>
                  <a:lnTo>
                    <a:pt x="133" y="1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Freeform 97"/>
            <p:cNvSpPr>
              <a:spLocks/>
            </p:cNvSpPr>
            <p:nvPr/>
          </p:nvSpPr>
          <p:spPr bwMode="auto">
            <a:xfrm>
              <a:off x="2603" y="2661"/>
              <a:ext cx="289" cy="328"/>
            </a:xfrm>
            <a:custGeom>
              <a:avLst/>
              <a:gdLst>
                <a:gd name="T0" fmla="*/ 284 w 578"/>
                <a:gd name="T1" fmla="*/ 312 h 654"/>
                <a:gd name="T2" fmla="*/ 273 w 578"/>
                <a:gd name="T3" fmla="*/ 313 h 654"/>
                <a:gd name="T4" fmla="*/ 259 w 578"/>
                <a:gd name="T5" fmla="*/ 313 h 654"/>
                <a:gd name="T6" fmla="*/ 241 w 578"/>
                <a:gd name="T7" fmla="*/ 315 h 654"/>
                <a:gd name="T8" fmla="*/ 221 w 578"/>
                <a:gd name="T9" fmla="*/ 316 h 654"/>
                <a:gd name="T10" fmla="*/ 199 w 578"/>
                <a:gd name="T11" fmla="*/ 317 h 654"/>
                <a:gd name="T12" fmla="*/ 176 w 578"/>
                <a:gd name="T13" fmla="*/ 319 h 654"/>
                <a:gd name="T14" fmla="*/ 153 w 578"/>
                <a:gd name="T15" fmla="*/ 320 h 654"/>
                <a:gd name="T16" fmla="*/ 129 w 578"/>
                <a:gd name="T17" fmla="*/ 321 h 654"/>
                <a:gd name="T18" fmla="*/ 107 w 578"/>
                <a:gd name="T19" fmla="*/ 323 h 654"/>
                <a:gd name="T20" fmla="*/ 85 w 578"/>
                <a:gd name="T21" fmla="*/ 324 h 654"/>
                <a:gd name="T22" fmla="*/ 65 w 578"/>
                <a:gd name="T23" fmla="*/ 325 h 654"/>
                <a:gd name="T24" fmla="*/ 47 w 578"/>
                <a:gd name="T25" fmla="*/ 326 h 654"/>
                <a:gd name="T26" fmla="*/ 32 w 578"/>
                <a:gd name="T27" fmla="*/ 327 h 654"/>
                <a:gd name="T28" fmla="*/ 21 w 578"/>
                <a:gd name="T29" fmla="*/ 327 h 654"/>
                <a:gd name="T30" fmla="*/ 14 w 578"/>
                <a:gd name="T31" fmla="*/ 328 h 654"/>
                <a:gd name="T32" fmla="*/ 12 w 578"/>
                <a:gd name="T33" fmla="*/ 328 h 654"/>
                <a:gd name="T34" fmla="*/ 0 w 578"/>
                <a:gd name="T35" fmla="*/ 0 h 654"/>
                <a:gd name="T36" fmla="*/ 289 w 578"/>
                <a:gd name="T37" fmla="*/ 4 h 654"/>
                <a:gd name="T38" fmla="*/ 284 w 578"/>
                <a:gd name="T39" fmla="*/ 312 h 6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78" h="654">
                  <a:moveTo>
                    <a:pt x="568" y="622"/>
                  </a:moveTo>
                  <a:lnTo>
                    <a:pt x="545" y="624"/>
                  </a:lnTo>
                  <a:lnTo>
                    <a:pt x="517" y="625"/>
                  </a:lnTo>
                  <a:lnTo>
                    <a:pt x="481" y="629"/>
                  </a:lnTo>
                  <a:lnTo>
                    <a:pt x="441" y="631"/>
                  </a:lnTo>
                  <a:lnTo>
                    <a:pt x="398" y="633"/>
                  </a:lnTo>
                  <a:lnTo>
                    <a:pt x="352" y="636"/>
                  </a:lnTo>
                  <a:lnTo>
                    <a:pt x="305" y="639"/>
                  </a:lnTo>
                  <a:lnTo>
                    <a:pt x="258" y="641"/>
                  </a:lnTo>
                  <a:lnTo>
                    <a:pt x="213" y="644"/>
                  </a:lnTo>
                  <a:lnTo>
                    <a:pt x="169" y="646"/>
                  </a:lnTo>
                  <a:lnTo>
                    <a:pt x="129" y="648"/>
                  </a:lnTo>
                  <a:lnTo>
                    <a:pt x="94" y="651"/>
                  </a:lnTo>
                  <a:lnTo>
                    <a:pt x="64" y="652"/>
                  </a:lnTo>
                  <a:lnTo>
                    <a:pt x="42" y="653"/>
                  </a:lnTo>
                  <a:lnTo>
                    <a:pt x="27" y="654"/>
                  </a:lnTo>
                  <a:lnTo>
                    <a:pt x="23" y="654"/>
                  </a:lnTo>
                  <a:lnTo>
                    <a:pt x="0" y="0"/>
                  </a:lnTo>
                  <a:lnTo>
                    <a:pt x="578" y="8"/>
                  </a:lnTo>
                  <a:lnTo>
                    <a:pt x="568" y="622"/>
                  </a:lnTo>
                  <a:close/>
                </a:path>
              </a:pathLst>
            </a:custGeom>
            <a:solidFill>
              <a:srgbClr val="26A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7" name="Freeform 98"/>
            <p:cNvSpPr>
              <a:spLocks/>
            </p:cNvSpPr>
            <p:nvPr/>
          </p:nvSpPr>
          <p:spPr bwMode="auto">
            <a:xfrm>
              <a:off x="2561" y="3027"/>
              <a:ext cx="378" cy="112"/>
            </a:xfrm>
            <a:custGeom>
              <a:avLst/>
              <a:gdLst>
                <a:gd name="T0" fmla="*/ 377 w 756"/>
                <a:gd name="T1" fmla="*/ 3 h 226"/>
                <a:gd name="T2" fmla="*/ 371 w 756"/>
                <a:gd name="T3" fmla="*/ 7 h 226"/>
                <a:gd name="T4" fmla="*/ 358 w 756"/>
                <a:gd name="T5" fmla="*/ 13 h 226"/>
                <a:gd name="T6" fmla="*/ 341 w 756"/>
                <a:gd name="T7" fmla="*/ 21 h 226"/>
                <a:gd name="T8" fmla="*/ 322 w 756"/>
                <a:gd name="T9" fmla="*/ 29 h 226"/>
                <a:gd name="T10" fmla="*/ 301 w 756"/>
                <a:gd name="T11" fmla="*/ 37 h 226"/>
                <a:gd name="T12" fmla="*/ 280 w 756"/>
                <a:gd name="T13" fmla="*/ 43 h 226"/>
                <a:gd name="T14" fmla="*/ 260 w 756"/>
                <a:gd name="T15" fmla="*/ 46 h 226"/>
                <a:gd name="T16" fmla="*/ 243 w 756"/>
                <a:gd name="T17" fmla="*/ 63 h 226"/>
                <a:gd name="T18" fmla="*/ 238 w 756"/>
                <a:gd name="T19" fmla="*/ 104 h 226"/>
                <a:gd name="T20" fmla="*/ 229 w 756"/>
                <a:gd name="T21" fmla="*/ 102 h 226"/>
                <a:gd name="T22" fmla="*/ 227 w 756"/>
                <a:gd name="T23" fmla="*/ 75 h 226"/>
                <a:gd name="T24" fmla="*/ 230 w 756"/>
                <a:gd name="T25" fmla="*/ 57 h 226"/>
                <a:gd name="T26" fmla="*/ 234 w 756"/>
                <a:gd name="T27" fmla="*/ 50 h 226"/>
                <a:gd name="T28" fmla="*/ 238 w 756"/>
                <a:gd name="T29" fmla="*/ 45 h 226"/>
                <a:gd name="T30" fmla="*/ 244 w 756"/>
                <a:gd name="T31" fmla="*/ 40 h 226"/>
                <a:gd name="T32" fmla="*/ 253 w 756"/>
                <a:gd name="T33" fmla="*/ 38 h 226"/>
                <a:gd name="T34" fmla="*/ 271 w 756"/>
                <a:gd name="T35" fmla="*/ 34 h 226"/>
                <a:gd name="T36" fmla="*/ 295 w 756"/>
                <a:gd name="T37" fmla="*/ 27 h 226"/>
                <a:gd name="T38" fmla="*/ 318 w 756"/>
                <a:gd name="T39" fmla="*/ 19 h 226"/>
                <a:gd name="T40" fmla="*/ 318 w 756"/>
                <a:gd name="T41" fmla="*/ 16 h 226"/>
                <a:gd name="T42" fmla="*/ 287 w 756"/>
                <a:gd name="T43" fmla="*/ 17 h 226"/>
                <a:gd name="T44" fmla="*/ 242 w 756"/>
                <a:gd name="T45" fmla="*/ 20 h 226"/>
                <a:gd name="T46" fmla="*/ 188 w 756"/>
                <a:gd name="T47" fmla="*/ 23 h 226"/>
                <a:gd name="T48" fmla="*/ 132 w 756"/>
                <a:gd name="T49" fmla="*/ 28 h 226"/>
                <a:gd name="T50" fmla="*/ 80 w 756"/>
                <a:gd name="T51" fmla="*/ 32 h 226"/>
                <a:gd name="T52" fmla="*/ 36 w 756"/>
                <a:gd name="T53" fmla="*/ 35 h 226"/>
                <a:gd name="T54" fmla="*/ 7 w 756"/>
                <a:gd name="T55" fmla="*/ 37 h 226"/>
                <a:gd name="T56" fmla="*/ 1 w 756"/>
                <a:gd name="T57" fmla="*/ 34 h 226"/>
                <a:gd name="T58" fmla="*/ 3 w 756"/>
                <a:gd name="T59" fmla="*/ 29 h 226"/>
                <a:gd name="T60" fmla="*/ 7 w 756"/>
                <a:gd name="T61" fmla="*/ 25 h 226"/>
                <a:gd name="T62" fmla="*/ 18 w 756"/>
                <a:gd name="T63" fmla="*/ 25 h 226"/>
                <a:gd name="T64" fmla="*/ 36 w 756"/>
                <a:gd name="T65" fmla="*/ 23 h 226"/>
                <a:gd name="T66" fmla="*/ 57 w 756"/>
                <a:gd name="T67" fmla="*/ 21 h 226"/>
                <a:gd name="T68" fmla="*/ 84 w 756"/>
                <a:gd name="T69" fmla="*/ 18 h 226"/>
                <a:gd name="T70" fmla="*/ 113 w 756"/>
                <a:gd name="T71" fmla="*/ 15 h 226"/>
                <a:gd name="T72" fmla="*/ 144 w 756"/>
                <a:gd name="T73" fmla="*/ 13 h 226"/>
                <a:gd name="T74" fmla="*/ 177 w 756"/>
                <a:gd name="T75" fmla="*/ 10 h 226"/>
                <a:gd name="T76" fmla="*/ 210 w 756"/>
                <a:gd name="T77" fmla="*/ 7 h 226"/>
                <a:gd name="T78" fmla="*/ 243 w 756"/>
                <a:gd name="T79" fmla="*/ 5 h 226"/>
                <a:gd name="T80" fmla="*/ 274 w 756"/>
                <a:gd name="T81" fmla="*/ 3 h 226"/>
                <a:gd name="T82" fmla="*/ 303 w 756"/>
                <a:gd name="T83" fmla="*/ 2 h 226"/>
                <a:gd name="T84" fmla="*/ 328 w 756"/>
                <a:gd name="T85" fmla="*/ 0 h 226"/>
                <a:gd name="T86" fmla="*/ 349 w 756"/>
                <a:gd name="T87" fmla="*/ 0 h 226"/>
                <a:gd name="T88" fmla="*/ 366 w 756"/>
                <a:gd name="T89" fmla="*/ 0 h 226"/>
                <a:gd name="T90" fmla="*/ 376 w 756"/>
                <a:gd name="T91" fmla="*/ 2 h 22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56" h="226">
                  <a:moveTo>
                    <a:pt x="756" y="6"/>
                  </a:moveTo>
                  <a:lnTo>
                    <a:pt x="754" y="7"/>
                  </a:lnTo>
                  <a:lnTo>
                    <a:pt x="749" y="9"/>
                  </a:lnTo>
                  <a:lnTo>
                    <a:pt x="741" y="14"/>
                  </a:lnTo>
                  <a:lnTo>
                    <a:pt x="729" y="20"/>
                  </a:lnTo>
                  <a:lnTo>
                    <a:pt x="716" y="27"/>
                  </a:lnTo>
                  <a:lnTo>
                    <a:pt x="700" y="35"/>
                  </a:lnTo>
                  <a:lnTo>
                    <a:pt x="682" y="43"/>
                  </a:lnTo>
                  <a:lnTo>
                    <a:pt x="664" y="51"/>
                  </a:lnTo>
                  <a:lnTo>
                    <a:pt x="643" y="59"/>
                  </a:lnTo>
                  <a:lnTo>
                    <a:pt x="622" y="67"/>
                  </a:lnTo>
                  <a:lnTo>
                    <a:pt x="602" y="74"/>
                  </a:lnTo>
                  <a:lnTo>
                    <a:pt x="580" y="81"/>
                  </a:lnTo>
                  <a:lnTo>
                    <a:pt x="559" y="86"/>
                  </a:lnTo>
                  <a:lnTo>
                    <a:pt x="538" y="90"/>
                  </a:lnTo>
                  <a:lnTo>
                    <a:pt x="519" y="92"/>
                  </a:lnTo>
                  <a:lnTo>
                    <a:pt x="500" y="92"/>
                  </a:lnTo>
                  <a:lnTo>
                    <a:pt x="486" y="128"/>
                  </a:lnTo>
                  <a:lnTo>
                    <a:pt x="478" y="173"/>
                  </a:lnTo>
                  <a:lnTo>
                    <a:pt x="475" y="210"/>
                  </a:lnTo>
                  <a:lnTo>
                    <a:pt x="475" y="226"/>
                  </a:lnTo>
                  <a:lnTo>
                    <a:pt x="458" y="206"/>
                  </a:lnTo>
                  <a:lnTo>
                    <a:pt x="452" y="180"/>
                  </a:lnTo>
                  <a:lnTo>
                    <a:pt x="453" y="151"/>
                  </a:lnTo>
                  <a:lnTo>
                    <a:pt x="458" y="123"/>
                  </a:lnTo>
                  <a:lnTo>
                    <a:pt x="460" y="116"/>
                  </a:lnTo>
                  <a:lnTo>
                    <a:pt x="463" y="108"/>
                  </a:lnTo>
                  <a:lnTo>
                    <a:pt x="467" y="101"/>
                  </a:lnTo>
                  <a:lnTo>
                    <a:pt x="470" y="96"/>
                  </a:lnTo>
                  <a:lnTo>
                    <a:pt x="476" y="90"/>
                  </a:lnTo>
                  <a:lnTo>
                    <a:pt x="482" y="84"/>
                  </a:lnTo>
                  <a:lnTo>
                    <a:pt x="488" y="81"/>
                  </a:lnTo>
                  <a:lnTo>
                    <a:pt x="496" y="77"/>
                  </a:lnTo>
                  <a:lnTo>
                    <a:pt x="505" y="77"/>
                  </a:lnTo>
                  <a:lnTo>
                    <a:pt x="520" y="75"/>
                  </a:lnTo>
                  <a:lnTo>
                    <a:pt x="541" y="69"/>
                  </a:lnTo>
                  <a:lnTo>
                    <a:pt x="565" y="62"/>
                  </a:lnTo>
                  <a:lnTo>
                    <a:pt x="590" y="54"/>
                  </a:lnTo>
                  <a:lnTo>
                    <a:pt x="614" y="46"/>
                  </a:lnTo>
                  <a:lnTo>
                    <a:pt x="636" y="38"/>
                  </a:lnTo>
                  <a:lnTo>
                    <a:pt x="653" y="33"/>
                  </a:lnTo>
                  <a:lnTo>
                    <a:pt x="636" y="32"/>
                  </a:lnTo>
                  <a:lnTo>
                    <a:pt x="609" y="33"/>
                  </a:lnTo>
                  <a:lnTo>
                    <a:pt x="574" y="35"/>
                  </a:lnTo>
                  <a:lnTo>
                    <a:pt x="531" y="37"/>
                  </a:lnTo>
                  <a:lnTo>
                    <a:pt x="483" y="40"/>
                  </a:lnTo>
                  <a:lnTo>
                    <a:pt x="431" y="44"/>
                  </a:lnTo>
                  <a:lnTo>
                    <a:pt x="376" y="47"/>
                  </a:lnTo>
                  <a:lnTo>
                    <a:pt x="321" y="52"/>
                  </a:lnTo>
                  <a:lnTo>
                    <a:pt x="264" y="57"/>
                  </a:lnTo>
                  <a:lnTo>
                    <a:pt x="210" y="60"/>
                  </a:lnTo>
                  <a:lnTo>
                    <a:pt x="159" y="65"/>
                  </a:lnTo>
                  <a:lnTo>
                    <a:pt x="113" y="68"/>
                  </a:lnTo>
                  <a:lnTo>
                    <a:pt x="72" y="71"/>
                  </a:lnTo>
                  <a:lnTo>
                    <a:pt x="40" y="73"/>
                  </a:lnTo>
                  <a:lnTo>
                    <a:pt x="14" y="75"/>
                  </a:lnTo>
                  <a:lnTo>
                    <a:pt x="0" y="75"/>
                  </a:lnTo>
                  <a:lnTo>
                    <a:pt x="2" y="69"/>
                  </a:lnTo>
                  <a:lnTo>
                    <a:pt x="4" y="63"/>
                  </a:lnTo>
                  <a:lnTo>
                    <a:pt x="6" y="59"/>
                  </a:lnTo>
                  <a:lnTo>
                    <a:pt x="7" y="52"/>
                  </a:lnTo>
                  <a:lnTo>
                    <a:pt x="13" y="51"/>
                  </a:lnTo>
                  <a:lnTo>
                    <a:pt x="23" y="51"/>
                  </a:lnTo>
                  <a:lnTo>
                    <a:pt x="36" y="50"/>
                  </a:lnTo>
                  <a:lnTo>
                    <a:pt x="52" y="47"/>
                  </a:lnTo>
                  <a:lnTo>
                    <a:pt x="71" y="46"/>
                  </a:lnTo>
                  <a:lnTo>
                    <a:pt x="91" y="44"/>
                  </a:lnTo>
                  <a:lnTo>
                    <a:pt x="114" y="42"/>
                  </a:lnTo>
                  <a:lnTo>
                    <a:pt x="140" y="39"/>
                  </a:lnTo>
                  <a:lnTo>
                    <a:pt x="167" y="37"/>
                  </a:lnTo>
                  <a:lnTo>
                    <a:pt x="195" y="35"/>
                  </a:lnTo>
                  <a:lnTo>
                    <a:pt x="225" y="31"/>
                  </a:lnTo>
                  <a:lnTo>
                    <a:pt x="256" y="29"/>
                  </a:lnTo>
                  <a:lnTo>
                    <a:pt x="288" y="27"/>
                  </a:lnTo>
                  <a:lnTo>
                    <a:pt x="321" y="23"/>
                  </a:lnTo>
                  <a:lnTo>
                    <a:pt x="354" y="21"/>
                  </a:lnTo>
                  <a:lnTo>
                    <a:pt x="387" y="18"/>
                  </a:lnTo>
                  <a:lnTo>
                    <a:pt x="420" y="15"/>
                  </a:lnTo>
                  <a:lnTo>
                    <a:pt x="453" y="13"/>
                  </a:lnTo>
                  <a:lnTo>
                    <a:pt x="485" y="10"/>
                  </a:lnTo>
                  <a:lnTo>
                    <a:pt x="516" y="8"/>
                  </a:lnTo>
                  <a:lnTo>
                    <a:pt x="548" y="7"/>
                  </a:lnTo>
                  <a:lnTo>
                    <a:pt x="576" y="5"/>
                  </a:lnTo>
                  <a:lnTo>
                    <a:pt x="605" y="4"/>
                  </a:lnTo>
                  <a:lnTo>
                    <a:pt x="632" y="2"/>
                  </a:lnTo>
                  <a:lnTo>
                    <a:pt x="656" y="1"/>
                  </a:lnTo>
                  <a:lnTo>
                    <a:pt x="678" y="1"/>
                  </a:lnTo>
                  <a:lnTo>
                    <a:pt x="698" y="0"/>
                  </a:lnTo>
                  <a:lnTo>
                    <a:pt x="716" y="1"/>
                  </a:lnTo>
                  <a:lnTo>
                    <a:pt x="731" y="1"/>
                  </a:lnTo>
                  <a:lnTo>
                    <a:pt x="742" y="2"/>
                  </a:lnTo>
                  <a:lnTo>
                    <a:pt x="751" y="4"/>
                  </a:lnTo>
                  <a:lnTo>
                    <a:pt x="75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8" name="Freeform 99"/>
            <p:cNvSpPr>
              <a:spLocks/>
            </p:cNvSpPr>
            <p:nvPr/>
          </p:nvSpPr>
          <p:spPr bwMode="auto">
            <a:xfrm>
              <a:off x="2437" y="3085"/>
              <a:ext cx="496" cy="113"/>
            </a:xfrm>
            <a:custGeom>
              <a:avLst/>
              <a:gdLst>
                <a:gd name="T0" fmla="*/ 145 w 991"/>
                <a:gd name="T1" fmla="*/ 111 h 225"/>
                <a:gd name="T2" fmla="*/ 118 w 991"/>
                <a:gd name="T3" fmla="*/ 105 h 225"/>
                <a:gd name="T4" fmla="*/ 78 w 991"/>
                <a:gd name="T5" fmla="*/ 95 h 225"/>
                <a:gd name="T6" fmla="*/ 38 w 991"/>
                <a:gd name="T7" fmla="*/ 85 h 225"/>
                <a:gd name="T8" fmla="*/ 9 w 991"/>
                <a:gd name="T9" fmla="*/ 76 h 225"/>
                <a:gd name="T10" fmla="*/ 1 w 991"/>
                <a:gd name="T11" fmla="*/ 70 h 225"/>
                <a:gd name="T12" fmla="*/ 7 w 991"/>
                <a:gd name="T13" fmla="*/ 64 h 225"/>
                <a:gd name="T14" fmla="*/ 168 w 991"/>
                <a:gd name="T15" fmla="*/ 35 h 225"/>
                <a:gd name="T16" fmla="*/ 164 w 991"/>
                <a:gd name="T17" fmla="*/ 12 h 225"/>
                <a:gd name="T18" fmla="*/ 153 w 991"/>
                <a:gd name="T19" fmla="*/ 13 h 225"/>
                <a:gd name="T20" fmla="*/ 129 w 991"/>
                <a:gd name="T21" fmla="*/ 16 h 225"/>
                <a:gd name="T22" fmla="*/ 98 w 991"/>
                <a:gd name="T23" fmla="*/ 18 h 225"/>
                <a:gd name="T24" fmla="*/ 70 w 991"/>
                <a:gd name="T25" fmla="*/ 21 h 225"/>
                <a:gd name="T26" fmla="*/ 52 w 991"/>
                <a:gd name="T27" fmla="*/ 23 h 225"/>
                <a:gd name="T28" fmla="*/ 49 w 991"/>
                <a:gd name="T29" fmla="*/ 20 h 225"/>
                <a:gd name="T30" fmla="*/ 57 w 991"/>
                <a:gd name="T31" fmla="*/ 16 h 225"/>
                <a:gd name="T32" fmla="*/ 80 w 991"/>
                <a:gd name="T33" fmla="*/ 12 h 225"/>
                <a:gd name="T34" fmla="*/ 103 w 991"/>
                <a:gd name="T35" fmla="*/ 9 h 225"/>
                <a:gd name="T36" fmla="*/ 126 w 991"/>
                <a:gd name="T37" fmla="*/ 6 h 225"/>
                <a:gd name="T38" fmla="*/ 149 w 991"/>
                <a:gd name="T39" fmla="*/ 3 h 225"/>
                <a:gd name="T40" fmla="*/ 172 w 991"/>
                <a:gd name="T41" fmla="*/ 0 h 225"/>
                <a:gd name="T42" fmla="*/ 183 w 991"/>
                <a:gd name="T43" fmla="*/ 23 h 225"/>
                <a:gd name="T44" fmla="*/ 184 w 991"/>
                <a:gd name="T45" fmla="*/ 48 h 225"/>
                <a:gd name="T46" fmla="*/ 164 w 991"/>
                <a:gd name="T47" fmla="*/ 66 h 225"/>
                <a:gd name="T48" fmla="*/ 146 w 991"/>
                <a:gd name="T49" fmla="*/ 58 h 225"/>
                <a:gd name="T50" fmla="*/ 123 w 991"/>
                <a:gd name="T51" fmla="*/ 60 h 225"/>
                <a:gd name="T52" fmla="*/ 99 w 991"/>
                <a:gd name="T53" fmla="*/ 63 h 225"/>
                <a:gd name="T54" fmla="*/ 76 w 991"/>
                <a:gd name="T55" fmla="*/ 67 h 225"/>
                <a:gd name="T56" fmla="*/ 53 w 991"/>
                <a:gd name="T57" fmla="*/ 71 h 225"/>
                <a:gd name="T58" fmla="*/ 45 w 991"/>
                <a:gd name="T59" fmla="*/ 75 h 225"/>
                <a:gd name="T60" fmla="*/ 67 w 991"/>
                <a:gd name="T61" fmla="*/ 80 h 225"/>
                <a:gd name="T62" fmla="*/ 88 w 991"/>
                <a:gd name="T63" fmla="*/ 85 h 225"/>
                <a:gd name="T64" fmla="*/ 110 w 991"/>
                <a:gd name="T65" fmla="*/ 90 h 225"/>
                <a:gd name="T66" fmla="*/ 132 w 991"/>
                <a:gd name="T67" fmla="*/ 95 h 225"/>
                <a:gd name="T68" fmla="*/ 154 w 991"/>
                <a:gd name="T69" fmla="*/ 100 h 225"/>
                <a:gd name="T70" fmla="*/ 176 w 991"/>
                <a:gd name="T71" fmla="*/ 96 h 225"/>
                <a:gd name="T72" fmla="*/ 232 w 991"/>
                <a:gd name="T73" fmla="*/ 88 h 225"/>
                <a:gd name="T74" fmla="*/ 305 w 991"/>
                <a:gd name="T75" fmla="*/ 76 h 225"/>
                <a:gd name="T76" fmla="*/ 378 w 991"/>
                <a:gd name="T77" fmla="*/ 65 h 225"/>
                <a:gd name="T78" fmla="*/ 434 w 991"/>
                <a:gd name="T79" fmla="*/ 55 h 225"/>
                <a:gd name="T80" fmla="*/ 372 w 991"/>
                <a:gd name="T81" fmla="*/ 42 h 225"/>
                <a:gd name="T82" fmla="*/ 376 w 991"/>
                <a:gd name="T83" fmla="*/ 34 h 2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991" h="225">
                  <a:moveTo>
                    <a:pt x="301" y="225"/>
                  </a:moveTo>
                  <a:lnTo>
                    <a:pt x="298" y="224"/>
                  </a:lnTo>
                  <a:lnTo>
                    <a:pt x="289" y="222"/>
                  </a:lnTo>
                  <a:lnTo>
                    <a:pt x="275" y="218"/>
                  </a:lnTo>
                  <a:lnTo>
                    <a:pt x="256" y="215"/>
                  </a:lnTo>
                  <a:lnTo>
                    <a:pt x="235" y="209"/>
                  </a:lnTo>
                  <a:lnTo>
                    <a:pt x="209" y="204"/>
                  </a:lnTo>
                  <a:lnTo>
                    <a:pt x="183" y="197"/>
                  </a:lnTo>
                  <a:lnTo>
                    <a:pt x="156" y="190"/>
                  </a:lnTo>
                  <a:lnTo>
                    <a:pt x="129" y="183"/>
                  </a:lnTo>
                  <a:lnTo>
                    <a:pt x="101" y="176"/>
                  </a:lnTo>
                  <a:lnTo>
                    <a:pt x="76" y="169"/>
                  </a:lnTo>
                  <a:lnTo>
                    <a:pt x="53" y="162"/>
                  </a:lnTo>
                  <a:lnTo>
                    <a:pt x="33" y="156"/>
                  </a:lnTo>
                  <a:lnTo>
                    <a:pt x="17" y="151"/>
                  </a:lnTo>
                  <a:lnTo>
                    <a:pt x="5" y="147"/>
                  </a:lnTo>
                  <a:lnTo>
                    <a:pt x="0" y="144"/>
                  </a:lnTo>
                  <a:lnTo>
                    <a:pt x="2" y="139"/>
                  </a:lnTo>
                  <a:lnTo>
                    <a:pt x="5" y="136"/>
                  </a:lnTo>
                  <a:lnTo>
                    <a:pt x="10" y="132"/>
                  </a:lnTo>
                  <a:lnTo>
                    <a:pt x="13" y="127"/>
                  </a:lnTo>
                  <a:lnTo>
                    <a:pt x="330" y="85"/>
                  </a:lnTo>
                  <a:lnTo>
                    <a:pt x="333" y="85"/>
                  </a:lnTo>
                  <a:lnTo>
                    <a:pt x="335" y="70"/>
                  </a:lnTo>
                  <a:lnTo>
                    <a:pt x="336" y="54"/>
                  </a:lnTo>
                  <a:lnTo>
                    <a:pt x="334" y="38"/>
                  </a:lnTo>
                  <a:lnTo>
                    <a:pt x="327" y="24"/>
                  </a:lnTo>
                  <a:lnTo>
                    <a:pt x="324" y="24"/>
                  </a:lnTo>
                  <a:lnTo>
                    <a:pt x="318" y="25"/>
                  </a:lnTo>
                  <a:lnTo>
                    <a:pt x="306" y="26"/>
                  </a:lnTo>
                  <a:lnTo>
                    <a:pt x="292" y="27"/>
                  </a:lnTo>
                  <a:lnTo>
                    <a:pt x="276" y="28"/>
                  </a:lnTo>
                  <a:lnTo>
                    <a:pt x="258" y="31"/>
                  </a:lnTo>
                  <a:lnTo>
                    <a:pt x="237" y="33"/>
                  </a:lnTo>
                  <a:lnTo>
                    <a:pt x="216" y="34"/>
                  </a:lnTo>
                  <a:lnTo>
                    <a:pt x="195" y="36"/>
                  </a:lnTo>
                  <a:lnTo>
                    <a:pt x="175" y="39"/>
                  </a:lnTo>
                  <a:lnTo>
                    <a:pt x="156" y="41"/>
                  </a:lnTo>
                  <a:lnTo>
                    <a:pt x="139" y="42"/>
                  </a:lnTo>
                  <a:lnTo>
                    <a:pt x="124" y="43"/>
                  </a:lnTo>
                  <a:lnTo>
                    <a:pt x="111" y="45"/>
                  </a:lnTo>
                  <a:lnTo>
                    <a:pt x="103" y="46"/>
                  </a:lnTo>
                  <a:lnTo>
                    <a:pt x="100" y="46"/>
                  </a:lnTo>
                  <a:lnTo>
                    <a:pt x="98" y="43"/>
                  </a:lnTo>
                  <a:lnTo>
                    <a:pt x="98" y="40"/>
                  </a:lnTo>
                  <a:lnTo>
                    <a:pt x="98" y="36"/>
                  </a:lnTo>
                  <a:lnTo>
                    <a:pt x="98" y="33"/>
                  </a:lnTo>
                  <a:lnTo>
                    <a:pt x="113" y="31"/>
                  </a:lnTo>
                  <a:lnTo>
                    <a:pt x="128" y="27"/>
                  </a:lnTo>
                  <a:lnTo>
                    <a:pt x="144" y="25"/>
                  </a:lnTo>
                  <a:lnTo>
                    <a:pt x="159" y="24"/>
                  </a:lnTo>
                  <a:lnTo>
                    <a:pt x="174" y="21"/>
                  </a:lnTo>
                  <a:lnTo>
                    <a:pt x="189" y="19"/>
                  </a:lnTo>
                  <a:lnTo>
                    <a:pt x="205" y="17"/>
                  </a:lnTo>
                  <a:lnTo>
                    <a:pt x="220" y="16"/>
                  </a:lnTo>
                  <a:lnTo>
                    <a:pt x="235" y="13"/>
                  </a:lnTo>
                  <a:lnTo>
                    <a:pt x="251" y="12"/>
                  </a:lnTo>
                  <a:lnTo>
                    <a:pt x="266" y="10"/>
                  </a:lnTo>
                  <a:lnTo>
                    <a:pt x="282" y="8"/>
                  </a:lnTo>
                  <a:lnTo>
                    <a:pt x="297" y="6"/>
                  </a:lnTo>
                  <a:lnTo>
                    <a:pt x="312" y="4"/>
                  </a:lnTo>
                  <a:lnTo>
                    <a:pt x="328" y="2"/>
                  </a:lnTo>
                  <a:lnTo>
                    <a:pt x="343" y="0"/>
                  </a:lnTo>
                  <a:lnTo>
                    <a:pt x="353" y="13"/>
                  </a:lnTo>
                  <a:lnTo>
                    <a:pt x="360" y="28"/>
                  </a:lnTo>
                  <a:lnTo>
                    <a:pt x="365" y="46"/>
                  </a:lnTo>
                  <a:lnTo>
                    <a:pt x="368" y="62"/>
                  </a:lnTo>
                  <a:lnTo>
                    <a:pt x="372" y="79"/>
                  </a:lnTo>
                  <a:lnTo>
                    <a:pt x="368" y="96"/>
                  </a:lnTo>
                  <a:lnTo>
                    <a:pt x="360" y="112"/>
                  </a:lnTo>
                  <a:lnTo>
                    <a:pt x="352" y="127"/>
                  </a:lnTo>
                  <a:lnTo>
                    <a:pt x="327" y="131"/>
                  </a:lnTo>
                  <a:lnTo>
                    <a:pt x="324" y="112"/>
                  </a:lnTo>
                  <a:lnTo>
                    <a:pt x="308" y="114"/>
                  </a:lnTo>
                  <a:lnTo>
                    <a:pt x="292" y="115"/>
                  </a:lnTo>
                  <a:lnTo>
                    <a:pt x="276" y="116"/>
                  </a:lnTo>
                  <a:lnTo>
                    <a:pt x="261" y="118"/>
                  </a:lnTo>
                  <a:lnTo>
                    <a:pt x="245" y="119"/>
                  </a:lnTo>
                  <a:lnTo>
                    <a:pt x="229" y="122"/>
                  </a:lnTo>
                  <a:lnTo>
                    <a:pt x="214" y="124"/>
                  </a:lnTo>
                  <a:lnTo>
                    <a:pt x="198" y="126"/>
                  </a:lnTo>
                  <a:lnTo>
                    <a:pt x="183" y="129"/>
                  </a:lnTo>
                  <a:lnTo>
                    <a:pt x="168" y="131"/>
                  </a:lnTo>
                  <a:lnTo>
                    <a:pt x="152" y="134"/>
                  </a:lnTo>
                  <a:lnTo>
                    <a:pt x="137" y="137"/>
                  </a:lnTo>
                  <a:lnTo>
                    <a:pt x="121" y="139"/>
                  </a:lnTo>
                  <a:lnTo>
                    <a:pt x="106" y="141"/>
                  </a:lnTo>
                  <a:lnTo>
                    <a:pt x="89" y="144"/>
                  </a:lnTo>
                  <a:lnTo>
                    <a:pt x="75" y="146"/>
                  </a:lnTo>
                  <a:lnTo>
                    <a:pt x="89" y="149"/>
                  </a:lnTo>
                  <a:lnTo>
                    <a:pt x="103" y="153"/>
                  </a:lnTo>
                  <a:lnTo>
                    <a:pt x="118" y="155"/>
                  </a:lnTo>
                  <a:lnTo>
                    <a:pt x="133" y="159"/>
                  </a:lnTo>
                  <a:lnTo>
                    <a:pt x="147" y="162"/>
                  </a:lnTo>
                  <a:lnTo>
                    <a:pt x="162" y="167"/>
                  </a:lnTo>
                  <a:lnTo>
                    <a:pt x="176" y="170"/>
                  </a:lnTo>
                  <a:lnTo>
                    <a:pt x="191" y="174"/>
                  </a:lnTo>
                  <a:lnTo>
                    <a:pt x="205" y="177"/>
                  </a:lnTo>
                  <a:lnTo>
                    <a:pt x="220" y="180"/>
                  </a:lnTo>
                  <a:lnTo>
                    <a:pt x="233" y="184"/>
                  </a:lnTo>
                  <a:lnTo>
                    <a:pt x="248" y="187"/>
                  </a:lnTo>
                  <a:lnTo>
                    <a:pt x="263" y="190"/>
                  </a:lnTo>
                  <a:lnTo>
                    <a:pt x="277" y="193"/>
                  </a:lnTo>
                  <a:lnTo>
                    <a:pt x="292" y="197"/>
                  </a:lnTo>
                  <a:lnTo>
                    <a:pt x="307" y="199"/>
                  </a:lnTo>
                  <a:lnTo>
                    <a:pt x="313" y="198"/>
                  </a:lnTo>
                  <a:lnTo>
                    <a:pt x="328" y="195"/>
                  </a:lnTo>
                  <a:lnTo>
                    <a:pt x="352" y="192"/>
                  </a:lnTo>
                  <a:lnTo>
                    <a:pt x="383" y="187"/>
                  </a:lnTo>
                  <a:lnTo>
                    <a:pt x="421" y="182"/>
                  </a:lnTo>
                  <a:lnTo>
                    <a:pt x="464" y="175"/>
                  </a:lnTo>
                  <a:lnTo>
                    <a:pt x="511" y="168"/>
                  </a:lnTo>
                  <a:lnTo>
                    <a:pt x="559" y="160"/>
                  </a:lnTo>
                  <a:lnTo>
                    <a:pt x="610" y="152"/>
                  </a:lnTo>
                  <a:lnTo>
                    <a:pt x="660" y="145"/>
                  </a:lnTo>
                  <a:lnTo>
                    <a:pt x="709" y="137"/>
                  </a:lnTo>
                  <a:lnTo>
                    <a:pt x="755" y="129"/>
                  </a:lnTo>
                  <a:lnTo>
                    <a:pt x="799" y="122"/>
                  </a:lnTo>
                  <a:lnTo>
                    <a:pt x="836" y="116"/>
                  </a:lnTo>
                  <a:lnTo>
                    <a:pt x="868" y="110"/>
                  </a:lnTo>
                  <a:lnTo>
                    <a:pt x="892" y="106"/>
                  </a:lnTo>
                  <a:lnTo>
                    <a:pt x="744" y="87"/>
                  </a:lnTo>
                  <a:lnTo>
                    <a:pt x="743" y="84"/>
                  </a:lnTo>
                  <a:lnTo>
                    <a:pt x="745" y="78"/>
                  </a:lnTo>
                  <a:lnTo>
                    <a:pt x="748" y="72"/>
                  </a:lnTo>
                  <a:lnTo>
                    <a:pt x="752" y="68"/>
                  </a:lnTo>
                  <a:lnTo>
                    <a:pt x="991" y="106"/>
                  </a:lnTo>
                  <a:lnTo>
                    <a:pt x="301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9" name="Freeform 100"/>
            <p:cNvSpPr>
              <a:spLocks/>
            </p:cNvSpPr>
            <p:nvPr/>
          </p:nvSpPr>
          <p:spPr bwMode="auto">
            <a:xfrm>
              <a:off x="2794" y="3197"/>
              <a:ext cx="25" cy="63"/>
            </a:xfrm>
            <a:custGeom>
              <a:avLst/>
              <a:gdLst>
                <a:gd name="T0" fmla="*/ 8 w 50"/>
                <a:gd name="T1" fmla="*/ 1 h 126"/>
                <a:gd name="T2" fmla="*/ 10 w 50"/>
                <a:gd name="T3" fmla="*/ 8 h 126"/>
                <a:gd name="T4" fmla="*/ 13 w 50"/>
                <a:gd name="T5" fmla="*/ 16 h 126"/>
                <a:gd name="T6" fmla="*/ 16 w 50"/>
                <a:gd name="T7" fmla="*/ 23 h 126"/>
                <a:gd name="T8" fmla="*/ 19 w 50"/>
                <a:gd name="T9" fmla="*/ 30 h 126"/>
                <a:gd name="T10" fmla="*/ 21 w 50"/>
                <a:gd name="T11" fmla="*/ 37 h 126"/>
                <a:gd name="T12" fmla="*/ 23 w 50"/>
                <a:gd name="T13" fmla="*/ 45 h 126"/>
                <a:gd name="T14" fmla="*/ 24 w 50"/>
                <a:gd name="T15" fmla="*/ 52 h 126"/>
                <a:gd name="T16" fmla="*/ 25 w 50"/>
                <a:gd name="T17" fmla="*/ 60 h 126"/>
                <a:gd name="T18" fmla="*/ 19 w 50"/>
                <a:gd name="T19" fmla="*/ 63 h 126"/>
                <a:gd name="T20" fmla="*/ 16 w 50"/>
                <a:gd name="T21" fmla="*/ 56 h 126"/>
                <a:gd name="T22" fmla="*/ 15 w 50"/>
                <a:gd name="T23" fmla="*/ 48 h 126"/>
                <a:gd name="T24" fmla="*/ 13 w 50"/>
                <a:gd name="T25" fmla="*/ 41 h 126"/>
                <a:gd name="T26" fmla="*/ 11 w 50"/>
                <a:gd name="T27" fmla="*/ 33 h 126"/>
                <a:gd name="T28" fmla="*/ 0 w 50"/>
                <a:gd name="T29" fmla="*/ 4 h 126"/>
                <a:gd name="T30" fmla="*/ 1 w 50"/>
                <a:gd name="T31" fmla="*/ 2 h 126"/>
                <a:gd name="T32" fmla="*/ 3 w 50"/>
                <a:gd name="T33" fmla="*/ 1 h 126"/>
                <a:gd name="T34" fmla="*/ 5 w 50"/>
                <a:gd name="T35" fmla="*/ 0 h 126"/>
                <a:gd name="T36" fmla="*/ 8 w 50"/>
                <a:gd name="T37" fmla="*/ 1 h 1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0" h="126">
                  <a:moveTo>
                    <a:pt x="15" y="2"/>
                  </a:moveTo>
                  <a:lnTo>
                    <a:pt x="20" y="16"/>
                  </a:lnTo>
                  <a:lnTo>
                    <a:pt x="26" y="31"/>
                  </a:lnTo>
                  <a:lnTo>
                    <a:pt x="31" y="45"/>
                  </a:lnTo>
                  <a:lnTo>
                    <a:pt x="37" y="59"/>
                  </a:lnTo>
                  <a:lnTo>
                    <a:pt x="41" y="74"/>
                  </a:lnTo>
                  <a:lnTo>
                    <a:pt x="45" y="89"/>
                  </a:lnTo>
                  <a:lnTo>
                    <a:pt x="48" y="104"/>
                  </a:lnTo>
                  <a:lnTo>
                    <a:pt x="50" y="120"/>
                  </a:lnTo>
                  <a:lnTo>
                    <a:pt x="38" y="126"/>
                  </a:lnTo>
                  <a:lnTo>
                    <a:pt x="31" y="112"/>
                  </a:lnTo>
                  <a:lnTo>
                    <a:pt x="29" y="96"/>
                  </a:lnTo>
                  <a:lnTo>
                    <a:pt x="26" y="81"/>
                  </a:lnTo>
                  <a:lnTo>
                    <a:pt x="22" y="66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50" name="Freeform 101"/>
            <p:cNvSpPr>
              <a:spLocks/>
            </p:cNvSpPr>
            <p:nvPr/>
          </p:nvSpPr>
          <p:spPr bwMode="auto">
            <a:xfrm>
              <a:off x="2772" y="3198"/>
              <a:ext cx="28" cy="55"/>
            </a:xfrm>
            <a:custGeom>
              <a:avLst/>
              <a:gdLst>
                <a:gd name="T0" fmla="*/ 7 w 56"/>
                <a:gd name="T1" fmla="*/ 0 h 111"/>
                <a:gd name="T2" fmla="*/ 10 w 56"/>
                <a:gd name="T3" fmla="*/ 6 h 111"/>
                <a:gd name="T4" fmla="*/ 13 w 56"/>
                <a:gd name="T5" fmla="*/ 13 h 111"/>
                <a:gd name="T6" fmla="*/ 17 w 56"/>
                <a:gd name="T7" fmla="*/ 19 h 111"/>
                <a:gd name="T8" fmla="*/ 20 w 56"/>
                <a:gd name="T9" fmla="*/ 25 h 111"/>
                <a:gd name="T10" fmla="*/ 23 w 56"/>
                <a:gd name="T11" fmla="*/ 32 h 111"/>
                <a:gd name="T12" fmla="*/ 25 w 56"/>
                <a:gd name="T13" fmla="*/ 39 h 111"/>
                <a:gd name="T14" fmla="*/ 27 w 56"/>
                <a:gd name="T15" fmla="*/ 45 h 111"/>
                <a:gd name="T16" fmla="*/ 28 w 56"/>
                <a:gd name="T17" fmla="*/ 52 h 111"/>
                <a:gd name="T18" fmla="*/ 27 w 56"/>
                <a:gd name="T19" fmla="*/ 53 h 111"/>
                <a:gd name="T20" fmla="*/ 26 w 56"/>
                <a:gd name="T21" fmla="*/ 54 h 111"/>
                <a:gd name="T22" fmla="*/ 24 w 56"/>
                <a:gd name="T23" fmla="*/ 55 h 111"/>
                <a:gd name="T24" fmla="*/ 22 w 56"/>
                <a:gd name="T25" fmla="*/ 55 h 111"/>
                <a:gd name="T26" fmla="*/ 19 w 56"/>
                <a:gd name="T27" fmla="*/ 49 h 111"/>
                <a:gd name="T28" fmla="*/ 17 w 56"/>
                <a:gd name="T29" fmla="*/ 43 h 111"/>
                <a:gd name="T30" fmla="*/ 15 w 56"/>
                <a:gd name="T31" fmla="*/ 36 h 111"/>
                <a:gd name="T32" fmla="*/ 13 w 56"/>
                <a:gd name="T33" fmla="*/ 29 h 111"/>
                <a:gd name="T34" fmla="*/ 11 w 56"/>
                <a:gd name="T35" fmla="*/ 22 h 111"/>
                <a:gd name="T36" fmla="*/ 9 w 56"/>
                <a:gd name="T37" fmla="*/ 16 h 111"/>
                <a:gd name="T38" fmla="*/ 5 w 56"/>
                <a:gd name="T39" fmla="*/ 10 h 111"/>
                <a:gd name="T40" fmla="*/ 0 w 56"/>
                <a:gd name="T41" fmla="*/ 5 h 111"/>
                <a:gd name="T42" fmla="*/ 1 w 56"/>
                <a:gd name="T43" fmla="*/ 3 h 111"/>
                <a:gd name="T44" fmla="*/ 3 w 56"/>
                <a:gd name="T45" fmla="*/ 2 h 111"/>
                <a:gd name="T46" fmla="*/ 4 w 56"/>
                <a:gd name="T47" fmla="*/ 0 h 111"/>
                <a:gd name="T48" fmla="*/ 7 w 56"/>
                <a:gd name="T49" fmla="*/ 0 h 1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" h="111">
                  <a:moveTo>
                    <a:pt x="13" y="0"/>
                  </a:moveTo>
                  <a:lnTo>
                    <a:pt x="20" y="13"/>
                  </a:lnTo>
                  <a:lnTo>
                    <a:pt x="26" y="26"/>
                  </a:lnTo>
                  <a:lnTo>
                    <a:pt x="33" y="38"/>
                  </a:lnTo>
                  <a:lnTo>
                    <a:pt x="39" y="51"/>
                  </a:lnTo>
                  <a:lnTo>
                    <a:pt x="45" y="64"/>
                  </a:lnTo>
                  <a:lnTo>
                    <a:pt x="49" y="78"/>
                  </a:lnTo>
                  <a:lnTo>
                    <a:pt x="54" y="91"/>
                  </a:lnTo>
                  <a:lnTo>
                    <a:pt x="56" y="105"/>
                  </a:lnTo>
                  <a:lnTo>
                    <a:pt x="53" y="106"/>
                  </a:lnTo>
                  <a:lnTo>
                    <a:pt x="51" y="109"/>
                  </a:lnTo>
                  <a:lnTo>
                    <a:pt x="47" y="111"/>
                  </a:lnTo>
                  <a:lnTo>
                    <a:pt x="44" y="111"/>
                  </a:lnTo>
                  <a:lnTo>
                    <a:pt x="38" y="98"/>
                  </a:lnTo>
                  <a:lnTo>
                    <a:pt x="33" y="86"/>
                  </a:lnTo>
                  <a:lnTo>
                    <a:pt x="30" y="72"/>
                  </a:lnTo>
                  <a:lnTo>
                    <a:pt x="26" y="59"/>
                  </a:lnTo>
                  <a:lnTo>
                    <a:pt x="22" y="45"/>
                  </a:lnTo>
                  <a:lnTo>
                    <a:pt x="17" y="33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5" y="4"/>
                  </a:lnTo>
                  <a:lnTo>
                    <a:pt x="8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51" name="Freeform 102"/>
            <p:cNvSpPr>
              <a:spLocks/>
            </p:cNvSpPr>
            <p:nvPr/>
          </p:nvSpPr>
          <p:spPr bwMode="auto">
            <a:xfrm>
              <a:off x="2749" y="3203"/>
              <a:ext cx="33" cy="55"/>
            </a:xfrm>
            <a:custGeom>
              <a:avLst/>
              <a:gdLst>
                <a:gd name="T0" fmla="*/ 7 w 66"/>
                <a:gd name="T1" fmla="*/ 0 h 109"/>
                <a:gd name="T2" fmla="*/ 12 w 66"/>
                <a:gd name="T3" fmla="*/ 6 h 109"/>
                <a:gd name="T4" fmla="*/ 17 w 66"/>
                <a:gd name="T5" fmla="*/ 12 h 109"/>
                <a:gd name="T6" fmla="*/ 22 w 66"/>
                <a:gd name="T7" fmla="*/ 18 h 109"/>
                <a:gd name="T8" fmla="*/ 27 w 66"/>
                <a:gd name="T9" fmla="*/ 24 h 109"/>
                <a:gd name="T10" fmla="*/ 30 w 66"/>
                <a:gd name="T11" fmla="*/ 31 h 109"/>
                <a:gd name="T12" fmla="*/ 32 w 66"/>
                <a:gd name="T13" fmla="*/ 39 h 109"/>
                <a:gd name="T14" fmla="*/ 33 w 66"/>
                <a:gd name="T15" fmla="*/ 46 h 109"/>
                <a:gd name="T16" fmla="*/ 33 w 66"/>
                <a:gd name="T17" fmla="*/ 54 h 109"/>
                <a:gd name="T18" fmla="*/ 32 w 66"/>
                <a:gd name="T19" fmla="*/ 54 h 109"/>
                <a:gd name="T20" fmla="*/ 30 w 66"/>
                <a:gd name="T21" fmla="*/ 55 h 109"/>
                <a:gd name="T22" fmla="*/ 28 w 66"/>
                <a:gd name="T23" fmla="*/ 55 h 109"/>
                <a:gd name="T24" fmla="*/ 27 w 66"/>
                <a:gd name="T25" fmla="*/ 55 h 109"/>
                <a:gd name="T26" fmla="*/ 24 w 66"/>
                <a:gd name="T27" fmla="*/ 48 h 109"/>
                <a:gd name="T28" fmla="*/ 22 w 66"/>
                <a:gd name="T29" fmla="*/ 41 h 109"/>
                <a:gd name="T30" fmla="*/ 20 w 66"/>
                <a:gd name="T31" fmla="*/ 34 h 109"/>
                <a:gd name="T32" fmla="*/ 17 w 66"/>
                <a:gd name="T33" fmla="*/ 27 h 109"/>
                <a:gd name="T34" fmla="*/ 15 w 66"/>
                <a:gd name="T35" fmla="*/ 20 h 109"/>
                <a:gd name="T36" fmla="*/ 11 w 66"/>
                <a:gd name="T37" fmla="*/ 14 h 109"/>
                <a:gd name="T38" fmla="*/ 7 w 66"/>
                <a:gd name="T39" fmla="*/ 9 h 109"/>
                <a:gd name="T40" fmla="*/ 0 w 66"/>
                <a:gd name="T41" fmla="*/ 4 h 109"/>
                <a:gd name="T42" fmla="*/ 0 w 66"/>
                <a:gd name="T43" fmla="*/ 0 h 109"/>
                <a:gd name="T44" fmla="*/ 7 w 66"/>
                <a:gd name="T45" fmla="*/ 0 h 10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6" h="109">
                  <a:moveTo>
                    <a:pt x="13" y="0"/>
                  </a:moveTo>
                  <a:lnTo>
                    <a:pt x="24" y="11"/>
                  </a:lnTo>
                  <a:lnTo>
                    <a:pt x="34" y="23"/>
                  </a:lnTo>
                  <a:lnTo>
                    <a:pt x="44" y="35"/>
                  </a:lnTo>
                  <a:lnTo>
                    <a:pt x="53" y="48"/>
                  </a:lnTo>
                  <a:lnTo>
                    <a:pt x="59" y="62"/>
                  </a:lnTo>
                  <a:lnTo>
                    <a:pt x="63" y="77"/>
                  </a:lnTo>
                  <a:lnTo>
                    <a:pt x="66" y="92"/>
                  </a:lnTo>
                  <a:lnTo>
                    <a:pt x="66" y="107"/>
                  </a:lnTo>
                  <a:lnTo>
                    <a:pt x="63" y="108"/>
                  </a:lnTo>
                  <a:lnTo>
                    <a:pt x="60" y="109"/>
                  </a:lnTo>
                  <a:lnTo>
                    <a:pt x="56" y="109"/>
                  </a:lnTo>
                  <a:lnTo>
                    <a:pt x="53" y="109"/>
                  </a:lnTo>
                  <a:lnTo>
                    <a:pt x="47" y="95"/>
                  </a:lnTo>
                  <a:lnTo>
                    <a:pt x="43" y="82"/>
                  </a:lnTo>
                  <a:lnTo>
                    <a:pt x="39" y="68"/>
                  </a:lnTo>
                  <a:lnTo>
                    <a:pt x="34" y="54"/>
                  </a:lnTo>
                  <a:lnTo>
                    <a:pt x="29" y="40"/>
                  </a:lnTo>
                  <a:lnTo>
                    <a:pt x="22" y="27"/>
                  </a:lnTo>
                  <a:lnTo>
                    <a:pt x="13" y="1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52" name="Freeform 103"/>
            <p:cNvSpPr>
              <a:spLocks/>
            </p:cNvSpPr>
            <p:nvPr/>
          </p:nvSpPr>
          <p:spPr bwMode="auto">
            <a:xfrm>
              <a:off x="2526" y="3215"/>
              <a:ext cx="253" cy="120"/>
            </a:xfrm>
            <a:custGeom>
              <a:avLst/>
              <a:gdLst>
                <a:gd name="T0" fmla="*/ 230 w 508"/>
                <a:gd name="T1" fmla="*/ 20 h 239"/>
                <a:gd name="T2" fmla="*/ 235 w 508"/>
                <a:gd name="T3" fmla="*/ 32 h 239"/>
                <a:gd name="T4" fmla="*/ 239 w 508"/>
                <a:gd name="T5" fmla="*/ 43 h 239"/>
                <a:gd name="T6" fmla="*/ 243 w 508"/>
                <a:gd name="T7" fmla="*/ 55 h 239"/>
                <a:gd name="T8" fmla="*/ 246 w 508"/>
                <a:gd name="T9" fmla="*/ 68 h 239"/>
                <a:gd name="T10" fmla="*/ 249 w 508"/>
                <a:gd name="T11" fmla="*/ 80 h 239"/>
                <a:gd name="T12" fmla="*/ 251 w 508"/>
                <a:gd name="T13" fmla="*/ 92 h 239"/>
                <a:gd name="T14" fmla="*/ 252 w 508"/>
                <a:gd name="T15" fmla="*/ 104 h 239"/>
                <a:gd name="T16" fmla="*/ 253 w 508"/>
                <a:gd name="T17" fmla="*/ 117 h 239"/>
                <a:gd name="T18" fmla="*/ 250 w 508"/>
                <a:gd name="T19" fmla="*/ 119 h 239"/>
                <a:gd name="T20" fmla="*/ 246 w 508"/>
                <a:gd name="T21" fmla="*/ 120 h 239"/>
                <a:gd name="T22" fmla="*/ 243 w 508"/>
                <a:gd name="T23" fmla="*/ 120 h 239"/>
                <a:gd name="T24" fmla="*/ 241 w 508"/>
                <a:gd name="T25" fmla="*/ 119 h 239"/>
                <a:gd name="T26" fmla="*/ 238 w 508"/>
                <a:gd name="T27" fmla="*/ 118 h 239"/>
                <a:gd name="T28" fmla="*/ 236 w 508"/>
                <a:gd name="T29" fmla="*/ 115 h 239"/>
                <a:gd name="T30" fmla="*/ 234 w 508"/>
                <a:gd name="T31" fmla="*/ 112 h 239"/>
                <a:gd name="T32" fmla="*/ 233 w 508"/>
                <a:gd name="T33" fmla="*/ 109 h 239"/>
                <a:gd name="T34" fmla="*/ 231 w 508"/>
                <a:gd name="T35" fmla="*/ 106 h 239"/>
                <a:gd name="T36" fmla="*/ 231 w 508"/>
                <a:gd name="T37" fmla="*/ 102 h 239"/>
                <a:gd name="T38" fmla="*/ 230 w 508"/>
                <a:gd name="T39" fmla="*/ 99 h 239"/>
                <a:gd name="T40" fmla="*/ 230 w 508"/>
                <a:gd name="T41" fmla="*/ 95 h 239"/>
                <a:gd name="T42" fmla="*/ 223 w 508"/>
                <a:gd name="T43" fmla="*/ 95 h 239"/>
                <a:gd name="T44" fmla="*/ 215 w 508"/>
                <a:gd name="T45" fmla="*/ 96 h 239"/>
                <a:gd name="T46" fmla="*/ 207 w 508"/>
                <a:gd name="T47" fmla="*/ 98 h 239"/>
                <a:gd name="T48" fmla="*/ 199 w 508"/>
                <a:gd name="T49" fmla="*/ 100 h 239"/>
                <a:gd name="T50" fmla="*/ 190 w 508"/>
                <a:gd name="T51" fmla="*/ 102 h 239"/>
                <a:gd name="T52" fmla="*/ 181 w 508"/>
                <a:gd name="T53" fmla="*/ 104 h 239"/>
                <a:gd name="T54" fmla="*/ 172 w 508"/>
                <a:gd name="T55" fmla="*/ 106 h 239"/>
                <a:gd name="T56" fmla="*/ 162 w 508"/>
                <a:gd name="T57" fmla="*/ 108 h 239"/>
                <a:gd name="T58" fmla="*/ 0 w 508"/>
                <a:gd name="T59" fmla="*/ 40 h 239"/>
                <a:gd name="T60" fmla="*/ 2 w 508"/>
                <a:gd name="T61" fmla="*/ 38 h 239"/>
                <a:gd name="T62" fmla="*/ 3 w 508"/>
                <a:gd name="T63" fmla="*/ 35 h 239"/>
                <a:gd name="T64" fmla="*/ 3 w 508"/>
                <a:gd name="T65" fmla="*/ 32 h 239"/>
                <a:gd name="T66" fmla="*/ 2 w 508"/>
                <a:gd name="T67" fmla="*/ 30 h 239"/>
                <a:gd name="T68" fmla="*/ 163 w 508"/>
                <a:gd name="T69" fmla="*/ 96 h 239"/>
                <a:gd name="T70" fmla="*/ 172 w 508"/>
                <a:gd name="T71" fmla="*/ 93 h 239"/>
                <a:gd name="T72" fmla="*/ 181 w 508"/>
                <a:gd name="T73" fmla="*/ 92 h 239"/>
                <a:gd name="T74" fmla="*/ 189 w 508"/>
                <a:gd name="T75" fmla="*/ 90 h 239"/>
                <a:gd name="T76" fmla="*/ 198 w 508"/>
                <a:gd name="T77" fmla="*/ 88 h 239"/>
                <a:gd name="T78" fmla="*/ 206 w 508"/>
                <a:gd name="T79" fmla="*/ 86 h 239"/>
                <a:gd name="T80" fmla="*/ 215 w 508"/>
                <a:gd name="T81" fmla="*/ 84 h 239"/>
                <a:gd name="T82" fmla="*/ 223 w 508"/>
                <a:gd name="T83" fmla="*/ 81 h 239"/>
                <a:gd name="T84" fmla="*/ 230 w 508"/>
                <a:gd name="T85" fmla="*/ 78 h 239"/>
                <a:gd name="T86" fmla="*/ 230 w 508"/>
                <a:gd name="T87" fmla="*/ 67 h 239"/>
                <a:gd name="T88" fmla="*/ 228 w 508"/>
                <a:gd name="T89" fmla="*/ 54 h 239"/>
                <a:gd name="T90" fmla="*/ 225 w 508"/>
                <a:gd name="T91" fmla="*/ 42 h 239"/>
                <a:gd name="T92" fmla="*/ 222 w 508"/>
                <a:gd name="T93" fmla="*/ 29 h 239"/>
                <a:gd name="T94" fmla="*/ 218 w 508"/>
                <a:gd name="T95" fmla="*/ 17 h 239"/>
                <a:gd name="T96" fmla="*/ 215 w 508"/>
                <a:gd name="T97" fmla="*/ 8 h 239"/>
                <a:gd name="T98" fmla="*/ 212 w 508"/>
                <a:gd name="T99" fmla="*/ 2 h 239"/>
                <a:gd name="T100" fmla="*/ 211 w 508"/>
                <a:gd name="T101" fmla="*/ 0 h 239"/>
                <a:gd name="T102" fmla="*/ 215 w 508"/>
                <a:gd name="T103" fmla="*/ 1 h 239"/>
                <a:gd name="T104" fmla="*/ 218 w 508"/>
                <a:gd name="T105" fmla="*/ 2 h 239"/>
                <a:gd name="T106" fmla="*/ 221 w 508"/>
                <a:gd name="T107" fmla="*/ 5 h 239"/>
                <a:gd name="T108" fmla="*/ 223 w 508"/>
                <a:gd name="T109" fmla="*/ 8 h 239"/>
                <a:gd name="T110" fmla="*/ 225 w 508"/>
                <a:gd name="T111" fmla="*/ 11 h 239"/>
                <a:gd name="T112" fmla="*/ 227 w 508"/>
                <a:gd name="T113" fmla="*/ 14 h 239"/>
                <a:gd name="T114" fmla="*/ 228 w 508"/>
                <a:gd name="T115" fmla="*/ 17 h 239"/>
                <a:gd name="T116" fmla="*/ 230 w 508"/>
                <a:gd name="T117" fmla="*/ 20 h 2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08" h="239">
                  <a:moveTo>
                    <a:pt x="462" y="40"/>
                  </a:moveTo>
                  <a:lnTo>
                    <a:pt x="471" y="63"/>
                  </a:lnTo>
                  <a:lnTo>
                    <a:pt x="480" y="86"/>
                  </a:lnTo>
                  <a:lnTo>
                    <a:pt x="487" y="110"/>
                  </a:lnTo>
                  <a:lnTo>
                    <a:pt x="494" y="135"/>
                  </a:lnTo>
                  <a:lnTo>
                    <a:pt x="499" y="159"/>
                  </a:lnTo>
                  <a:lnTo>
                    <a:pt x="503" y="183"/>
                  </a:lnTo>
                  <a:lnTo>
                    <a:pt x="506" y="208"/>
                  </a:lnTo>
                  <a:lnTo>
                    <a:pt x="508" y="233"/>
                  </a:lnTo>
                  <a:lnTo>
                    <a:pt x="501" y="237"/>
                  </a:lnTo>
                  <a:lnTo>
                    <a:pt x="494" y="239"/>
                  </a:lnTo>
                  <a:lnTo>
                    <a:pt x="488" y="239"/>
                  </a:lnTo>
                  <a:lnTo>
                    <a:pt x="483" y="238"/>
                  </a:lnTo>
                  <a:lnTo>
                    <a:pt x="478" y="235"/>
                  </a:lnTo>
                  <a:lnTo>
                    <a:pt x="473" y="230"/>
                  </a:lnTo>
                  <a:lnTo>
                    <a:pt x="470" y="224"/>
                  </a:lnTo>
                  <a:lnTo>
                    <a:pt x="468" y="218"/>
                  </a:lnTo>
                  <a:lnTo>
                    <a:pt x="464" y="211"/>
                  </a:lnTo>
                  <a:lnTo>
                    <a:pt x="463" y="204"/>
                  </a:lnTo>
                  <a:lnTo>
                    <a:pt x="462" y="197"/>
                  </a:lnTo>
                  <a:lnTo>
                    <a:pt x="462" y="189"/>
                  </a:lnTo>
                  <a:lnTo>
                    <a:pt x="447" y="190"/>
                  </a:lnTo>
                  <a:lnTo>
                    <a:pt x="432" y="192"/>
                  </a:lnTo>
                  <a:lnTo>
                    <a:pt x="416" y="196"/>
                  </a:lnTo>
                  <a:lnTo>
                    <a:pt x="400" y="199"/>
                  </a:lnTo>
                  <a:lnTo>
                    <a:pt x="382" y="203"/>
                  </a:lnTo>
                  <a:lnTo>
                    <a:pt x="364" y="207"/>
                  </a:lnTo>
                  <a:lnTo>
                    <a:pt x="346" y="212"/>
                  </a:lnTo>
                  <a:lnTo>
                    <a:pt x="325" y="215"/>
                  </a:lnTo>
                  <a:lnTo>
                    <a:pt x="0" y="80"/>
                  </a:lnTo>
                  <a:lnTo>
                    <a:pt x="5" y="76"/>
                  </a:lnTo>
                  <a:lnTo>
                    <a:pt x="6" y="69"/>
                  </a:lnTo>
                  <a:lnTo>
                    <a:pt x="6" y="63"/>
                  </a:lnTo>
                  <a:lnTo>
                    <a:pt x="5" y="59"/>
                  </a:lnTo>
                  <a:lnTo>
                    <a:pt x="328" y="191"/>
                  </a:lnTo>
                  <a:lnTo>
                    <a:pt x="346" y="186"/>
                  </a:lnTo>
                  <a:lnTo>
                    <a:pt x="363" y="183"/>
                  </a:lnTo>
                  <a:lnTo>
                    <a:pt x="380" y="180"/>
                  </a:lnTo>
                  <a:lnTo>
                    <a:pt x="397" y="176"/>
                  </a:lnTo>
                  <a:lnTo>
                    <a:pt x="414" y="171"/>
                  </a:lnTo>
                  <a:lnTo>
                    <a:pt x="431" y="167"/>
                  </a:lnTo>
                  <a:lnTo>
                    <a:pt x="447" y="162"/>
                  </a:lnTo>
                  <a:lnTo>
                    <a:pt x="462" y="155"/>
                  </a:lnTo>
                  <a:lnTo>
                    <a:pt x="461" y="133"/>
                  </a:lnTo>
                  <a:lnTo>
                    <a:pt x="457" y="108"/>
                  </a:lnTo>
                  <a:lnTo>
                    <a:pt x="452" y="83"/>
                  </a:lnTo>
                  <a:lnTo>
                    <a:pt x="445" y="57"/>
                  </a:lnTo>
                  <a:lnTo>
                    <a:pt x="437" y="34"/>
                  </a:lnTo>
                  <a:lnTo>
                    <a:pt x="431" y="16"/>
                  </a:lnTo>
                  <a:lnTo>
                    <a:pt x="426" y="4"/>
                  </a:lnTo>
                  <a:lnTo>
                    <a:pt x="424" y="0"/>
                  </a:lnTo>
                  <a:lnTo>
                    <a:pt x="432" y="1"/>
                  </a:lnTo>
                  <a:lnTo>
                    <a:pt x="438" y="4"/>
                  </a:lnTo>
                  <a:lnTo>
                    <a:pt x="443" y="9"/>
                  </a:lnTo>
                  <a:lnTo>
                    <a:pt x="448" y="15"/>
                  </a:lnTo>
                  <a:lnTo>
                    <a:pt x="452" y="21"/>
                  </a:lnTo>
                  <a:lnTo>
                    <a:pt x="455" y="27"/>
                  </a:lnTo>
                  <a:lnTo>
                    <a:pt x="458" y="34"/>
                  </a:lnTo>
                  <a:lnTo>
                    <a:pt x="462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53" name="Freeform 104"/>
            <p:cNvSpPr>
              <a:spLocks/>
            </p:cNvSpPr>
            <p:nvPr/>
          </p:nvSpPr>
          <p:spPr bwMode="auto">
            <a:xfrm>
              <a:off x="2373" y="3225"/>
              <a:ext cx="871" cy="420"/>
            </a:xfrm>
            <a:custGeom>
              <a:avLst/>
              <a:gdLst>
                <a:gd name="T0" fmla="*/ 741 w 1740"/>
                <a:gd name="T1" fmla="*/ 19 h 840"/>
                <a:gd name="T2" fmla="*/ 683 w 1740"/>
                <a:gd name="T3" fmla="*/ 191 h 840"/>
                <a:gd name="T4" fmla="*/ 685 w 1740"/>
                <a:gd name="T5" fmla="*/ 225 h 840"/>
                <a:gd name="T6" fmla="*/ 694 w 1740"/>
                <a:gd name="T7" fmla="*/ 267 h 840"/>
                <a:gd name="T8" fmla="*/ 676 w 1740"/>
                <a:gd name="T9" fmla="*/ 272 h 840"/>
                <a:gd name="T10" fmla="*/ 677 w 1740"/>
                <a:gd name="T11" fmla="*/ 248 h 840"/>
                <a:gd name="T12" fmla="*/ 661 w 1740"/>
                <a:gd name="T13" fmla="*/ 240 h 840"/>
                <a:gd name="T14" fmla="*/ 638 w 1740"/>
                <a:gd name="T15" fmla="*/ 275 h 840"/>
                <a:gd name="T16" fmla="*/ 652 w 1740"/>
                <a:gd name="T17" fmla="*/ 321 h 840"/>
                <a:gd name="T18" fmla="*/ 704 w 1740"/>
                <a:gd name="T19" fmla="*/ 369 h 840"/>
                <a:gd name="T20" fmla="*/ 766 w 1740"/>
                <a:gd name="T21" fmla="*/ 399 h 840"/>
                <a:gd name="T22" fmla="*/ 823 w 1740"/>
                <a:gd name="T23" fmla="*/ 408 h 840"/>
                <a:gd name="T24" fmla="*/ 863 w 1740"/>
                <a:gd name="T25" fmla="*/ 406 h 840"/>
                <a:gd name="T26" fmla="*/ 863 w 1740"/>
                <a:gd name="T27" fmla="*/ 412 h 840"/>
                <a:gd name="T28" fmla="*/ 829 w 1740"/>
                <a:gd name="T29" fmla="*/ 419 h 840"/>
                <a:gd name="T30" fmla="*/ 729 w 1740"/>
                <a:gd name="T31" fmla="*/ 409 h 840"/>
                <a:gd name="T32" fmla="*/ 658 w 1740"/>
                <a:gd name="T33" fmla="*/ 367 h 840"/>
                <a:gd name="T34" fmla="*/ 611 w 1740"/>
                <a:gd name="T35" fmla="*/ 304 h 840"/>
                <a:gd name="T36" fmla="*/ 593 w 1740"/>
                <a:gd name="T37" fmla="*/ 303 h 840"/>
                <a:gd name="T38" fmla="*/ 560 w 1740"/>
                <a:gd name="T39" fmla="*/ 314 h 840"/>
                <a:gd name="T40" fmla="*/ 520 w 1740"/>
                <a:gd name="T41" fmla="*/ 351 h 840"/>
                <a:gd name="T42" fmla="*/ 529 w 1740"/>
                <a:gd name="T43" fmla="*/ 309 h 840"/>
                <a:gd name="T44" fmla="*/ 475 w 1740"/>
                <a:gd name="T45" fmla="*/ 274 h 840"/>
                <a:gd name="T46" fmla="*/ 425 w 1740"/>
                <a:gd name="T47" fmla="*/ 251 h 840"/>
                <a:gd name="T48" fmla="*/ 376 w 1740"/>
                <a:gd name="T49" fmla="*/ 271 h 840"/>
                <a:gd name="T50" fmla="*/ 332 w 1740"/>
                <a:gd name="T51" fmla="*/ 302 h 840"/>
                <a:gd name="T52" fmla="*/ 298 w 1740"/>
                <a:gd name="T53" fmla="*/ 342 h 840"/>
                <a:gd name="T54" fmla="*/ 282 w 1740"/>
                <a:gd name="T55" fmla="*/ 376 h 840"/>
                <a:gd name="T56" fmla="*/ 270 w 1740"/>
                <a:gd name="T57" fmla="*/ 378 h 840"/>
                <a:gd name="T58" fmla="*/ 285 w 1740"/>
                <a:gd name="T59" fmla="*/ 311 h 840"/>
                <a:gd name="T60" fmla="*/ 339 w 1740"/>
                <a:gd name="T61" fmla="*/ 263 h 840"/>
                <a:gd name="T62" fmla="*/ 371 w 1740"/>
                <a:gd name="T63" fmla="*/ 250 h 840"/>
                <a:gd name="T64" fmla="*/ 403 w 1740"/>
                <a:gd name="T65" fmla="*/ 240 h 840"/>
                <a:gd name="T66" fmla="*/ 436 w 1740"/>
                <a:gd name="T67" fmla="*/ 231 h 840"/>
                <a:gd name="T68" fmla="*/ 419 w 1740"/>
                <a:gd name="T69" fmla="*/ 197 h 840"/>
                <a:gd name="T70" fmla="*/ 286 w 1740"/>
                <a:gd name="T71" fmla="*/ 214 h 840"/>
                <a:gd name="T72" fmla="*/ 196 w 1740"/>
                <a:gd name="T73" fmla="*/ 181 h 840"/>
                <a:gd name="T74" fmla="*/ 66 w 1740"/>
                <a:gd name="T75" fmla="*/ 137 h 840"/>
                <a:gd name="T76" fmla="*/ 0 w 1740"/>
                <a:gd name="T77" fmla="*/ 115 h 840"/>
                <a:gd name="T78" fmla="*/ 403 w 1740"/>
                <a:gd name="T79" fmla="*/ 144 h 840"/>
                <a:gd name="T80" fmla="*/ 276 w 1740"/>
                <a:gd name="T81" fmla="*/ 169 h 840"/>
                <a:gd name="T82" fmla="*/ 171 w 1740"/>
                <a:gd name="T83" fmla="*/ 139 h 840"/>
                <a:gd name="T84" fmla="*/ 49 w 1740"/>
                <a:gd name="T85" fmla="*/ 101 h 840"/>
                <a:gd name="T86" fmla="*/ 4 w 1740"/>
                <a:gd name="T87" fmla="*/ 86 h 840"/>
                <a:gd name="T88" fmla="*/ 285 w 1740"/>
                <a:gd name="T89" fmla="*/ 158 h 840"/>
                <a:gd name="T90" fmla="*/ 417 w 1740"/>
                <a:gd name="T91" fmla="*/ 106 h 840"/>
                <a:gd name="T92" fmla="*/ 446 w 1740"/>
                <a:gd name="T93" fmla="*/ 97 h 840"/>
                <a:gd name="T94" fmla="*/ 434 w 1740"/>
                <a:gd name="T95" fmla="*/ 112 h 840"/>
                <a:gd name="T96" fmla="*/ 421 w 1740"/>
                <a:gd name="T97" fmla="*/ 142 h 840"/>
                <a:gd name="T98" fmla="*/ 444 w 1740"/>
                <a:gd name="T99" fmla="*/ 189 h 840"/>
                <a:gd name="T100" fmla="*/ 484 w 1740"/>
                <a:gd name="T101" fmla="*/ 246 h 840"/>
                <a:gd name="T102" fmla="*/ 528 w 1740"/>
                <a:gd name="T103" fmla="*/ 282 h 840"/>
                <a:gd name="T104" fmla="*/ 566 w 1740"/>
                <a:gd name="T105" fmla="*/ 288 h 840"/>
                <a:gd name="T106" fmla="*/ 615 w 1740"/>
                <a:gd name="T107" fmla="*/ 257 h 840"/>
                <a:gd name="T108" fmla="*/ 712 w 1740"/>
                <a:gd name="T109" fmla="*/ 17 h 840"/>
                <a:gd name="T110" fmla="*/ 732 w 1740"/>
                <a:gd name="T111" fmla="*/ 1 h 8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740" h="840">
                  <a:moveTo>
                    <a:pt x="1494" y="6"/>
                  </a:moveTo>
                  <a:lnTo>
                    <a:pt x="1494" y="12"/>
                  </a:lnTo>
                  <a:lnTo>
                    <a:pt x="1491" y="19"/>
                  </a:lnTo>
                  <a:lnTo>
                    <a:pt x="1486" y="28"/>
                  </a:lnTo>
                  <a:lnTo>
                    <a:pt x="1480" y="37"/>
                  </a:lnTo>
                  <a:lnTo>
                    <a:pt x="1473" y="45"/>
                  </a:lnTo>
                  <a:lnTo>
                    <a:pt x="1467" y="52"/>
                  </a:lnTo>
                  <a:lnTo>
                    <a:pt x="1463" y="57"/>
                  </a:lnTo>
                  <a:lnTo>
                    <a:pt x="1462" y="59"/>
                  </a:lnTo>
                  <a:lnTo>
                    <a:pt x="1364" y="382"/>
                  </a:lnTo>
                  <a:lnTo>
                    <a:pt x="1357" y="396"/>
                  </a:lnTo>
                  <a:lnTo>
                    <a:pt x="1356" y="409"/>
                  </a:lnTo>
                  <a:lnTo>
                    <a:pt x="1358" y="422"/>
                  </a:lnTo>
                  <a:lnTo>
                    <a:pt x="1362" y="436"/>
                  </a:lnTo>
                  <a:lnTo>
                    <a:pt x="1369" y="450"/>
                  </a:lnTo>
                  <a:lnTo>
                    <a:pt x="1375" y="464"/>
                  </a:lnTo>
                  <a:lnTo>
                    <a:pt x="1381" y="477"/>
                  </a:lnTo>
                  <a:lnTo>
                    <a:pt x="1384" y="492"/>
                  </a:lnTo>
                  <a:lnTo>
                    <a:pt x="1387" y="513"/>
                  </a:lnTo>
                  <a:lnTo>
                    <a:pt x="1386" y="534"/>
                  </a:lnTo>
                  <a:lnTo>
                    <a:pt x="1377" y="552"/>
                  </a:lnTo>
                  <a:lnTo>
                    <a:pt x="1361" y="564"/>
                  </a:lnTo>
                  <a:lnTo>
                    <a:pt x="1353" y="561"/>
                  </a:lnTo>
                  <a:lnTo>
                    <a:pt x="1351" y="552"/>
                  </a:lnTo>
                  <a:lnTo>
                    <a:pt x="1351" y="544"/>
                  </a:lnTo>
                  <a:lnTo>
                    <a:pt x="1351" y="540"/>
                  </a:lnTo>
                  <a:lnTo>
                    <a:pt x="1358" y="529"/>
                  </a:lnTo>
                  <a:lnTo>
                    <a:pt x="1359" y="518"/>
                  </a:lnTo>
                  <a:lnTo>
                    <a:pt x="1358" y="506"/>
                  </a:lnTo>
                  <a:lnTo>
                    <a:pt x="1353" y="495"/>
                  </a:lnTo>
                  <a:lnTo>
                    <a:pt x="1349" y="485"/>
                  </a:lnTo>
                  <a:lnTo>
                    <a:pt x="1343" y="476"/>
                  </a:lnTo>
                  <a:lnTo>
                    <a:pt x="1336" y="469"/>
                  </a:lnTo>
                  <a:lnTo>
                    <a:pt x="1328" y="464"/>
                  </a:lnTo>
                  <a:lnTo>
                    <a:pt x="1321" y="479"/>
                  </a:lnTo>
                  <a:lnTo>
                    <a:pt x="1313" y="493"/>
                  </a:lnTo>
                  <a:lnTo>
                    <a:pt x="1304" y="507"/>
                  </a:lnTo>
                  <a:lnTo>
                    <a:pt x="1295" y="521"/>
                  </a:lnTo>
                  <a:lnTo>
                    <a:pt x="1285" y="535"/>
                  </a:lnTo>
                  <a:lnTo>
                    <a:pt x="1274" y="549"/>
                  </a:lnTo>
                  <a:lnTo>
                    <a:pt x="1263" y="561"/>
                  </a:lnTo>
                  <a:lnTo>
                    <a:pt x="1251" y="573"/>
                  </a:lnTo>
                  <a:lnTo>
                    <a:pt x="1267" y="597"/>
                  </a:lnTo>
                  <a:lnTo>
                    <a:pt x="1284" y="620"/>
                  </a:lnTo>
                  <a:lnTo>
                    <a:pt x="1303" y="642"/>
                  </a:lnTo>
                  <a:lnTo>
                    <a:pt x="1322" y="663"/>
                  </a:lnTo>
                  <a:lnTo>
                    <a:pt x="1342" y="682"/>
                  </a:lnTo>
                  <a:lnTo>
                    <a:pt x="1362" y="702"/>
                  </a:lnTo>
                  <a:lnTo>
                    <a:pt x="1384" y="719"/>
                  </a:lnTo>
                  <a:lnTo>
                    <a:pt x="1407" y="737"/>
                  </a:lnTo>
                  <a:lnTo>
                    <a:pt x="1430" y="752"/>
                  </a:lnTo>
                  <a:lnTo>
                    <a:pt x="1455" y="765"/>
                  </a:lnTo>
                  <a:lnTo>
                    <a:pt x="1480" y="777"/>
                  </a:lnTo>
                  <a:lnTo>
                    <a:pt x="1505" y="788"/>
                  </a:lnTo>
                  <a:lnTo>
                    <a:pt x="1531" y="797"/>
                  </a:lnTo>
                  <a:lnTo>
                    <a:pt x="1557" y="805"/>
                  </a:lnTo>
                  <a:lnTo>
                    <a:pt x="1585" y="810"/>
                  </a:lnTo>
                  <a:lnTo>
                    <a:pt x="1612" y="814"/>
                  </a:lnTo>
                  <a:lnTo>
                    <a:pt x="1629" y="815"/>
                  </a:lnTo>
                  <a:lnTo>
                    <a:pt x="1645" y="816"/>
                  </a:lnTo>
                  <a:lnTo>
                    <a:pt x="1661" y="816"/>
                  </a:lnTo>
                  <a:lnTo>
                    <a:pt x="1677" y="815"/>
                  </a:lnTo>
                  <a:lnTo>
                    <a:pt x="1693" y="814"/>
                  </a:lnTo>
                  <a:lnTo>
                    <a:pt x="1709" y="813"/>
                  </a:lnTo>
                  <a:lnTo>
                    <a:pt x="1725" y="811"/>
                  </a:lnTo>
                  <a:lnTo>
                    <a:pt x="1740" y="811"/>
                  </a:lnTo>
                  <a:lnTo>
                    <a:pt x="1738" y="816"/>
                  </a:lnTo>
                  <a:lnTo>
                    <a:pt x="1734" y="820"/>
                  </a:lnTo>
                  <a:lnTo>
                    <a:pt x="1730" y="822"/>
                  </a:lnTo>
                  <a:lnTo>
                    <a:pt x="1724" y="824"/>
                  </a:lnTo>
                  <a:lnTo>
                    <a:pt x="1718" y="825"/>
                  </a:lnTo>
                  <a:lnTo>
                    <a:pt x="1714" y="828"/>
                  </a:lnTo>
                  <a:lnTo>
                    <a:pt x="1708" y="830"/>
                  </a:lnTo>
                  <a:lnTo>
                    <a:pt x="1703" y="832"/>
                  </a:lnTo>
                  <a:lnTo>
                    <a:pt x="1656" y="838"/>
                  </a:lnTo>
                  <a:lnTo>
                    <a:pt x="1611" y="840"/>
                  </a:lnTo>
                  <a:lnTo>
                    <a:pt x="1569" y="839"/>
                  </a:lnTo>
                  <a:lnTo>
                    <a:pt x="1528" y="835"/>
                  </a:lnTo>
                  <a:lnTo>
                    <a:pt x="1491" y="828"/>
                  </a:lnTo>
                  <a:lnTo>
                    <a:pt x="1457" y="817"/>
                  </a:lnTo>
                  <a:lnTo>
                    <a:pt x="1425" y="806"/>
                  </a:lnTo>
                  <a:lnTo>
                    <a:pt x="1394" y="791"/>
                  </a:lnTo>
                  <a:lnTo>
                    <a:pt x="1366" y="773"/>
                  </a:lnTo>
                  <a:lnTo>
                    <a:pt x="1339" y="754"/>
                  </a:lnTo>
                  <a:lnTo>
                    <a:pt x="1315" y="733"/>
                  </a:lnTo>
                  <a:lnTo>
                    <a:pt x="1293" y="710"/>
                  </a:lnTo>
                  <a:lnTo>
                    <a:pt x="1273" y="687"/>
                  </a:lnTo>
                  <a:lnTo>
                    <a:pt x="1254" y="662"/>
                  </a:lnTo>
                  <a:lnTo>
                    <a:pt x="1237" y="635"/>
                  </a:lnTo>
                  <a:lnTo>
                    <a:pt x="1221" y="608"/>
                  </a:lnTo>
                  <a:lnTo>
                    <a:pt x="1215" y="602"/>
                  </a:lnTo>
                  <a:lnTo>
                    <a:pt x="1209" y="599"/>
                  </a:lnTo>
                  <a:lnTo>
                    <a:pt x="1201" y="599"/>
                  </a:lnTo>
                  <a:lnTo>
                    <a:pt x="1193" y="603"/>
                  </a:lnTo>
                  <a:lnTo>
                    <a:pt x="1185" y="606"/>
                  </a:lnTo>
                  <a:lnTo>
                    <a:pt x="1176" y="611"/>
                  </a:lnTo>
                  <a:lnTo>
                    <a:pt x="1168" y="614"/>
                  </a:lnTo>
                  <a:lnTo>
                    <a:pt x="1160" y="617"/>
                  </a:lnTo>
                  <a:lnTo>
                    <a:pt x="1138" y="620"/>
                  </a:lnTo>
                  <a:lnTo>
                    <a:pt x="1118" y="628"/>
                  </a:lnTo>
                  <a:lnTo>
                    <a:pt x="1099" y="639"/>
                  </a:lnTo>
                  <a:lnTo>
                    <a:pt x="1081" y="652"/>
                  </a:lnTo>
                  <a:lnTo>
                    <a:pt x="1065" y="667"/>
                  </a:lnTo>
                  <a:lnTo>
                    <a:pt x="1052" y="685"/>
                  </a:lnTo>
                  <a:lnTo>
                    <a:pt x="1039" y="702"/>
                  </a:lnTo>
                  <a:lnTo>
                    <a:pt x="1028" y="719"/>
                  </a:lnTo>
                  <a:lnTo>
                    <a:pt x="1028" y="710"/>
                  </a:lnTo>
                  <a:lnTo>
                    <a:pt x="1033" y="680"/>
                  </a:lnTo>
                  <a:lnTo>
                    <a:pt x="1042" y="646"/>
                  </a:lnTo>
                  <a:lnTo>
                    <a:pt x="1057" y="617"/>
                  </a:lnTo>
                  <a:lnTo>
                    <a:pt x="1034" y="608"/>
                  </a:lnTo>
                  <a:lnTo>
                    <a:pt x="1012" y="595"/>
                  </a:lnTo>
                  <a:lnTo>
                    <a:pt x="990" y="581"/>
                  </a:lnTo>
                  <a:lnTo>
                    <a:pt x="970" y="565"/>
                  </a:lnTo>
                  <a:lnTo>
                    <a:pt x="949" y="548"/>
                  </a:lnTo>
                  <a:lnTo>
                    <a:pt x="928" y="529"/>
                  </a:lnTo>
                  <a:lnTo>
                    <a:pt x="910" y="511"/>
                  </a:lnTo>
                  <a:lnTo>
                    <a:pt x="891" y="492"/>
                  </a:lnTo>
                  <a:lnTo>
                    <a:pt x="871" y="496"/>
                  </a:lnTo>
                  <a:lnTo>
                    <a:pt x="849" y="502"/>
                  </a:lnTo>
                  <a:lnTo>
                    <a:pt x="829" y="507"/>
                  </a:lnTo>
                  <a:lnTo>
                    <a:pt x="808" y="514"/>
                  </a:lnTo>
                  <a:lnTo>
                    <a:pt x="789" y="522"/>
                  </a:lnTo>
                  <a:lnTo>
                    <a:pt x="769" y="530"/>
                  </a:lnTo>
                  <a:lnTo>
                    <a:pt x="751" y="541"/>
                  </a:lnTo>
                  <a:lnTo>
                    <a:pt x="732" y="552"/>
                  </a:lnTo>
                  <a:lnTo>
                    <a:pt x="714" y="564"/>
                  </a:lnTo>
                  <a:lnTo>
                    <a:pt x="697" y="576"/>
                  </a:lnTo>
                  <a:lnTo>
                    <a:pt x="679" y="590"/>
                  </a:lnTo>
                  <a:lnTo>
                    <a:pt x="663" y="604"/>
                  </a:lnTo>
                  <a:lnTo>
                    <a:pt x="647" y="620"/>
                  </a:lnTo>
                  <a:lnTo>
                    <a:pt x="632" y="636"/>
                  </a:lnTo>
                  <a:lnTo>
                    <a:pt x="617" y="654"/>
                  </a:lnTo>
                  <a:lnTo>
                    <a:pt x="603" y="671"/>
                  </a:lnTo>
                  <a:lnTo>
                    <a:pt x="595" y="684"/>
                  </a:lnTo>
                  <a:lnTo>
                    <a:pt x="587" y="697"/>
                  </a:lnTo>
                  <a:lnTo>
                    <a:pt x="580" y="711"/>
                  </a:lnTo>
                  <a:lnTo>
                    <a:pt x="575" y="724"/>
                  </a:lnTo>
                  <a:lnTo>
                    <a:pt x="569" y="738"/>
                  </a:lnTo>
                  <a:lnTo>
                    <a:pt x="563" y="752"/>
                  </a:lnTo>
                  <a:lnTo>
                    <a:pt x="559" y="767"/>
                  </a:lnTo>
                  <a:lnTo>
                    <a:pt x="554" y="780"/>
                  </a:lnTo>
                  <a:lnTo>
                    <a:pt x="546" y="775"/>
                  </a:lnTo>
                  <a:lnTo>
                    <a:pt x="541" y="765"/>
                  </a:lnTo>
                  <a:lnTo>
                    <a:pt x="539" y="755"/>
                  </a:lnTo>
                  <a:lnTo>
                    <a:pt x="536" y="745"/>
                  </a:lnTo>
                  <a:lnTo>
                    <a:pt x="536" y="710"/>
                  </a:lnTo>
                  <a:lnTo>
                    <a:pt x="541" y="679"/>
                  </a:lnTo>
                  <a:lnTo>
                    <a:pt x="553" y="649"/>
                  </a:lnTo>
                  <a:lnTo>
                    <a:pt x="570" y="621"/>
                  </a:lnTo>
                  <a:lnTo>
                    <a:pt x="590" y="596"/>
                  </a:lnTo>
                  <a:lnTo>
                    <a:pt x="614" y="573"/>
                  </a:lnTo>
                  <a:lnTo>
                    <a:pt x="639" y="552"/>
                  </a:lnTo>
                  <a:lnTo>
                    <a:pt x="667" y="533"/>
                  </a:lnTo>
                  <a:lnTo>
                    <a:pt x="678" y="526"/>
                  </a:lnTo>
                  <a:lnTo>
                    <a:pt x="691" y="520"/>
                  </a:lnTo>
                  <a:lnTo>
                    <a:pt x="703" y="514"/>
                  </a:lnTo>
                  <a:lnTo>
                    <a:pt x="715" y="508"/>
                  </a:lnTo>
                  <a:lnTo>
                    <a:pt x="728" y="504"/>
                  </a:lnTo>
                  <a:lnTo>
                    <a:pt x="741" y="499"/>
                  </a:lnTo>
                  <a:lnTo>
                    <a:pt x="753" y="495"/>
                  </a:lnTo>
                  <a:lnTo>
                    <a:pt x="766" y="490"/>
                  </a:lnTo>
                  <a:lnTo>
                    <a:pt x="779" y="487"/>
                  </a:lnTo>
                  <a:lnTo>
                    <a:pt x="791" y="483"/>
                  </a:lnTo>
                  <a:lnTo>
                    <a:pt x="805" y="479"/>
                  </a:lnTo>
                  <a:lnTo>
                    <a:pt x="818" y="475"/>
                  </a:lnTo>
                  <a:lnTo>
                    <a:pt x="832" y="472"/>
                  </a:lnTo>
                  <a:lnTo>
                    <a:pt x="844" y="468"/>
                  </a:lnTo>
                  <a:lnTo>
                    <a:pt x="858" y="465"/>
                  </a:lnTo>
                  <a:lnTo>
                    <a:pt x="871" y="461"/>
                  </a:lnTo>
                  <a:lnTo>
                    <a:pt x="865" y="449"/>
                  </a:lnTo>
                  <a:lnTo>
                    <a:pt x="858" y="435"/>
                  </a:lnTo>
                  <a:lnTo>
                    <a:pt x="851" y="421"/>
                  </a:lnTo>
                  <a:lnTo>
                    <a:pt x="844" y="408"/>
                  </a:lnTo>
                  <a:lnTo>
                    <a:pt x="837" y="394"/>
                  </a:lnTo>
                  <a:lnTo>
                    <a:pt x="832" y="381"/>
                  </a:lnTo>
                  <a:lnTo>
                    <a:pt x="825" y="366"/>
                  </a:lnTo>
                  <a:lnTo>
                    <a:pt x="820" y="352"/>
                  </a:lnTo>
                  <a:lnTo>
                    <a:pt x="579" y="430"/>
                  </a:lnTo>
                  <a:lnTo>
                    <a:pt x="571" y="427"/>
                  </a:lnTo>
                  <a:lnTo>
                    <a:pt x="552" y="419"/>
                  </a:lnTo>
                  <a:lnTo>
                    <a:pt x="523" y="408"/>
                  </a:lnTo>
                  <a:lnTo>
                    <a:pt x="485" y="394"/>
                  </a:lnTo>
                  <a:lnTo>
                    <a:pt x="441" y="378"/>
                  </a:lnTo>
                  <a:lnTo>
                    <a:pt x="392" y="362"/>
                  </a:lnTo>
                  <a:lnTo>
                    <a:pt x="340" y="344"/>
                  </a:lnTo>
                  <a:lnTo>
                    <a:pt x="287" y="325"/>
                  </a:lnTo>
                  <a:lnTo>
                    <a:pt x="233" y="307"/>
                  </a:lnTo>
                  <a:lnTo>
                    <a:pt x="181" y="290"/>
                  </a:lnTo>
                  <a:lnTo>
                    <a:pt x="132" y="273"/>
                  </a:lnTo>
                  <a:lnTo>
                    <a:pt x="89" y="258"/>
                  </a:lnTo>
                  <a:lnTo>
                    <a:pt x="53" y="246"/>
                  </a:lnTo>
                  <a:lnTo>
                    <a:pt x="24" y="237"/>
                  </a:lnTo>
                  <a:lnTo>
                    <a:pt x="7" y="231"/>
                  </a:lnTo>
                  <a:lnTo>
                    <a:pt x="0" y="229"/>
                  </a:lnTo>
                  <a:lnTo>
                    <a:pt x="0" y="202"/>
                  </a:lnTo>
                  <a:lnTo>
                    <a:pt x="569" y="402"/>
                  </a:lnTo>
                  <a:lnTo>
                    <a:pt x="812" y="321"/>
                  </a:lnTo>
                  <a:lnTo>
                    <a:pt x="807" y="306"/>
                  </a:lnTo>
                  <a:lnTo>
                    <a:pt x="805" y="288"/>
                  </a:lnTo>
                  <a:lnTo>
                    <a:pt x="799" y="275"/>
                  </a:lnTo>
                  <a:lnTo>
                    <a:pt x="787" y="271"/>
                  </a:lnTo>
                  <a:lnTo>
                    <a:pt x="582" y="340"/>
                  </a:lnTo>
                  <a:lnTo>
                    <a:pt x="572" y="341"/>
                  </a:lnTo>
                  <a:lnTo>
                    <a:pt x="552" y="337"/>
                  </a:lnTo>
                  <a:lnTo>
                    <a:pt x="523" y="330"/>
                  </a:lnTo>
                  <a:lnTo>
                    <a:pt x="485" y="321"/>
                  </a:lnTo>
                  <a:lnTo>
                    <a:pt x="441" y="308"/>
                  </a:lnTo>
                  <a:lnTo>
                    <a:pt x="393" y="294"/>
                  </a:lnTo>
                  <a:lnTo>
                    <a:pt x="342" y="278"/>
                  </a:lnTo>
                  <a:lnTo>
                    <a:pt x="289" y="262"/>
                  </a:lnTo>
                  <a:lnTo>
                    <a:pt x="237" y="246"/>
                  </a:lnTo>
                  <a:lnTo>
                    <a:pt x="187" y="230"/>
                  </a:lnTo>
                  <a:lnTo>
                    <a:pt x="139" y="214"/>
                  </a:lnTo>
                  <a:lnTo>
                    <a:pt x="97" y="201"/>
                  </a:lnTo>
                  <a:lnTo>
                    <a:pt x="61" y="189"/>
                  </a:lnTo>
                  <a:lnTo>
                    <a:pt x="35" y="180"/>
                  </a:lnTo>
                  <a:lnTo>
                    <a:pt x="16" y="174"/>
                  </a:lnTo>
                  <a:lnTo>
                    <a:pt x="10" y="172"/>
                  </a:lnTo>
                  <a:lnTo>
                    <a:pt x="7" y="172"/>
                  </a:lnTo>
                  <a:lnTo>
                    <a:pt x="5" y="165"/>
                  </a:lnTo>
                  <a:lnTo>
                    <a:pt x="5" y="158"/>
                  </a:lnTo>
                  <a:lnTo>
                    <a:pt x="5" y="151"/>
                  </a:lnTo>
                  <a:lnTo>
                    <a:pt x="5" y="143"/>
                  </a:lnTo>
                  <a:lnTo>
                    <a:pt x="569" y="315"/>
                  </a:lnTo>
                  <a:lnTo>
                    <a:pt x="785" y="243"/>
                  </a:lnTo>
                  <a:lnTo>
                    <a:pt x="794" y="237"/>
                  </a:lnTo>
                  <a:lnTo>
                    <a:pt x="805" y="229"/>
                  </a:lnTo>
                  <a:lnTo>
                    <a:pt x="819" y="220"/>
                  </a:lnTo>
                  <a:lnTo>
                    <a:pt x="834" y="212"/>
                  </a:lnTo>
                  <a:lnTo>
                    <a:pt x="849" y="204"/>
                  </a:lnTo>
                  <a:lnTo>
                    <a:pt x="864" y="196"/>
                  </a:lnTo>
                  <a:lnTo>
                    <a:pt x="876" y="190"/>
                  </a:lnTo>
                  <a:lnTo>
                    <a:pt x="888" y="186"/>
                  </a:lnTo>
                  <a:lnTo>
                    <a:pt x="891" y="193"/>
                  </a:lnTo>
                  <a:lnTo>
                    <a:pt x="890" y="200"/>
                  </a:lnTo>
                  <a:lnTo>
                    <a:pt x="886" y="205"/>
                  </a:lnTo>
                  <a:lnTo>
                    <a:pt x="880" y="212"/>
                  </a:lnTo>
                  <a:lnTo>
                    <a:pt x="874" y="218"/>
                  </a:lnTo>
                  <a:lnTo>
                    <a:pt x="867" y="224"/>
                  </a:lnTo>
                  <a:lnTo>
                    <a:pt x="861" y="230"/>
                  </a:lnTo>
                  <a:lnTo>
                    <a:pt x="858" y="237"/>
                  </a:lnTo>
                  <a:lnTo>
                    <a:pt x="848" y="254"/>
                  </a:lnTo>
                  <a:lnTo>
                    <a:pt x="842" y="269"/>
                  </a:lnTo>
                  <a:lnTo>
                    <a:pt x="842" y="284"/>
                  </a:lnTo>
                  <a:lnTo>
                    <a:pt x="845" y="300"/>
                  </a:lnTo>
                  <a:lnTo>
                    <a:pt x="852" y="316"/>
                  </a:lnTo>
                  <a:lnTo>
                    <a:pt x="861" y="333"/>
                  </a:lnTo>
                  <a:lnTo>
                    <a:pt x="873" y="354"/>
                  </a:lnTo>
                  <a:lnTo>
                    <a:pt x="886" y="377"/>
                  </a:lnTo>
                  <a:lnTo>
                    <a:pt x="901" y="401"/>
                  </a:lnTo>
                  <a:lnTo>
                    <a:pt x="916" y="424"/>
                  </a:lnTo>
                  <a:lnTo>
                    <a:pt x="932" y="447"/>
                  </a:lnTo>
                  <a:lnTo>
                    <a:pt x="949" y="469"/>
                  </a:lnTo>
                  <a:lnTo>
                    <a:pt x="966" y="491"/>
                  </a:lnTo>
                  <a:lnTo>
                    <a:pt x="985" y="513"/>
                  </a:lnTo>
                  <a:lnTo>
                    <a:pt x="1005" y="533"/>
                  </a:lnTo>
                  <a:lnTo>
                    <a:pt x="1026" y="552"/>
                  </a:lnTo>
                  <a:lnTo>
                    <a:pt x="1040" y="558"/>
                  </a:lnTo>
                  <a:lnTo>
                    <a:pt x="1055" y="564"/>
                  </a:lnTo>
                  <a:lnTo>
                    <a:pt x="1069" y="568"/>
                  </a:lnTo>
                  <a:lnTo>
                    <a:pt x="1084" y="573"/>
                  </a:lnTo>
                  <a:lnTo>
                    <a:pt x="1100" y="575"/>
                  </a:lnTo>
                  <a:lnTo>
                    <a:pt x="1115" y="576"/>
                  </a:lnTo>
                  <a:lnTo>
                    <a:pt x="1131" y="575"/>
                  </a:lnTo>
                  <a:lnTo>
                    <a:pt x="1147" y="573"/>
                  </a:lnTo>
                  <a:lnTo>
                    <a:pt x="1169" y="561"/>
                  </a:lnTo>
                  <a:lnTo>
                    <a:pt x="1190" y="548"/>
                  </a:lnTo>
                  <a:lnTo>
                    <a:pt x="1209" y="533"/>
                  </a:lnTo>
                  <a:lnTo>
                    <a:pt x="1229" y="514"/>
                  </a:lnTo>
                  <a:lnTo>
                    <a:pt x="1246" y="496"/>
                  </a:lnTo>
                  <a:lnTo>
                    <a:pt x="1262" y="476"/>
                  </a:lnTo>
                  <a:lnTo>
                    <a:pt x="1276" y="454"/>
                  </a:lnTo>
                  <a:lnTo>
                    <a:pt x="1288" y="432"/>
                  </a:lnTo>
                  <a:lnTo>
                    <a:pt x="1422" y="34"/>
                  </a:lnTo>
                  <a:lnTo>
                    <a:pt x="1429" y="27"/>
                  </a:lnTo>
                  <a:lnTo>
                    <a:pt x="1437" y="19"/>
                  </a:lnTo>
                  <a:lnTo>
                    <a:pt x="1445" y="12"/>
                  </a:lnTo>
                  <a:lnTo>
                    <a:pt x="1453" y="6"/>
                  </a:lnTo>
                  <a:lnTo>
                    <a:pt x="1463" y="2"/>
                  </a:lnTo>
                  <a:lnTo>
                    <a:pt x="1473" y="0"/>
                  </a:lnTo>
                  <a:lnTo>
                    <a:pt x="1483" y="2"/>
                  </a:lnTo>
                  <a:lnTo>
                    <a:pt x="149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54" name="Freeform 105"/>
            <p:cNvSpPr>
              <a:spLocks/>
            </p:cNvSpPr>
            <p:nvPr/>
          </p:nvSpPr>
          <p:spPr bwMode="auto">
            <a:xfrm>
              <a:off x="3106" y="3227"/>
              <a:ext cx="361" cy="452"/>
            </a:xfrm>
            <a:custGeom>
              <a:avLst/>
              <a:gdLst>
                <a:gd name="T0" fmla="*/ 171 w 722"/>
                <a:gd name="T1" fmla="*/ 405 h 903"/>
                <a:gd name="T2" fmla="*/ 205 w 722"/>
                <a:gd name="T3" fmla="*/ 181 h 903"/>
                <a:gd name="T4" fmla="*/ 243 w 722"/>
                <a:gd name="T5" fmla="*/ 100 h 903"/>
                <a:gd name="T6" fmla="*/ 287 w 722"/>
                <a:gd name="T7" fmla="*/ 95 h 903"/>
                <a:gd name="T8" fmla="*/ 288 w 722"/>
                <a:gd name="T9" fmla="*/ 278 h 903"/>
                <a:gd name="T10" fmla="*/ 322 w 722"/>
                <a:gd name="T11" fmla="*/ 257 h 903"/>
                <a:gd name="T12" fmla="*/ 340 w 722"/>
                <a:gd name="T13" fmla="*/ 216 h 903"/>
                <a:gd name="T14" fmla="*/ 349 w 722"/>
                <a:gd name="T15" fmla="*/ 90 h 903"/>
                <a:gd name="T16" fmla="*/ 339 w 722"/>
                <a:gd name="T17" fmla="*/ 49 h 903"/>
                <a:gd name="T18" fmla="*/ 305 w 722"/>
                <a:gd name="T19" fmla="*/ 19 h 903"/>
                <a:gd name="T20" fmla="*/ 249 w 722"/>
                <a:gd name="T21" fmla="*/ 15 h 903"/>
                <a:gd name="T22" fmla="*/ 194 w 722"/>
                <a:gd name="T23" fmla="*/ 22 h 903"/>
                <a:gd name="T24" fmla="*/ 141 w 722"/>
                <a:gd name="T25" fmla="*/ 38 h 903"/>
                <a:gd name="T26" fmla="*/ 85 w 722"/>
                <a:gd name="T27" fmla="*/ 63 h 903"/>
                <a:gd name="T28" fmla="*/ 50 w 722"/>
                <a:gd name="T29" fmla="*/ 106 h 903"/>
                <a:gd name="T30" fmla="*/ 23 w 722"/>
                <a:gd name="T31" fmla="*/ 233 h 903"/>
                <a:gd name="T32" fmla="*/ 28 w 722"/>
                <a:gd name="T33" fmla="*/ 283 h 903"/>
                <a:gd name="T34" fmla="*/ 56 w 722"/>
                <a:gd name="T35" fmla="*/ 321 h 903"/>
                <a:gd name="T36" fmla="*/ 87 w 722"/>
                <a:gd name="T37" fmla="*/ 331 h 903"/>
                <a:gd name="T38" fmla="*/ 114 w 722"/>
                <a:gd name="T39" fmla="*/ 334 h 903"/>
                <a:gd name="T40" fmla="*/ 138 w 722"/>
                <a:gd name="T41" fmla="*/ 333 h 903"/>
                <a:gd name="T42" fmla="*/ 165 w 722"/>
                <a:gd name="T43" fmla="*/ 326 h 903"/>
                <a:gd name="T44" fmla="*/ 165 w 722"/>
                <a:gd name="T45" fmla="*/ 339 h 903"/>
                <a:gd name="T46" fmla="*/ 138 w 722"/>
                <a:gd name="T47" fmla="*/ 346 h 903"/>
                <a:gd name="T48" fmla="*/ 113 w 722"/>
                <a:gd name="T49" fmla="*/ 350 h 903"/>
                <a:gd name="T50" fmla="*/ 88 w 722"/>
                <a:gd name="T51" fmla="*/ 349 h 903"/>
                <a:gd name="T52" fmla="*/ 62 w 722"/>
                <a:gd name="T53" fmla="*/ 344 h 903"/>
                <a:gd name="T54" fmla="*/ 28 w 722"/>
                <a:gd name="T55" fmla="*/ 325 h 903"/>
                <a:gd name="T56" fmla="*/ 5 w 722"/>
                <a:gd name="T57" fmla="*/ 293 h 903"/>
                <a:gd name="T58" fmla="*/ 4 w 722"/>
                <a:gd name="T59" fmla="*/ 183 h 903"/>
                <a:gd name="T60" fmla="*/ 31 w 722"/>
                <a:gd name="T61" fmla="*/ 79 h 903"/>
                <a:gd name="T62" fmla="*/ 50 w 722"/>
                <a:gd name="T63" fmla="*/ 54 h 903"/>
                <a:gd name="T64" fmla="*/ 72 w 722"/>
                <a:gd name="T65" fmla="*/ 39 h 903"/>
                <a:gd name="T66" fmla="*/ 100 w 722"/>
                <a:gd name="T67" fmla="*/ 30 h 903"/>
                <a:gd name="T68" fmla="*/ 137 w 722"/>
                <a:gd name="T69" fmla="*/ 20 h 903"/>
                <a:gd name="T70" fmla="*/ 152 w 722"/>
                <a:gd name="T71" fmla="*/ 17 h 903"/>
                <a:gd name="T72" fmla="*/ 188 w 722"/>
                <a:gd name="T73" fmla="*/ 10 h 903"/>
                <a:gd name="T74" fmla="*/ 231 w 722"/>
                <a:gd name="T75" fmla="*/ 3 h 903"/>
                <a:gd name="T76" fmla="*/ 266 w 722"/>
                <a:gd name="T77" fmla="*/ 0 h 903"/>
                <a:gd name="T78" fmla="*/ 315 w 722"/>
                <a:gd name="T79" fmla="*/ 7 h 903"/>
                <a:gd name="T80" fmla="*/ 350 w 722"/>
                <a:gd name="T81" fmla="*/ 35 h 903"/>
                <a:gd name="T82" fmla="*/ 361 w 722"/>
                <a:gd name="T83" fmla="*/ 105 h 903"/>
                <a:gd name="T84" fmla="*/ 360 w 722"/>
                <a:gd name="T85" fmla="*/ 181 h 903"/>
                <a:gd name="T86" fmla="*/ 354 w 722"/>
                <a:gd name="T87" fmla="*/ 235 h 903"/>
                <a:gd name="T88" fmla="*/ 325 w 722"/>
                <a:gd name="T89" fmla="*/ 278 h 903"/>
                <a:gd name="T90" fmla="*/ 301 w 722"/>
                <a:gd name="T91" fmla="*/ 292 h 903"/>
                <a:gd name="T92" fmla="*/ 277 w 722"/>
                <a:gd name="T93" fmla="*/ 305 h 903"/>
                <a:gd name="T94" fmla="*/ 289 w 722"/>
                <a:gd name="T95" fmla="*/ 107 h 903"/>
                <a:gd name="T96" fmla="*/ 250 w 722"/>
                <a:gd name="T97" fmla="*/ 113 h 903"/>
                <a:gd name="T98" fmla="*/ 178 w 722"/>
                <a:gd name="T99" fmla="*/ 452 h 90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22" h="903">
                  <a:moveTo>
                    <a:pt x="356" y="903"/>
                  </a:moveTo>
                  <a:lnTo>
                    <a:pt x="328" y="903"/>
                  </a:lnTo>
                  <a:lnTo>
                    <a:pt x="332" y="878"/>
                  </a:lnTo>
                  <a:lnTo>
                    <a:pt x="341" y="809"/>
                  </a:lnTo>
                  <a:lnTo>
                    <a:pt x="354" y="710"/>
                  </a:lnTo>
                  <a:lnTo>
                    <a:pt x="371" y="593"/>
                  </a:lnTo>
                  <a:lnTo>
                    <a:pt x="389" y="474"/>
                  </a:lnTo>
                  <a:lnTo>
                    <a:pt x="409" y="362"/>
                  </a:lnTo>
                  <a:lnTo>
                    <a:pt x="428" y="272"/>
                  </a:lnTo>
                  <a:lnTo>
                    <a:pt x="446" y="215"/>
                  </a:lnTo>
                  <a:lnTo>
                    <a:pt x="464" y="207"/>
                  </a:lnTo>
                  <a:lnTo>
                    <a:pt x="485" y="199"/>
                  </a:lnTo>
                  <a:lnTo>
                    <a:pt x="507" y="194"/>
                  </a:lnTo>
                  <a:lnTo>
                    <a:pt x="529" y="189"/>
                  </a:lnTo>
                  <a:lnTo>
                    <a:pt x="551" y="188"/>
                  </a:lnTo>
                  <a:lnTo>
                    <a:pt x="574" y="189"/>
                  </a:lnTo>
                  <a:lnTo>
                    <a:pt x="594" y="194"/>
                  </a:lnTo>
                  <a:lnTo>
                    <a:pt x="615" y="203"/>
                  </a:lnTo>
                  <a:lnTo>
                    <a:pt x="559" y="561"/>
                  </a:lnTo>
                  <a:lnTo>
                    <a:pt x="575" y="555"/>
                  </a:lnTo>
                  <a:lnTo>
                    <a:pt x="592" y="547"/>
                  </a:lnTo>
                  <a:lnTo>
                    <a:pt x="609" y="538"/>
                  </a:lnTo>
                  <a:lnTo>
                    <a:pt x="628" y="527"/>
                  </a:lnTo>
                  <a:lnTo>
                    <a:pt x="644" y="513"/>
                  </a:lnTo>
                  <a:lnTo>
                    <a:pt x="658" y="499"/>
                  </a:lnTo>
                  <a:lnTo>
                    <a:pt x="669" y="483"/>
                  </a:lnTo>
                  <a:lnTo>
                    <a:pt x="676" y="467"/>
                  </a:lnTo>
                  <a:lnTo>
                    <a:pt x="679" y="431"/>
                  </a:lnTo>
                  <a:lnTo>
                    <a:pt x="688" y="348"/>
                  </a:lnTo>
                  <a:lnTo>
                    <a:pt x="696" y="258"/>
                  </a:lnTo>
                  <a:lnTo>
                    <a:pt x="699" y="197"/>
                  </a:lnTo>
                  <a:lnTo>
                    <a:pt x="698" y="180"/>
                  </a:lnTo>
                  <a:lnTo>
                    <a:pt x="696" y="160"/>
                  </a:lnTo>
                  <a:lnTo>
                    <a:pt x="691" y="139"/>
                  </a:lnTo>
                  <a:lnTo>
                    <a:pt x="685" y="119"/>
                  </a:lnTo>
                  <a:lnTo>
                    <a:pt x="677" y="98"/>
                  </a:lnTo>
                  <a:lnTo>
                    <a:pt x="667" y="77"/>
                  </a:lnTo>
                  <a:lnTo>
                    <a:pt x="653" y="60"/>
                  </a:lnTo>
                  <a:lnTo>
                    <a:pt x="637" y="44"/>
                  </a:lnTo>
                  <a:lnTo>
                    <a:pt x="609" y="38"/>
                  </a:lnTo>
                  <a:lnTo>
                    <a:pt x="580" y="33"/>
                  </a:lnTo>
                  <a:lnTo>
                    <a:pt x="553" y="31"/>
                  </a:lnTo>
                  <a:lnTo>
                    <a:pt x="525" y="30"/>
                  </a:lnTo>
                  <a:lnTo>
                    <a:pt x="498" y="30"/>
                  </a:lnTo>
                  <a:lnTo>
                    <a:pt x="470" y="31"/>
                  </a:lnTo>
                  <a:lnTo>
                    <a:pt x="441" y="35"/>
                  </a:lnTo>
                  <a:lnTo>
                    <a:pt x="415" y="38"/>
                  </a:lnTo>
                  <a:lnTo>
                    <a:pt x="387" y="44"/>
                  </a:lnTo>
                  <a:lnTo>
                    <a:pt x="360" y="50"/>
                  </a:lnTo>
                  <a:lnTo>
                    <a:pt x="333" y="58"/>
                  </a:lnTo>
                  <a:lnTo>
                    <a:pt x="307" y="66"/>
                  </a:lnTo>
                  <a:lnTo>
                    <a:pt x="281" y="75"/>
                  </a:lnTo>
                  <a:lnTo>
                    <a:pt x="256" y="84"/>
                  </a:lnTo>
                  <a:lnTo>
                    <a:pt x="230" y="94"/>
                  </a:lnTo>
                  <a:lnTo>
                    <a:pt x="206" y="106"/>
                  </a:lnTo>
                  <a:lnTo>
                    <a:pt x="170" y="126"/>
                  </a:lnTo>
                  <a:lnTo>
                    <a:pt x="143" y="146"/>
                  </a:lnTo>
                  <a:lnTo>
                    <a:pt x="123" y="167"/>
                  </a:lnTo>
                  <a:lnTo>
                    <a:pt x="109" y="189"/>
                  </a:lnTo>
                  <a:lnTo>
                    <a:pt x="99" y="211"/>
                  </a:lnTo>
                  <a:lnTo>
                    <a:pt x="91" y="235"/>
                  </a:lnTo>
                  <a:lnTo>
                    <a:pt x="83" y="259"/>
                  </a:lnTo>
                  <a:lnTo>
                    <a:pt x="73" y="285"/>
                  </a:lnTo>
                  <a:lnTo>
                    <a:pt x="45" y="465"/>
                  </a:lnTo>
                  <a:lnTo>
                    <a:pt x="46" y="491"/>
                  </a:lnTo>
                  <a:lnTo>
                    <a:pt x="48" y="516"/>
                  </a:lnTo>
                  <a:lnTo>
                    <a:pt x="52" y="541"/>
                  </a:lnTo>
                  <a:lnTo>
                    <a:pt x="56" y="566"/>
                  </a:lnTo>
                  <a:lnTo>
                    <a:pt x="64" y="588"/>
                  </a:lnTo>
                  <a:lnTo>
                    <a:pt x="76" y="608"/>
                  </a:lnTo>
                  <a:lnTo>
                    <a:pt x="91" y="627"/>
                  </a:lnTo>
                  <a:lnTo>
                    <a:pt x="111" y="641"/>
                  </a:lnTo>
                  <a:lnTo>
                    <a:pt x="128" y="647"/>
                  </a:lnTo>
                  <a:lnTo>
                    <a:pt x="144" y="653"/>
                  </a:lnTo>
                  <a:lnTo>
                    <a:pt x="160" y="658"/>
                  </a:lnTo>
                  <a:lnTo>
                    <a:pt x="174" y="661"/>
                  </a:lnTo>
                  <a:lnTo>
                    <a:pt x="188" y="665"/>
                  </a:lnTo>
                  <a:lnTo>
                    <a:pt x="202" y="667"/>
                  </a:lnTo>
                  <a:lnTo>
                    <a:pt x="214" y="668"/>
                  </a:lnTo>
                  <a:lnTo>
                    <a:pt x="227" y="668"/>
                  </a:lnTo>
                  <a:lnTo>
                    <a:pt x="238" y="668"/>
                  </a:lnTo>
                  <a:lnTo>
                    <a:pt x="251" y="668"/>
                  </a:lnTo>
                  <a:lnTo>
                    <a:pt x="263" y="667"/>
                  </a:lnTo>
                  <a:lnTo>
                    <a:pt x="275" y="665"/>
                  </a:lnTo>
                  <a:lnTo>
                    <a:pt x="288" y="662"/>
                  </a:lnTo>
                  <a:lnTo>
                    <a:pt x="301" y="659"/>
                  </a:lnTo>
                  <a:lnTo>
                    <a:pt x="314" y="656"/>
                  </a:lnTo>
                  <a:lnTo>
                    <a:pt x="329" y="652"/>
                  </a:lnTo>
                  <a:lnTo>
                    <a:pt x="333" y="657"/>
                  </a:lnTo>
                  <a:lnTo>
                    <a:pt x="333" y="664"/>
                  </a:lnTo>
                  <a:lnTo>
                    <a:pt x="331" y="672"/>
                  </a:lnTo>
                  <a:lnTo>
                    <a:pt x="329" y="677"/>
                  </a:lnTo>
                  <a:lnTo>
                    <a:pt x="316" y="682"/>
                  </a:lnTo>
                  <a:lnTo>
                    <a:pt x="302" y="686"/>
                  </a:lnTo>
                  <a:lnTo>
                    <a:pt x="289" y="690"/>
                  </a:lnTo>
                  <a:lnTo>
                    <a:pt x="276" y="692"/>
                  </a:lnTo>
                  <a:lnTo>
                    <a:pt x="264" y="695"/>
                  </a:lnTo>
                  <a:lnTo>
                    <a:pt x="251" y="697"/>
                  </a:lnTo>
                  <a:lnTo>
                    <a:pt x="238" y="699"/>
                  </a:lnTo>
                  <a:lnTo>
                    <a:pt x="226" y="699"/>
                  </a:lnTo>
                  <a:lnTo>
                    <a:pt x="213" y="700"/>
                  </a:lnTo>
                  <a:lnTo>
                    <a:pt x="202" y="700"/>
                  </a:lnTo>
                  <a:lnTo>
                    <a:pt x="189" y="699"/>
                  </a:lnTo>
                  <a:lnTo>
                    <a:pt x="176" y="698"/>
                  </a:lnTo>
                  <a:lnTo>
                    <a:pt x="164" y="696"/>
                  </a:lnTo>
                  <a:lnTo>
                    <a:pt x="150" y="694"/>
                  </a:lnTo>
                  <a:lnTo>
                    <a:pt x="137" y="690"/>
                  </a:lnTo>
                  <a:lnTo>
                    <a:pt x="123" y="687"/>
                  </a:lnTo>
                  <a:lnTo>
                    <a:pt x="106" y="680"/>
                  </a:lnTo>
                  <a:lnTo>
                    <a:pt x="88" y="672"/>
                  </a:lnTo>
                  <a:lnTo>
                    <a:pt x="71" y="661"/>
                  </a:lnTo>
                  <a:lnTo>
                    <a:pt x="55" y="650"/>
                  </a:lnTo>
                  <a:lnTo>
                    <a:pt x="40" y="636"/>
                  </a:lnTo>
                  <a:lnTo>
                    <a:pt x="28" y="621"/>
                  </a:lnTo>
                  <a:lnTo>
                    <a:pt x="18" y="605"/>
                  </a:lnTo>
                  <a:lnTo>
                    <a:pt x="10" y="586"/>
                  </a:lnTo>
                  <a:lnTo>
                    <a:pt x="2" y="531"/>
                  </a:lnTo>
                  <a:lnTo>
                    <a:pt x="0" y="476"/>
                  </a:lnTo>
                  <a:lnTo>
                    <a:pt x="1" y="421"/>
                  </a:lnTo>
                  <a:lnTo>
                    <a:pt x="7" y="365"/>
                  </a:lnTo>
                  <a:lnTo>
                    <a:pt x="16" y="311"/>
                  </a:lnTo>
                  <a:lnTo>
                    <a:pt x="29" y="258"/>
                  </a:lnTo>
                  <a:lnTo>
                    <a:pt x="44" y="206"/>
                  </a:lnTo>
                  <a:lnTo>
                    <a:pt x="62" y="157"/>
                  </a:lnTo>
                  <a:lnTo>
                    <a:pt x="71" y="142"/>
                  </a:lnTo>
                  <a:lnTo>
                    <a:pt x="81" y="129"/>
                  </a:lnTo>
                  <a:lnTo>
                    <a:pt x="90" y="118"/>
                  </a:lnTo>
                  <a:lnTo>
                    <a:pt x="99" y="107"/>
                  </a:lnTo>
                  <a:lnTo>
                    <a:pt x="109" y="99"/>
                  </a:lnTo>
                  <a:lnTo>
                    <a:pt x="120" y="91"/>
                  </a:lnTo>
                  <a:lnTo>
                    <a:pt x="131" y="84"/>
                  </a:lnTo>
                  <a:lnTo>
                    <a:pt x="143" y="78"/>
                  </a:lnTo>
                  <a:lnTo>
                    <a:pt x="155" y="73"/>
                  </a:lnTo>
                  <a:lnTo>
                    <a:pt x="169" y="68"/>
                  </a:lnTo>
                  <a:lnTo>
                    <a:pt x="183" y="63"/>
                  </a:lnTo>
                  <a:lnTo>
                    <a:pt x="199" y="59"/>
                  </a:lnTo>
                  <a:lnTo>
                    <a:pt x="215" y="54"/>
                  </a:lnTo>
                  <a:lnTo>
                    <a:pt x="233" y="50"/>
                  </a:lnTo>
                  <a:lnTo>
                    <a:pt x="252" y="45"/>
                  </a:lnTo>
                  <a:lnTo>
                    <a:pt x="273" y="39"/>
                  </a:lnTo>
                  <a:lnTo>
                    <a:pt x="275" y="39"/>
                  </a:lnTo>
                  <a:lnTo>
                    <a:pt x="281" y="38"/>
                  </a:lnTo>
                  <a:lnTo>
                    <a:pt x="290" y="36"/>
                  </a:lnTo>
                  <a:lnTo>
                    <a:pt x="303" y="33"/>
                  </a:lnTo>
                  <a:lnTo>
                    <a:pt x="319" y="30"/>
                  </a:lnTo>
                  <a:lnTo>
                    <a:pt x="336" y="26"/>
                  </a:lnTo>
                  <a:lnTo>
                    <a:pt x="355" y="23"/>
                  </a:lnTo>
                  <a:lnTo>
                    <a:pt x="375" y="20"/>
                  </a:lnTo>
                  <a:lnTo>
                    <a:pt x="397" y="16"/>
                  </a:lnTo>
                  <a:lnTo>
                    <a:pt x="418" y="13"/>
                  </a:lnTo>
                  <a:lnTo>
                    <a:pt x="440" y="9"/>
                  </a:lnTo>
                  <a:lnTo>
                    <a:pt x="461" y="6"/>
                  </a:lnTo>
                  <a:lnTo>
                    <a:pt x="481" y="3"/>
                  </a:lnTo>
                  <a:lnTo>
                    <a:pt x="500" y="1"/>
                  </a:lnTo>
                  <a:lnTo>
                    <a:pt x="516" y="0"/>
                  </a:lnTo>
                  <a:lnTo>
                    <a:pt x="531" y="0"/>
                  </a:lnTo>
                  <a:lnTo>
                    <a:pt x="556" y="0"/>
                  </a:lnTo>
                  <a:lnTo>
                    <a:pt x="582" y="2"/>
                  </a:lnTo>
                  <a:lnTo>
                    <a:pt x="606" y="7"/>
                  </a:lnTo>
                  <a:lnTo>
                    <a:pt x="629" y="13"/>
                  </a:lnTo>
                  <a:lnTo>
                    <a:pt x="650" y="22"/>
                  </a:lnTo>
                  <a:lnTo>
                    <a:pt x="668" y="33"/>
                  </a:lnTo>
                  <a:lnTo>
                    <a:pt x="685" y="50"/>
                  </a:lnTo>
                  <a:lnTo>
                    <a:pt x="699" y="69"/>
                  </a:lnTo>
                  <a:lnTo>
                    <a:pt x="711" y="98"/>
                  </a:lnTo>
                  <a:lnTo>
                    <a:pt x="718" y="131"/>
                  </a:lnTo>
                  <a:lnTo>
                    <a:pt x="721" y="169"/>
                  </a:lnTo>
                  <a:lnTo>
                    <a:pt x="722" y="209"/>
                  </a:lnTo>
                  <a:lnTo>
                    <a:pt x="722" y="249"/>
                  </a:lnTo>
                  <a:lnTo>
                    <a:pt x="720" y="289"/>
                  </a:lnTo>
                  <a:lnTo>
                    <a:pt x="719" y="327"/>
                  </a:lnTo>
                  <a:lnTo>
                    <a:pt x="719" y="362"/>
                  </a:lnTo>
                  <a:lnTo>
                    <a:pt x="716" y="391"/>
                  </a:lnTo>
                  <a:lnTo>
                    <a:pt x="715" y="417"/>
                  </a:lnTo>
                  <a:lnTo>
                    <a:pt x="713" y="445"/>
                  </a:lnTo>
                  <a:lnTo>
                    <a:pt x="708" y="470"/>
                  </a:lnTo>
                  <a:lnTo>
                    <a:pt x="700" y="494"/>
                  </a:lnTo>
                  <a:lnTo>
                    <a:pt x="689" y="516"/>
                  </a:lnTo>
                  <a:lnTo>
                    <a:pt x="673" y="537"/>
                  </a:lnTo>
                  <a:lnTo>
                    <a:pt x="650" y="555"/>
                  </a:lnTo>
                  <a:lnTo>
                    <a:pt x="638" y="562"/>
                  </a:lnTo>
                  <a:lnTo>
                    <a:pt x="625" y="570"/>
                  </a:lnTo>
                  <a:lnTo>
                    <a:pt x="614" y="577"/>
                  </a:lnTo>
                  <a:lnTo>
                    <a:pt x="602" y="584"/>
                  </a:lnTo>
                  <a:lnTo>
                    <a:pt x="590" y="592"/>
                  </a:lnTo>
                  <a:lnTo>
                    <a:pt x="578" y="598"/>
                  </a:lnTo>
                  <a:lnTo>
                    <a:pt x="565" y="604"/>
                  </a:lnTo>
                  <a:lnTo>
                    <a:pt x="553" y="609"/>
                  </a:lnTo>
                  <a:lnTo>
                    <a:pt x="503" y="903"/>
                  </a:lnTo>
                  <a:lnTo>
                    <a:pt x="478" y="903"/>
                  </a:lnTo>
                  <a:lnTo>
                    <a:pt x="589" y="215"/>
                  </a:lnTo>
                  <a:lnTo>
                    <a:pt x="577" y="213"/>
                  </a:lnTo>
                  <a:lnTo>
                    <a:pt x="561" y="213"/>
                  </a:lnTo>
                  <a:lnTo>
                    <a:pt x="542" y="215"/>
                  </a:lnTo>
                  <a:lnTo>
                    <a:pt x="522" y="219"/>
                  </a:lnTo>
                  <a:lnTo>
                    <a:pt x="500" y="225"/>
                  </a:lnTo>
                  <a:lnTo>
                    <a:pt x="481" y="230"/>
                  </a:lnTo>
                  <a:lnTo>
                    <a:pt x="465" y="235"/>
                  </a:lnTo>
                  <a:lnTo>
                    <a:pt x="454" y="241"/>
                  </a:lnTo>
                  <a:lnTo>
                    <a:pt x="356" y="9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55" name="Freeform 106"/>
            <p:cNvSpPr>
              <a:spLocks/>
            </p:cNvSpPr>
            <p:nvPr/>
          </p:nvSpPr>
          <p:spPr bwMode="auto">
            <a:xfrm>
              <a:off x="3162" y="3260"/>
              <a:ext cx="214" cy="263"/>
            </a:xfrm>
            <a:custGeom>
              <a:avLst/>
              <a:gdLst>
                <a:gd name="T0" fmla="*/ 204 w 428"/>
                <a:gd name="T1" fmla="*/ 3 h 526"/>
                <a:gd name="T2" fmla="*/ 184 w 428"/>
                <a:gd name="T3" fmla="*/ 9 h 526"/>
                <a:gd name="T4" fmla="*/ 165 w 428"/>
                <a:gd name="T5" fmla="*/ 14 h 526"/>
                <a:gd name="T6" fmla="*/ 148 w 428"/>
                <a:gd name="T7" fmla="*/ 21 h 526"/>
                <a:gd name="T8" fmla="*/ 130 w 428"/>
                <a:gd name="T9" fmla="*/ 27 h 526"/>
                <a:gd name="T10" fmla="*/ 113 w 428"/>
                <a:gd name="T11" fmla="*/ 33 h 526"/>
                <a:gd name="T12" fmla="*/ 96 w 428"/>
                <a:gd name="T13" fmla="*/ 39 h 526"/>
                <a:gd name="T14" fmla="*/ 79 w 428"/>
                <a:gd name="T15" fmla="*/ 46 h 526"/>
                <a:gd name="T16" fmla="*/ 58 w 428"/>
                <a:gd name="T17" fmla="*/ 58 h 526"/>
                <a:gd name="T18" fmla="*/ 39 w 428"/>
                <a:gd name="T19" fmla="*/ 84 h 526"/>
                <a:gd name="T20" fmla="*/ 29 w 428"/>
                <a:gd name="T21" fmla="*/ 114 h 526"/>
                <a:gd name="T22" fmla="*/ 23 w 428"/>
                <a:gd name="T23" fmla="*/ 146 h 526"/>
                <a:gd name="T24" fmla="*/ 18 w 428"/>
                <a:gd name="T25" fmla="*/ 263 h 526"/>
                <a:gd name="T26" fmla="*/ 14 w 428"/>
                <a:gd name="T27" fmla="*/ 263 h 526"/>
                <a:gd name="T28" fmla="*/ 8 w 428"/>
                <a:gd name="T29" fmla="*/ 262 h 526"/>
                <a:gd name="T30" fmla="*/ 3 w 428"/>
                <a:gd name="T31" fmla="*/ 260 h 526"/>
                <a:gd name="T32" fmla="*/ 1 w 428"/>
                <a:gd name="T33" fmla="*/ 259 h 526"/>
                <a:gd name="T34" fmla="*/ 0 w 428"/>
                <a:gd name="T35" fmla="*/ 206 h 526"/>
                <a:gd name="T36" fmla="*/ 4 w 428"/>
                <a:gd name="T37" fmla="*/ 153 h 526"/>
                <a:gd name="T38" fmla="*/ 15 w 428"/>
                <a:gd name="T39" fmla="*/ 103 h 526"/>
                <a:gd name="T40" fmla="*/ 38 w 428"/>
                <a:gd name="T41" fmla="*/ 58 h 526"/>
                <a:gd name="T42" fmla="*/ 55 w 428"/>
                <a:gd name="T43" fmla="*/ 47 h 526"/>
                <a:gd name="T44" fmla="*/ 72 w 428"/>
                <a:gd name="T45" fmla="*/ 39 h 526"/>
                <a:gd name="T46" fmla="*/ 90 w 428"/>
                <a:gd name="T47" fmla="*/ 31 h 526"/>
                <a:gd name="T48" fmla="*/ 108 w 428"/>
                <a:gd name="T49" fmla="*/ 24 h 526"/>
                <a:gd name="T50" fmla="*/ 127 w 428"/>
                <a:gd name="T51" fmla="*/ 19 h 526"/>
                <a:gd name="T52" fmla="*/ 146 w 428"/>
                <a:gd name="T53" fmla="*/ 13 h 526"/>
                <a:gd name="T54" fmla="*/ 165 w 428"/>
                <a:gd name="T55" fmla="*/ 8 h 526"/>
                <a:gd name="T56" fmla="*/ 184 w 428"/>
                <a:gd name="T57" fmla="*/ 4 h 526"/>
                <a:gd name="T58" fmla="*/ 191 w 428"/>
                <a:gd name="T59" fmla="*/ 2 h 526"/>
                <a:gd name="T60" fmla="*/ 199 w 428"/>
                <a:gd name="T61" fmla="*/ 2 h 526"/>
                <a:gd name="T62" fmla="*/ 207 w 428"/>
                <a:gd name="T63" fmla="*/ 1 h 526"/>
                <a:gd name="T64" fmla="*/ 214 w 428"/>
                <a:gd name="T65" fmla="*/ 0 h 5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28" h="526">
                  <a:moveTo>
                    <a:pt x="428" y="0"/>
                  </a:moveTo>
                  <a:lnTo>
                    <a:pt x="407" y="5"/>
                  </a:lnTo>
                  <a:lnTo>
                    <a:pt x="388" y="11"/>
                  </a:lnTo>
                  <a:lnTo>
                    <a:pt x="368" y="17"/>
                  </a:lnTo>
                  <a:lnTo>
                    <a:pt x="349" y="23"/>
                  </a:lnTo>
                  <a:lnTo>
                    <a:pt x="330" y="28"/>
                  </a:lnTo>
                  <a:lnTo>
                    <a:pt x="312" y="34"/>
                  </a:lnTo>
                  <a:lnTo>
                    <a:pt x="295" y="41"/>
                  </a:lnTo>
                  <a:lnTo>
                    <a:pt x="276" y="47"/>
                  </a:lnTo>
                  <a:lnTo>
                    <a:pt x="259" y="53"/>
                  </a:lnTo>
                  <a:lnTo>
                    <a:pt x="242" y="60"/>
                  </a:lnTo>
                  <a:lnTo>
                    <a:pt x="225" y="65"/>
                  </a:lnTo>
                  <a:lnTo>
                    <a:pt x="208" y="71"/>
                  </a:lnTo>
                  <a:lnTo>
                    <a:pt x="191" y="78"/>
                  </a:lnTo>
                  <a:lnTo>
                    <a:pt x="175" y="84"/>
                  </a:lnTo>
                  <a:lnTo>
                    <a:pt x="157" y="91"/>
                  </a:lnTo>
                  <a:lnTo>
                    <a:pt x="141" y="96"/>
                  </a:lnTo>
                  <a:lnTo>
                    <a:pt x="115" y="116"/>
                  </a:lnTo>
                  <a:lnTo>
                    <a:pt x="94" y="140"/>
                  </a:lnTo>
                  <a:lnTo>
                    <a:pt x="78" y="167"/>
                  </a:lnTo>
                  <a:lnTo>
                    <a:pt x="66" y="197"/>
                  </a:lnTo>
                  <a:lnTo>
                    <a:pt x="57" y="228"/>
                  </a:lnTo>
                  <a:lnTo>
                    <a:pt x="50" y="260"/>
                  </a:lnTo>
                  <a:lnTo>
                    <a:pt x="45" y="292"/>
                  </a:lnTo>
                  <a:lnTo>
                    <a:pt x="39" y="323"/>
                  </a:lnTo>
                  <a:lnTo>
                    <a:pt x="35" y="525"/>
                  </a:lnTo>
                  <a:lnTo>
                    <a:pt x="32" y="526"/>
                  </a:lnTo>
                  <a:lnTo>
                    <a:pt x="27" y="526"/>
                  </a:lnTo>
                  <a:lnTo>
                    <a:pt x="22" y="525"/>
                  </a:lnTo>
                  <a:lnTo>
                    <a:pt x="16" y="524"/>
                  </a:lnTo>
                  <a:lnTo>
                    <a:pt x="10" y="522"/>
                  </a:lnTo>
                  <a:lnTo>
                    <a:pt x="5" y="520"/>
                  </a:lnTo>
                  <a:lnTo>
                    <a:pt x="2" y="518"/>
                  </a:lnTo>
                  <a:lnTo>
                    <a:pt x="1" y="518"/>
                  </a:lnTo>
                  <a:lnTo>
                    <a:pt x="0" y="465"/>
                  </a:lnTo>
                  <a:lnTo>
                    <a:pt x="0" y="412"/>
                  </a:lnTo>
                  <a:lnTo>
                    <a:pt x="2" y="358"/>
                  </a:lnTo>
                  <a:lnTo>
                    <a:pt x="7" y="306"/>
                  </a:lnTo>
                  <a:lnTo>
                    <a:pt x="16" y="254"/>
                  </a:lnTo>
                  <a:lnTo>
                    <a:pt x="30" y="205"/>
                  </a:lnTo>
                  <a:lnTo>
                    <a:pt x="49" y="159"/>
                  </a:lnTo>
                  <a:lnTo>
                    <a:pt x="76" y="115"/>
                  </a:lnTo>
                  <a:lnTo>
                    <a:pt x="92" y="105"/>
                  </a:lnTo>
                  <a:lnTo>
                    <a:pt x="109" y="94"/>
                  </a:lnTo>
                  <a:lnTo>
                    <a:pt x="126" y="85"/>
                  </a:lnTo>
                  <a:lnTo>
                    <a:pt x="144" y="77"/>
                  </a:lnTo>
                  <a:lnTo>
                    <a:pt x="161" y="69"/>
                  </a:lnTo>
                  <a:lnTo>
                    <a:pt x="179" y="61"/>
                  </a:lnTo>
                  <a:lnTo>
                    <a:pt x="198" y="54"/>
                  </a:lnTo>
                  <a:lnTo>
                    <a:pt x="216" y="48"/>
                  </a:lnTo>
                  <a:lnTo>
                    <a:pt x="235" y="41"/>
                  </a:lnTo>
                  <a:lnTo>
                    <a:pt x="253" y="37"/>
                  </a:lnTo>
                  <a:lnTo>
                    <a:pt x="272" y="31"/>
                  </a:lnTo>
                  <a:lnTo>
                    <a:pt x="291" y="25"/>
                  </a:lnTo>
                  <a:lnTo>
                    <a:pt x="310" y="20"/>
                  </a:lnTo>
                  <a:lnTo>
                    <a:pt x="329" y="16"/>
                  </a:lnTo>
                  <a:lnTo>
                    <a:pt x="348" y="11"/>
                  </a:lnTo>
                  <a:lnTo>
                    <a:pt x="367" y="7"/>
                  </a:lnTo>
                  <a:lnTo>
                    <a:pt x="375" y="5"/>
                  </a:lnTo>
                  <a:lnTo>
                    <a:pt x="382" y="4"/>
                  </a:lnTo>
                  <a:lnTo>
                    <a:pt x="390" y="3"/>
                  </a:lnTo>
                  <a:lnTo>
                    <a:pt x="398" y="3"/>
                  </a:lnTo>
                  <a:lnTo>
                    <a:pt x="405" y="2"/>
                  </a:lnTo>
                  <a:lnTo>
                    <a:pt x="413" y="1"/>
                  </a:lnTo>
                  <a:lnTo>
                    <a:pt x="420" y="1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56" name="Freeform 107"/>
            <p:cNvSpPr>
              <a:spLocks/>
            </p:cNvSpPr>
            <p:nvPr/>
          </p:nvSpPr>
          <p:spPr bwMode="auto">
            <a:xfrm>
              <a:off x="3293" y="3347"/>
              <a:ext cx="64" cy="331"/>
            </a:xfrm>
            <a:custGeom>
              <a:avLst/>
              <a:gdLst>
                <a:gd name="T0" fmla="*/ 0 w 128"/>
                <a:gd name="T1" fmla="*/ 331 h 661"/>
                <a:gd name="T2" fmla="*/ 37 w 128"/>
                <a:gd name="T3" fmla="*/ 108 h 661"/>
                <a:gd name="T4" fmla="*/ 57 w 128"/>
                <a:gd name="T5" fmla="*/ 3 h 661"/>
                <a:gd name="T6" fmla="*/ 57 w 128"/>
                <a:gd name="T7" fmla="*/ 1 h 661"/>
                <a:gd name="T8" fmla="*/ 59 w 128"/>
                <a:gd name="T9" fmla="*/ 0 h 661"/>
                <a:gd name="T10" fmla="*/ 62 w 128"/>
                <a:gd name="T11" fmla="*/ 0 h 661"/>
                <a:gd name="T12" fmla="*/ 64 w 128"/>
                <a:gd name="T13" fmla="*/ 0 h 661"/>
                <a:gd name="T14" fmla="*/ 46 w 128"/>
                <a:gd name="T15" fmla="*/ 111 h 661"/>
                <a:gd name="T16" fmla="*/ 10 w 128"/>
                <a:gd name="T17" fmla="*/ 331 h 661"/>
                <a:gd name="T18" fmla="*/ 0 w 128"/>
                <a:gd name="T19" fmla="*/ 331 h 6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8" h="661">
                  <a:moveTo>
                    <a:pt x="0" y="661"/>
                  </a:moveTo>
                  <a:lnTo>
                    <a:pt x="74" y="215"/>
                  </a:lnTo>
                  <a:lnTo>
                    <a:pt x="113" y="6"/>
                  </a:lnTo>
                  <a:lnTo>
                    <a:pt x="114" y="1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28" y="0"/>
                  </a:lnTo>
                  <a:lnTo>
                    <a:pt x="92" y="222"/>
                  </a:lnTo>
                  <a:lnTo>
                    <a:pt x="20" y="661"/>
                  </a:lnTo>
                  <a:lnTo>
                    <a:pt x="0" y="6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57" name="Freeform 108"/>
            <p:cNvSpPr>
              <a:spLocks/>
            </p:cNvSpPr>
            <p:nvPr/>
          </p:nvSpPr>
          <p:spPr bwMode="auto">
            <a:xfrm>
              <a:off x="2649" y="2775"/>
              <a:ext cx="44" cy="198"/>
            </a:xfrm>
            <a:custGeom>
              <a:avLst/>
              <a:gdLst>
                <a:gd name="T0" fmla="*/ 44 w 88"/>
                <a:gd name="T1" fmla="*/ 197 h 395"/>
                <a:gd name="T2" fmla="*/ 40 w 88"/>
                <a:gd name="T3" fmla="*/ 0 h 395"/>
                <a:gd name="T4" fmla="*/ 0 w 88"/>
                <a:gd name="T5" fmla="*/ 1 h 395"/>
                <a:gd name="T6" fmla="*/ 5 w 88"/>
                <a:gd name="T7" fmla="*/ 198 h 395"/>
                <a:gd name="T8" fmla="*/ 44 w 88"/>
                <a:gd name="T9" fmla="*/ 197 h 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395">
                  <a:moveTo>
                    <a:pt x="88" y="394"/>
                  </a:moveTo>
                  <a:lnTo>
                    <a:pt x="79" y="0"/>
                  </a:lnTo>
                  <a:lnTo>
                    <a:pt x="0" y="1"/>
                  </a:lnTo>
                  <a:lnTo>
                    <a:pt x="9" y="395"/>
                  </a:lnTo>
                  <a:lnTo>
                    <a:pt x="88" y="394"/>
                  </a:lnTo>
                  <a:close/>
                </a:path>
              </a:pathLst>
            </a:custGeom>
            <a:solidFill>
              <a:srgbClr val="9E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58" name="Freeform 109"/>
            <p:cNvSpPr>
              <a:spLocks/>
            </p:cNvSpPr>
            <p:nvPr/>
          </p:nvSpPr>
          <p:spPr bwMode="auto">
            <a:xfrm>
              <a:off x="2705" y="2698"/>
              <a:ext cx="45" cy="273"/>
            </a:xfrm>
            <a:custGeom>
              <a:avLst/>
              <a:gdLst>
                <a:gd name="T0" fmla="*/ 45 w 90"/>
                <a:gd name="T1" fmla="*/ 272 h 545"/>
                <a:gd name="T2" fmla="*/ 40 w 90"/>
                <a:gd name="T3" fmla="*/ 0 h 545"/>
                <a:gd name="T4" fmla="*/ 0 w 90"/>
                <a:gd name="T5" fmla="*/ 1 h 545"/>
                <a:gd name="T6" fmla="*/ 5 w 90"/>
                <a:gd name="T7" fmla="*/ 273 h 545"/>
                <a:gd name="T8" fmla="*/ 45 w 90"/>
                <a:gd name="T9" fmla="*/ 272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545">
                  <a:moveTo>
                    <a:pt x="90" y="543"/>
                  </a:moveTo>
                  <a:lnTo>
                    <a:pt x="80" y="0"/>
                  </a:lnTo>
                  <a:lnTo>
                    <a:pt x="0" y="2"/>
                  </a:lnTo>
                  <a:lnTo>
                    <a:pt x="9" y="545"/>
                  </a:lnTo>
                  <a:lnTo>
                    <a:pt x="90" y="543"/>
                  </a:lnTo>
                  <a:close/>
                </a:path>
              </a:pathLst>
            </a:custGeom>
            <a:solidFill>
              <a:srgbClr val="9E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59" name="Freeform 110"/>
            <p:cNvSpPr>
              <a:spLocks/>
            </p:cNvSpPr>
            <p:nvPr/>
          </p:nvSpPr>
          <p:spPr bwMode="auto">
            <a:xfrm>
              <a:off x="2760" y="2743"/>
              <a:ext cx="45" cy="225"/>
            </a:xfrm>
            <a:custGeom>
              <a:avLst/>
              <a:gdLst>
                <a:gd name="T0" fmla="*/ 45 w 90"/>
                <a:gd name="T1" fmla="*/ 224 h 450"/>
                <a:gd name="T2" fmla="*/ 40 w 90"/>
                <a:gd name="T3" fmla="*/ 0 h 450"/>
                <a:gd name="T4" fmla="*/ 0 w 90"/>
                <a:gd name="T5" fmla="*/ 2 h 450"/>
                <a:gd name="T6" fmla="*/ 5 w 90"/>
                <a:gd name="T7" fmla="*/ 225 h 450"/>
                <a:gd name="T8" fmla="*/ 45 w 90"/>
                <a:gd name="T9" fmla="*/ 224 h 4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450">
                  <a:moveTo>
                    <a:pt x="90" y="448"/>
                  </a:moveTo>
                  <a:lnTo>
                    <a:pt x="79" y="0"/>
                  </a:lnTo>
                  <a:lnTo>
                    <a:pt x="0" y="3"/>
                  </a:lnTo>
                  <a:lnTo>
                    <a:pt x="9" y="450"/>
                  </a:lnTo>
                  <a:lnTo>
                    <a:pt x="90" y="448"/>
                  </a:lnTo>
                  <a:close/>
                </a:path>
              </a:pathLst>
            </a:custGeom>
            <a:solidFill>
              <a:srgbClr val="9E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3564" name="Rectangle 156"/>
          <p:cNvSpPr>
            <a:spLocks noChangeArrowheads="1"/>
          </p:cNvSpPr>
          <p:nvPr/>
        </p:nvSpPr>
        <p:spPr bwMode="auto">
          <a:xfrm>
            <a:off x="1158875" y="4198938"/>
            <a:ext cx="7607300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arenR"/>
            </a:pPr>
            <a:r>
              <a:rPr lang="ru-RU" altLang="ru-RU" b="0"/>
              <a:t>основную работу выполняет сервер, рабочие станции могут быть маломощными</a:t>
            </a:r>
          </a:p>
          <a:p>
            <a:pPr eaLnBrk="1" hangingPunct="1">
              <a:buFontTx/>
              <a:buAutoNum type="arabicParenR"/>
            </a:pPr>
            <a:r>
              <a:rPr lang="ru-RU" altLang="ru-RU" b="0"/>
              <a:t>проще модернизация (только сервер)</a:t>
            </a:r>
          </a:p>
          <a:p>
            <a:pPr eaLnBrk="1" hangingPunct="1">
              <a:buFontTx/>
              <a:buAutoNum type="arabicParenR"/>
            </a:pPr>
            <a:r>
              <a:rPr lang="ru-RU" altLang="ru-RU" b="0"/>
              <a:t>по сети идут только нужные данные</a:t>
            </a:r>
          </a:p>
          <a:p>
            <a:pPr eaLnBrk="1" hangingPunct="1">
              <a:buFontTx/>
              <a:buAutoNum type="arabicParenR"/>
            </a:pPr>
            <a:r>
              <a:rPr lang="ru-RU" altLang="ru-RU" b="0"/>
              <a:t>защиту и права доступа ставят на сервере (сложнее взломать)</a:t>
            </a:r>
          </a:p>
          <a:p>
            <a:pPr eaLnBrk="1" hangingPunct="1">
              <a:buFontTx/>
              <a:buAutoNum type="arabicParenR"/>
            </a:pPr>
            <a:r>
              <a:rPr lang="ru-RU" altLang="ru-RU" b="0"/>
              <a:t>разделение доступа (очередь заданий)</a:t>
            </a:r>
          </a:p>
        </p:txBody>
      </p:sp>
      <p:grpSp>
        <p:nvGrpSpPr>
          <p:cNvPr id="273565" name="Group 157"/>
          <p:cNvGrpSpPr>
            <a:grpSpLocks noChangeAspect="1"/>
          </p:cNvGrpSpPr>
          <p:nvPr/>
        </p:nvGrpSpPr>
        <p:grpSpPr bwMode="auto">
          <a:xfrm>
            <a:off x="627063" y="4219575"/>
            <a:ext cx="385762" cy="385763"/>
            <a:chOff x="2816" y="2458"/>
            <a:chExt cx="1728" cy="1728"/>
          </a:xfrm>
        </p:grpSpPr>
        <p:sp>
          <p:nvSpPr>
            <p:cNvPr id="8221" name="Oval 158"/>
            <p:cNvSpPr>
              <a:spLocks noChangeAspect="1" noChangeArrowheads="1"/>
            </p:cNvSpPr>
            <p:nvPr/>
          </p:nvSpPr>
          <p:spPr bwMode="auto">
            <a:xfrm>
              <a:off x="2816" y="2458"/>
              <a:ext cx="1728" cy="172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8222" name="Group 159"/>
            <p:cNvGrpSpPr>
              <a:grpSpLocks noChangeAspect="1"/>
            </p:cNvGrpSpPr>
            <p:nvPr/>
          </p:nvGrpSpPr>
          <p:grpSpPr bwMode="auto">
            <a:xfrm>
              <a:off x="3051" y="2667"/>
              <a:ext cx="1299" cy="1299"/>
              <a:chOff x="3051" y="2667"/>
              <a:chExt cx="1299" cy="1299"/>
            </a:xfrm>
          </p:grpSpPr>
          <p:sp>
            <p:nvSpPr>
              <p:cNvPr id="8224" name="Rectangle 160"/>
              <p:cNvSpPr>
                <a:spLocks noChangeAspect="1" noChangeArrowheads="1"/>
              </p:cNvSpPr>
              <p:nvPr/>
            </p:nvSpPr>
            <p:spPr bwMode="auto">
              <a:xfrm>
                <a:off x="3051" y="3105"/>
                <a:ext cx="1299" cy="4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25" name="Rectangle 161"/>
              <p:cNvSpPr>
                <a:spLocks noChangeAspect="1" noChangeArrowheads="1"/>
              </p:cNvSpPr>
              <p:nvPr/>
            </p:nvSpPr>
            <p:spPr bwMode="auto">
              <a:xfrm rot="-5400000">
                <a:off x="3057" y="3105"/>
                <a:ext cx="1299" cy="4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8223" name="Freeform 162"/>
            <p:cNvSpPr>
              <a:spLocks noChangeAspect="1"/>
            </p:cNvSpPr>
            <p:nvPr/>
          </p:nvSpPr>
          <p:spPr bwMode="auto">
            <a:xfrm>
              <a:off x="3048" y="2664"/>
              <a:ext cx="1302" cy="1299"/>
            </a:xfrm>
            <a:custGeom>
              <a:avLst/>
              <a:gdLst>
                <a:gd name="T0" fmla="*/ 3 w 1302"/>
                <a:gd name="T1" fmla="*/ 438 h 1299"/>
                <a:gd name="T2" fmla="*/ 444 w 1302"/>
                <a:gd name="T3" fmla="*/ 438 h 1299"/>
                <a:gd name="T4" fmla="*/ 444 w 1302"/>
                <a:gd name="T5" fmla="*/ 0 h 1299"/>
                <a:gd name="T6" fmla="*/ 870 w 1302"/>
                <a:gd name="T7" fmla="*/ 0 h 1299"/>
                <a:gd name="T8" fmla="*/ 870 w 1302"/>
                <a:gd name="T9" fmla="*/ 441 h 1299"/>
                <a:gd name="T10" fmla="*/ 1302 w 1302"/>
                <a:gd name="T11" fmla="*/ 441 h 1299"/>
                <a:gd name="T12" fmla="*/ 1302 w 1302"/>
                <a:gd name="T13" fmla="*/ 864 h 1299"/>
                <a:gd name="T14" fmla="*/ 870 w 1302"/>
                <a:gd name="T15" fmla="*/ 864 h 1299"/>
                <a:gd name="T16" fmla="*/ 870 w 1302"/>
                <a:gd name="T17" fmla="*/ 1299 h 1299"/>
                <a:gd name="T18" fmla="*/ 447 w 1302"/>
                <a:gd name="T19" fmla="*/ 1299 h 1299"/>
                <a:gd name="T20" fmla="*/ 447 w 1302"/>
                <a:gd name="T21" fmla="*/ 867 h 1299"/>
                <a:gd name="T22" fmla="*/ 0 w 1302"/>
                <a:gd name="T23" fmla="*/ 867 h 1299"/>
                <a:gd name="T24" fmla="*/ 3 w 1302"/>
                <a:gd name="T25" fmla="*/ 438 h 12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02" h="1299">
                  <a:moveTo>
                    <a:pt x="3" y="438"/>
                  </a:moveTo>
                  <a:lnTo>
                    <a:pt x="444" y="438"/>
                  </a:lnTo>
                  <a:lnTo>
                    <a:pt x="444" y="0"/>
                  </a:lnTo>
                  <a:lnTo>
                    <a:pt x="870" y="0"/>
                  </a:lnTo>
                  <a:lnTo>
                    <a:pt x="870" y="441"/>
                  </a:lnTo>
                  <a:lnTo>
                    <a:pt x="1302" y="441"/>
                  </a:lnTo>
                  <a:lnTo>
                    <a:pt x="1302" y="864"/>
                  </a:lnTo>
                  <a:lnTo>
                    <a:pt x="870" y="864"/>
                  </a:lnTo>
                  <a:lnTo>
                    <a:pt x="870" y="1299"/>
                  </a:lnTo>
                  <a:lnTo>
                    <a:pt x="447" y="1299"/>
                  </a:lnTo>
                  <a:lnTo>
                    <a:pt x="447" y="867"/>
                  </a:lnTo>
                  <a:lnTo>
                    <a:pt x="0" y="867"/>
                  </a:lnTo>
                  <a:lnTo>
                    <a:pt x="3" y="438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3571" name="Group 163"/>
          <p:cNvGrpSpPr>
            <a:grpSpLocks noChangeAspect="1"/>
          </p:cNvGrpSpPr>
          <p:nvPr/>
        </p:nvGrpSpPr>
        <p:grpSpPr bwMode="auto">
          <a:xfrm>
            <a:off x="638175" y="5969000"/>
            <a:ext cx="395288" cy="395288"/>
            <a:chOff x="552" y="2523"/>
            <a:chExt cx="1728" cy="1728"/>
          </a:xfrm>
        </p:grpSpPr>
        <p:sp>
          <p:nvSpPr>
            <p:cNvPr id="8219" name="Oval 164"/>
            <p:cNvSpPr>
              <a:spLocks noChangeAspect="1" noChangeArrowheads="1"/>
            </p:cNvSpPr>
            <p:nvPr/>
          </p:nvSpPr>
          <p:spPr bwMode="auto">
            <a:xfrm>
              <a:off x="552" y="2523"/>
              <a:ext cx="1728" cy="172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20" name="Rectangle 165"/>
            <p:cNvSpPr>
              <a:spLocks noChangeAspect="1" noChangeArrowheads="1"/>
            </p:cNvSpPr>
            <p:nvPr/>
          </p:nvSpPr>
          <p:spPr bwMode="auto">
            <a:xfrm>
              <a:off x="774" y="3183"/>
              <a:ext cx="1299" cy="4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73574" name="Rectangle 166"/>
          <p:cNvSpPr>
            <a:spLocks noChangeArrowheads="1"/>
          </p:cNvSpPr>
          <p:nvPr/>
        </p:nvSpPr>
        <p:spPr bwMode="auto">
          <a:xfrm>
            <a:off x="2466975" y="1931988"/>
            <a:ext cx="1033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accent2"/>
                </a:solidFill>
              </a:rPr>
              <a:t>запрос </a:t>
            </a:r>
            <a:endParaRPr lang="en-US" altLang="ru-RU">
              <a:solidFill>
                <a:schemeClr val="accent2"/>
              </a:solidFill>
            </a:endParaRPr>
          </a:p>
          <a:p>
            <a:pPr eaLnBrk="1" hangingPunct="1"/>
            <a:r>
              <a:rPr lang="ru-RU" altLang="ru-RU">
                <a:solidFill>
                  <a:schemeClr val="accent2"/>
                </a:solidFill>
              </a:rPr>
              <a:t>на </a:t>
            </a:r>
            <a:r>
              <a:rPr lang="en-US" altLang="ru-RU">
                <a:solidFill>
                  <a:schemeClr val="accent2"/>
                </a:solidFill>
              </a:rPr>
              <a:t>SQL</a:t>
            </a:r>
            <a:endParaRPr lang="ru-RU" altLang="ru-RU">
              <a:solidFill>
                <a:schemeClr val="accent2"/>
              </a:solidFill>
            </a:endParaRPr>
          </a:p>
        </p:txBody>
      </p:sp>
      <p:sp>
        <p:nvSpPr>
          <p:cNvPr id="273575" name="Rectangle 167"/>
          <p:cNvSpPr>
            <a:spLocks noChangeArrowheads="1"/>
          </p:cNvSpPr>
          <p:nvPr/>
        </p:nvSpPr>
        <p:spPr bwMode="auto">
          <a:xfrm>
            <a:off x="3541713" y="2344738"/>
            <a:ext cx="817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FF0000"/>
                </a:solidFill>
              </a:rPr>
              <a:t>ответ</a:t>
            </a:r>
          </a:p>
        </p:txBody>
      </p:sp>
      <p:sp>
        <p:nvSpPr>
          <p:cNvPr id="273576" name="Freeform 168"/>
          <p:cNvSpPr>
            <a:spLocks/>
          </p:cNvSpPr>
          <p:nvPr/>
        </p:nvSpPr>
        <p:spPr bwMode="auto">
          <a:xfrm rot="-241696">
            <a:off x="3402013" y="2122488"/>
            <a:ext cx="565150" cy="225425"/>
          </a:xfrm>
          <a:custGeom>
            <a:avLst/>
            <a:gdLst>
              <a:gd name="T0" fmla="*/ 0 w 356"/>
              <a:gd name="T1" fmla="*/ 225425 h 142"/>
              <a:gd name="T2" fmla="*/ 150813 w 356"/>
              <a:gd name="T3" fmla="*/ 84138 h 142"/>
              <a:gd name="T4" fmla="*/ 376238 w 356"/>
              <a:gd name="T5" fmla="*/ 19050 h 142"/>
              <a:gd name="T6" fmla="*/ 565150 w 356"/>
              <a:gd name="T7" fmla="*/ 0 h 14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6" h="142">
                <a:moveTo>
                  <a:pt x="0" y="142"/>
                </a:moveTo>
                <a:cubicBezTo>
                  <a:pt x="28" y="108"/>
                  <a:pt x="56" y="75"/>
                  <a:pt x="95" y="53"/>
                </a:cubicBezTo>
                <a:cubicBezTo>
                  <a:pt x="134" y="31"/>
                  <a:pt x="194" y="21"/>
                  <a:pt x="237" y="12"/>
                </a:cubicBezTo>
                <a:cubicBezTo>
                  <a:pt x="280" y="3"/>
                  <a:pt x="318" y="1"/>
                  <a:pt x="356" y="0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3577" name="Freeform 169"/>
          <p:cNvSpPr>
            <a:spLocks/>
          </p:cNvSpPr>
          <p:nvPr/>
        </p:nvSpPr>
        <p:spPr bwMode="auto">
          <a:xfrm rot="-241696">
            <a:off x="3505200" y="2282825"/>
            <a:ext cx="565150" cy="225425"/>
          </a:xfrm>
          <a:custGeom>
            <a:avLst/>
            <a:gdLst>
              <a:gd name="T0" fmla="*/ 0 w 356"/>
              <a:gd name="T1" fmla="*/ 225425 h 142"/>
              <a:gd name="T2" fmla="*/ 150813 w 356"/>
              <a:gd name="T3" fmla="*/ 84138 h 142"/>
              <a:gd name="T4" fmla="*/ 376238 w 356"/>
              <a:gd name="T5" fmla="*/ 19050 h 142"/>
              <a:gd name="T6" fmla="*/ 565150 w 356"/>
              <a:gd name="T7" fmla="*/ 0 h 14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6" h="142">
                <a:moveTo>
                  <a:pt x="0" y="142"/>
                </a:moveTo>
                <a:cubicBezTo>
                  <a:pt x="28" y="108"/>
                  <a:pt x="56" y="75"/>
                  <a:pt x="95" y="53"/>
                </a:cubicBezTo>
                <a:cubicBezTo>
                  <a:pt x="134" y="31"/>
                  <a:pt x="194" y="21"/>
                  <a:pt x="237" y="12"/>
                </a:cubicBezTo>
                <a:cubicBezTo>
                  <a:pt x="280" y="3"/>
                  <a:pt x="318" y="1"/>
                  <a:pt x="356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73583" name="Group 175"/>
          <p:cNvGrpSpPr>
            <a:grpSpLocks/>
          </p:cNvGrpSpPr>
          <p:nvPr/>
        </p:nvGrpSpPr>
        <p:grpSpPr bwMode="auto">
          <a:xfrm>
            <a:off x="4914900" y="871538"/>
            <a:ext cx="2949575" cy="1012825"/>
            <a:chOff x="3096" y="549"/>
            <a:chExt cx="1858" cy="638"/>
          </a:xfrm>
        </p:grpSpPr>
        <p:sp>
          <p:nvSpPr>
            <p:cNvPr id="8217" name="Rectangle 170"/>
            <p:cNvSpPr>
              <a:spLocks noChangeArrowheads="1"/>
            </p:cNvSpPr>
            <p:nvPr/>
          </p:nvSpPr>
          <p:spPr bwMode="auto">
            <a:xfrm>
              <a:off x="3096" y="554"/>
              <a:ext cx="1125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358775" indent="-179388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/>
                <a:t>СУБД-сервер</a:t>
              </a:r>
              <a:r>
                <a:rPr lang="en-US" altLang="ru-RU"/>
                <a:t>:</a:t>
              </a:r>
            </a:p>
            <a:p>
              <a:pPr lvl="1" eaLnBrk="1" hangingPunct="1">
                <a:buFontTx/>
                <a:buChar char="•"/>
              </a:pPr>
              <a:r>
                <a:rPr lang="en-US" altLang="ru-RU" sz="1400" b="0"/>
                <a:t>MS SQL Server</a:t>
              </a:r>
            </a:p>
            <a:p>
              <a:pPr lvl="1" eaLnBrk="1" hangingPunct="1">
                <a:buFontTx/>
                <a:buChar char="•"/>
              </a:pPr>
              <a:r>
                <a:rPr lang="en-US" altLang="ru-RU" sz="1400" b="0"/>
                <a:t>Oracle</a:t>
              </a:r>
            </a:p>
            <a:p>
              <a:pPr lvl="1" eaLnBrk="1" hangingPunct="1">
                <a:buFontTx/>
                <a:buChar char="•"/>
              </a:pPr>
              <a:r>
                <a:rPr lang="en-US" altLang="ru-RU" sz="1400" b="0"/>
                <a:t>MySQL</a:t>
              </a:r>
              <a:endParaRPr lang="ru-RU" altLang="ru-RU" sz="1400" b="0"/>
            </a:p>
          </p:txBody>
        </p:sp>
        <p:sp>
          <p:nvSpPr>
            <p:cNvPr id="8218" name="Rectangle 171"/>
            <p:cNvSpPr>
              <a:spLocks noChangeArrowheads="1"/>
            </p:cNvSpPr>
            <p:nvPr/>
          </p:nvSpPr>
          <p:spPr bwMode="auto">
            <a:xfrm>
              <a:off x="4147" y="549"/>
              <a:ext cx="807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358775" indent="-179388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ru-RU"/>
            </a:p>
            <a:p>
              <a:pPr lvl="1" eaLnBrk="1" hangingPunct="1">
                <a:buFontTx/>
                <a:buChar char="•"/>
              </a:pPr>
              <a:r>
                <a:rPr lang="en-US" altLang="ru-RU" sz="1400" b="0"/>
                <a:t>Interbase</a:t>
              </a:r>
            </a:p>
            <a:p>
              <a:pPr lvl="1" eaLnBrk="1" hangingPunct="1">
                <a:buFontTx/>
                <a:buChar char="•"/>
              </a:pPr>
              <a:r>
                <a:rPr lang="en-US" altLang="ru-RU" sz="1400" b="0"/>
                <a:t>SyBase</a:t>
              </a:r>
            </a:p>
            <a:p>
              <a:pPr lvl="1" eaLnBrk="1" hangingPunct="1"/>
              <a:endParaRPr lang="ru-RU" altLang="ru-RU" sz="1400" b="0"/>
            </a:p>
          </p:txBody>
        </p:sp>
      </p:grpSp>
      <p:sp>
        <p:nvSpPr>
          <p:cNvPr id="273580" name="Rectangle 172"/>
          <p:cNvSpPr>
            <a:spLocks noChangeArrowheads="1"/>
          </p:cNvSpPr>
          <p:nvPr/>
        </p:nvSpPr>
        <p:spPr bwMode="auto">
          <a:xfrm>
            <a:off x="554038" y="3714750"/>
            <a:ext cx="7297737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000">
                <a:solidFill>
                  <a:schemeClr val="accent2"/>
                </a:solidFill>
              </a:rPr>
              <a:t>SQL </a:t>
            </a:r>
            <a:r>
              <a:rPr lang="en-US" altLang="ru-RU" sz="2000" b="0">
                <a:solidFill>
                  <a:schemeClr val="accent2"/>
                </a:solidFill>
              </a:rPr>
              <a:t>(</a:t>
            </a:r>
            <a:r>
              <a:rPr lang="en-US" altLang="ru-RU" sz="2000" i="1">
                <a:solidFill>
                  <a:schemeClr val="accent2"/>
                </a:solidFill>
              </a:rPr>
              <a:t>Structured Query Language</a:t>
            </a:r>
            <a:r>
              <a:rPr lang="en-US" altLang="ru-RU" sz="2000" b="0" u="sng">
                <a:solidFill>
                  <a:schemeClr val="accent2"/>
                </a:solidFill>
              </a:rPr>
              <a:t>)</a:t>
            </a:r>
            <a:r>
              <a:rPr lang="en-US" altLang="ru-RU" sz="2000" b="0" i="1"/>
              <a:t> – </a:t>
            </a:r>
            <a:r>
              <a:rPr lang="ru-RU" altLang="ru-RU" sz="2000" b="0"/>
              <a:t>язык структурных запросов</a:t>
            </a:r>
          </a:p>
        </p:txBody>
      </p:sp>
      <p:sp>
        <p:nvSpPr>
          <p:cNvPr id="273581" name="Rectangle 173"/>
          <p:cNvSpPr>
            <a:spLocks noChangeArrowheads="1"/>
          </p:cNvSpPr>
          <p:nvPr/>
        </p:nvSpPr>
        <p:spPr bwMode="auto">
          <a:xfrm>
            <a:off x="1162050" y="5948363"/>
            <a:ext cx="726122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arenR"/>
            </a:pPr>
            <a:r>
              <a:rPr lang="ru-RU" altLang="ru-RU" b="0"/>
              <a:t>сложность настройки</a:t>
            </a:r>
          </a:p>
          <a:p>
            <a:pPr eaLnBrk="1" hangingPunct="1">
              <a:buFontTx/>
              <a:buAutoNum type="arabicParenR"/>
            </a:pPr>
            <a:r>
              <a:rPr lang="ru-RU" altLang="ru-RU" b="0"/>
              <a:t>высокая стоимость ПО (тысячи </a:t>
            </a:r>
            <a:r>
              <a:rPr lang="en-US" altLang="ru-RU" b="0"/>
              <a:t>$</a:t>
            </a:r>
            <a:r>
              <a:rPr lang="ru-RU" altLang="ru-RU" b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7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7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3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7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7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7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7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7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7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7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73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73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73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73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7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73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73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554" grpId="0" animBg="1"/>
      <p:bldP spid="273555" grpId="0" animBg="1"/>
      <p:bldP spid="273556" grpId="0" animBg="1"/>
      <p:bldP spid="273560" grpId="0"/>
      <p:bldP spid="273561" grpId="0"/>
      <p:bldP spid="273562" grpId="0"/>
      <p:bldP spid="273564" grpId="0" build="p"/>
      <p:bldP spid="273574" grpId="0"/>
      <p:bldP spid="273575" grpId="0"/>
      <p:bldP spid="273576" grpId="0" animBg="1"/>
      <p:bldP spid="273577" grpId="0" animBg="1"/>
      <p:bldP spid="273580" grpId="0"/>
      <p:bldP spid="273581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492CD0-D0ED-4F22-B045-4BFF06E014A4}" type="slidenum">
              <a:rPr lang="ru-RU" altLang="ru-RU"/>
              <a:pPr eaLnBrk="1" hangingPunct="1"/>
              <a:t>70</a:t>
            </a:fld>
            <a:endParaRPr lang="ru-RU" altLang="ru-RU"/>
          </a:p>
        </p:txBody>
      </p:sp>
      <p:sp>
        <p:nvSpPr>
          <p:cNvPr id="72707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708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Работа со столбцами</a:t>
            </a:r>
          </a:p>
        </p:txBody>
      </p:sp>
      <p:pic>
        <p:nvPicPr>
          <p:cNvPr id="7270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7838" y="1543050"/>
            <a:ext cx="8234362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0" name="AutoShape 5"/>
          <p:cNvSpPr>
            <a:spLocks noChangeArrowheads="1"/>
          </p:cNvSpPr>
          <p:nvPr/>
        </p:nvSpPr>
        <p:spPr bwMode="auto">
          <a:xfrm>
            <a:off x="6134100" y="2366963"/>
            <a:ext cx="1595438" cy="650875"/>
          </a:xfrm>
          <a:prstGeom prst="wedgeRoundRectCallout">
            <a:avLst>
              <a:gd name="adj1" fmla="val -53681"/>
              <a:gd name="adj2" fmla="val 158292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0"/>
              <a:t>выделить (ЛКМ)</a:t>
            </a:r>
          </a:p>
        </p:txBody>
      </p:sp>
      <p:sp>
        <p:nvSpPr>
          <p:cNvPr id="401414" name="AutoShape 6"/>
          <p:cNvSpPr>
            <a:spLocks noChangeArrowheads="1"/>
          </p:cNvSpPr>
          <p:nvPr/>
        </p:nvSpPr>
        <p:spPr bwMode="auto">
          <a:xfrm>
            <a:off x="6057900" y="4500563"/>
            <a:ext cx="2052638" cy="1612900"/>
          </a:xfrm>
          <a:prstGeom prst="wedgeRoundRectCallout">
            <a:avLst>
              <a:gd name="adj1" fmla="val -85343"/>
              <a:gd name="adj2" fmla="val -57481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361950" indent="-18256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0"/>
              <a:t>ПКМ:</a:t>
            </a:r>
          </a:p>
          <a:p>
            <a:pPr lvl="1" eaLnBrk="1" hangingPunct="1">
              <a:buFontTx/>
              <a:buChar char="•"/>
            </a:pPr>
            <a:r>
              <a:rPr lang="ru-RU" altLang="ru-RU" b="0"/>
              <a:t>вырезать</a:t>
            </a:r>
          </a:p>
          <a:p>
            <a:pPr lvl="1" eaLnBrk="1" hangingPunct="1">
              <a:buFontTx/>
              <a:buChar char="•"/>
            </a:pPr>
            <a:r>
              <a:rPr lang="ru-RU" altLang="ru-RU" b="0"/>
              <a:t>копировать</a:t>
            </a:r>
          </a:p>
          <a:p>
            <a:pPr lvl="1" eaLnBrk="1" hangingPunct="1">
              <a:buFontTx/>
              <a:buChar char="•"/>
            </a:pPr>
            <a:r>
              <a:rPr lang="ru-RU" altLang="ru-RU" b="0"/>
              <a:t>вставить</a:t>
            </a:r>
          </a:p>
          <a:p>
            <a:pPr lvl="1" eaLnBrk="1" hangingPunct="1">
              <a:buFontTx/>
              <a:buChar char="•"/>
            </a:pPr>
            <a:r>
              <a:rPr lang="ru-RU" altLang="ru-RU" b="0"/>
              <a:t>свойства</a:t>
            </a:r>
          </a:p>
        </p:txBody>
      </p:sp>
      <p:sp>
        <p:nvSpPr>
          <p:cNvPr id="401415" name="AutoShape 7"/>
          <p:cNvSpPr>
            <a:spLocks noChangeArrowheads="1"/>
          </p:cNvSpPr>
          <p:nvPr/>
        </p:nvSpPr>
        <p:spPr bwMode="auto">
          <a:xfrm>
            <a:off x="3438525" y="2109788"/>
            <a:ext cx="1595438" cy="650875"/>
          </a:xfrm>
          <a:prstGeom prst="wedgeRoundRectCallout">
            <a:avLst>
              <a:gd name="adj1" fmla="val 10796"/>
              <a:gd name="adj2" fmla="val 117315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0"/>
              <a:t>перетащить (ЛКМ)</a:t>
            </a:r>
          </a:p>
        </p:txBody>
      </p:sp>
      <p:sp>
        <p:nvSpPr>
          <p:cNvPr id="401416" name="AutoShape 8"/>
          <p:cNvSpPr>
            <a:spLocks noChangeArrowheads="1"/>
          </p:cNvSpPr>
          <p:nvPr/>
        </p:nvSpPr>
        <p:spPr bwMode="auto">
          <a:xfrm flipH="1">
            <a:off x="3209925" y="3228975"/>
            <a:ext cx="1962150" cy="428625"/>
          </a:xfrm>
          <a:prstGeom prst="curvedDownArrow">
            <a:avLst>
              <a:gd name="adj1" fmla="val 39716"/>
              <a:gd name="adj2" fmla="val 131272"/>
              <a:gd name="adj3" fmla="val 31111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4" grpId="0" animBg="1"/>
      <p:bldP spid="401415" grpId="0" animBg="1"/>
      <p:bldP spid="40141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BC7A97-099F-46E5-8C58-7311291B4FCC}" type="slidenum">
              <a:rPr lang="ru-RU" altLang="ru-RU"/>
              <a:pPr eaLnBrk="1" hangingPunct="1"/>
              <a:t>71</a:t>
            </a:fld>
            <a:endParaRPr lang="ru-RU" altLang="ru-RU"/>
          </a:p>
        </p:txBody>
      </p:sp>
      <p:sp>
        <p:nvSpPr>
          <p:cNvPr id="73731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3732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Условия отбора</a:t>
            </a:r>
          </a:p>
        </p:txBody>
      </p:sp>
      <p:sp>
        <p:nvSpPr>
          <p:cNvPr id="403460" name="Rectangle 4"/>
          <p:cNvSpPr>
            <a:spLocks noChangeArrowheads="1"/>
          </p:cNvSpPr>
          <p:nvPr/>
        </p:nvSpPr>
        <p:spPr bwMode="auto">
          <a:xfrm>
            <a:off x="295275" y="863600"/>
            <a:ext cx="2106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542925" indent="-18256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4040C0"/>
                </a:solidFill>
              </a:rPr>
              <a:t>Совпадение</a:t>
            </a:r>
          </a:p>
        </p:txBody>
      </p:sp>
      <p:pic>
        <p:nvPicPr>
          <p:cNvPr id="40346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55750" y="1304925"/>
            <a:ext cx="3027363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346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81563" y="1276350"/>
            <a:ext cx="2998787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3463" name="Rectangle 7"/>
          <p:cNvSpPr>
            <a:spLocks noChangeArrowheads="1"/>
          </p:cNvSpPr>
          <p:nvPr/>
        </p:nvSpPr>
        <p:spPr bwMode="auto">
          <a:xfrm>
            <a:off x="295275" y="4740275"/>
            <a:ext cx="2620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542925" indent="-18256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4040C0"/>
                </a:solidFill>
              </a:rPr>
              <a:t>Неравенство</a:t>
            </a:r>
          </a:p>
        </p:txBody>
      </p:sp>
      <p:pic>
        <p:nvPicPr>
          <p:cNvPr id="40346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70038" y="5295900"/>
            <a:ext cx="3014662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3465" name="Rectangle 9"/>
          <p:cNvSpPr>
            <a:spLocks noChangeArrowheads="1"/>
          </p:cNvSpPr>
          <p:nvPr/>
        </p:nvSpPr>
        <p:spPr bwMode="auto">
          <a:xfrm>
            <a:off x="295275" y="2473325"/>
            <a:ext cx="2106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542925" indent="-18256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4040C0"/>
                </a:solidFill>
              </a:rPr>
              <a:t>Шаблон</a:t>
            </a:r>
          </a:p>
        </p:txBody>
      </p:sp>
      <p:pic>
        <p:nvPicPr>
          <p:cNvPr id="403466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72038" y="2901950"/>
            <a:ext cx="2998787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3467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60513" y="2905125"/>
            <a:ext cx="2998787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3468" name="Rectangle 12"/>
          <p:cNvSpPr>
            <a:spLocks noChangeArrowheads="1"/>
          </p:cNvSpPr>
          <p:nvPr/>
        </p:nvSpPr>
        <p:spPr bwMode="auto">
          <a:xfrm>
            <a:off x="1733550" y="4111625"/>
            <a:ext cx="59356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542925" indent="-18256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aseline="-4000">
                <a:latin typeface="Courier New" pitchFamily="49" charset="0"/>
              </a:rPr>
              <a:t>*</a:t>
            </a:r>
            <a:r>
              <a:rPr lang="ru-RU" altLang="ru-RU" sz="1600"/>
              <a:t> 	</a:t>
            </a:r>
            <a:r>
              <a:rPr lang="ru-RU" altLang="ru-RU" sz="1600" b="0"/>
              <a:t>любое количество любых символов</a:t>
            </a:r>
          </a:p>
          <a:p>
            <a:pPr eaLnBrk="1" hangingPunct="1"/>
            <a:r>
              <a:rPr lang="en-US" altLang="ru-RU" sz="1600">
                <a:latin typeface="Courier New" pitchFamily="49" charset="0"/>
              </a:rPr>
              <a:t>?</a:t>
            </a:r>
            <a:r>
              <a:rPr lang="ru-RU" altLang="ru-RU" sz="1600"/>
              <a:t> </a:t>
            </a:r>
            <a:r>
              <a:rPr lang="ru-RU" altLang="ru-RU" sz="1600" b="0"/>
              <a:t>один любой символ		 </a:t>
            </a:r>
            <a:r>
              <a:rPr lang="en-US" altLang="ru-RU" sz="1600">
                <a:latin typeface="Courier New" pitchFamily="49" charset="0"/>
              </a:rPr>
              <a:t>#</a:t>
            </a:r>
            <a:r>
              <a:rPr lang="ru-RU" altLang="ru-RU" sz="1600"/>
              <a:t> </a:t>
            </a:r>
            <a:r>
              <a:rPr lang="ru-RU" altLang="ru-RU" sz="1600" b="0"/>
              <a:t>любая цифра</a:t>
            </a:r>
            <a:endParaRPr lang="ru-RU" altLang="ru-RU" sz="1600"/>
          </a:p>
        </p:txBody>
      </p:sp>
      <p:pic>
        <p:nvPicPr>
          <p:cNvPr id="403469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84738" y="5248275"/>
            <a:ext cx="3014662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3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3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03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0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0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03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0" grpId="0"/>
      <p:bldP spid="403463" grpId="0"/>
      <p:bldP spid="403465" grpId="0"/>
      <p:bldP spid="40346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CBE29C-9631-45B7-9C67-B359F6689A69}" type="slidenum">
              <a:rPr lang="ru-RU" altLang="ru-RU"/>
              <a:pPr eaLnBrk="1" hangingPunct="1"/>
              <a:t>72</a:t>
            </a:fld>
            <a:endParaRPr lang="ru-RU" altLang="ru-RU"/>
          </a:p>
        </p:txBody>
      </p:sp>
      <p:sp>
        <p:nvSpPr>
          <p:cNvPr id="74755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4756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Построитель выражений</a:t>
            </a:r>
          </a:p>
        </p:txBody>
      </p:sp>
      <p:sp>
        <p:nvSpPr>
          <p:cNvPr id="391176" name="Rectangle 8"/>
          <p:cNvSpPr>
            <a:spLocks noChangeArrowheads="1"/>
          </p:cNvSpPr>
          <p:nvPr/>
        </p:nvSpPr>
        <p:spPr bwMode="auto">
          <a:xfrm>
            <a:off x="333375" y="4302125"/>
            <a:ext cx="8612188" cy="2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542925" indent="-18256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200">
                <a:solidFill>
                  <a:srgbClr val="4040C0"/>
                </a:solidFill>
              </a:rPr>
              <a:t>Forms</a:t>
            </a:r>
            <a:r>
              <a:rPr lang="ru-RU" altLang="ru-RU" sz="2200">
                <a:solidFill>
                  <a:srgbClr val="4040C0"/>
                </a:solidFill>
              </a:rPr>
              <a:t> </a:t>
            </a:r>
            <a:r>
              <a:rPr lang="ru-RU" altLang="ru-RU" sz="2200"/>
              <a:t>– формы</a:t>
            </a:r>
          </a:p>
          <a:p>
            <a:pPr eaLnBrk="1" hangingPunct="1"/>
            <a:r>
              <a:rPr lang="en-US" altLang="ru-RU" sz="2200">
                <a:solidFill>
                  <a:srgbClr val="4040C0"/>
                </a:solidFill>
              </a:rPr>
              <a:t>Reports</a:t>
            </a:r>
            <a:r>
              <a:rPr lang="ru-RU" altLang="ru-RU" sz="2200">
                <a:solidFill>
                  <a:srgbClr val="4040C0"/>
                </a:solidFill>
              </a:rPr>
              <a:t> </a:t>
            </a:r>
            <a:r>
              <a:rPr lang="ru-RU" altLang="ru-RU" sz="2200"/>
              <a:t>– отчеты</a:t>
            </a:r>
          </a:p>
          <a:p>
            <a:pPr eaLnBrk="1" hangingPunct="1"/>
            <a:r>
              <a:rPr lang="ru-RU" altLang="ru-RU" sz="2200">
                <a:solidFill>
                  <a:srgbClr val="4040C0"/>
                </a:solidFill>
              </a:rPr>
              <a:t>Функции:</a:t>
            </a:r>
            <a:r>
              <a:rPr lang="ru-RU" altLang="ru-RU" sz="2200"/>
              <a:t> 1) встроенные; 2) функции пользователя (</a:t>
            </a:r>
            <a:r>
              <a:rPr lang="en-US" altLang="ru-RU" sz="2200"/>
              <a:t>VB)</a:t>
            </a:r>
            <a:r>
              <a:rPr lang="ru-RU" altLang="ru-RU" sz="2200"/>
              <a:t> </a:t>
            </a:r>
          </a:p>
          <a:p>
            <a:pPr eaLnBrk="1" hangingPunct="1"/>
            <a:r>
              <a:rPr lang="ru-RU" altLang="ru-RU" sz="2200">
                <a:solidFill>
                  <a:srgbClr val="4040C0"/>
                </a:solidFill>
              </a:rPr>
              <a:t>Константы:</a:t>
            </a:r>
            <a:r>
              <a:rPr lang="ru-RU" altLang="ru-RU" sz="2200"/>
              <a:t> пустая строка, Истина, Ложь</a:t>
            </a:r>
          </a:p>
          <a:p>
            <a:pPr eaLnBrk="1" hangingPunct="1"/>
            <a:r>
              <a:rPr lang="ru-RU" altLang="ru-RU" sz="2200">
                <a:solidFill>
                  <a:srgbClr val="4040C0"/>
                </a:solidFill>
              </a:rPr>
              <a:t>Операторы:</a:t>
            </a:r>
            <a:r>
              <a:rPr lang="ru-RU" altLang="ru-RU" sz="2300">
                <a:latin typeface="Courier New" pitchFamily="49" charset="0"/>
              </a:rPr>
              <a:t> + - * </a:t>
            </a:r>
            <a:r>
              <a:rPr lang="en-US" altLang="ru-RU" sz="2300">
                <a:latin typeface="Courier New" pitchFamily="49" charset="0"/>
              </a:rPr>
              <a:t>/ </a:t>
            </a:r>
            <a:r>
              <a:rPr lang="en-US" altLang="ru-RU" sz="2300">
                <a:solidFill>
                  <a:srgbClr val="009900"/>
                </a:solidFill>
                <a:latin typeface="Courier New" pitchFamily="49" charset="0"/>
              </a:rPr>
              <a:t>&lt; &gt; &lt;= &gt;= = &lt;&gt;</a:t>
            </a:r>
            <a:r>
              <a:rPr lang="en-US" altLang="ru-RU" sz="2300">
                <a:latin typeface="Courier New" pitchFamily="49" charset="0"/>
              </a:rPr>
              <a:t> Not And Or Xor</a:t>
            </a:r>
          </a:p>
          <a:p>
            <a:pPr eaLnBrk="1" hangingPunct="1"/>
            <a:r>
              <a:rPr lang="ru-RU" altLang="ru-RU" sz="2200">
                <a:solidFill>
                  <a:srgbClr val="4040C0"/>
                </a:solidFill>
              </a:rPr>
              <a:t>Общие выражения </a:t>
            </a:r>
            <a:r>
              <a:rPr lang="ru-RU" altLang="ru-RU" sz="2200"/>
              <a:t>– время, дата, нумерация страниц</a:t>
            </a:r>
            <a:endParaRPr lang="ru-RU" altLang="ru-RU" sz="2200">
              <a:solidFill>
                <a:srgbClr val="4040C0"/>
              </a:solidFill>
            </a:endParaRPr>
          </a:p>
        </p:txBody>
      </p:sp>
      <p:pic>
        <p:nvPicPr>
          <p:cNvPr id="74758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6238" y="996950"/>
            <a:ext cx="645001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1173" name="AutoShape 5"/>
          <p:cNvSpPr>
            <a:spLocks noChangeArrowheads="1"/>
          </p:cNvSpPr>
          <p:nvPr/>
        </p:nvSpPr>
        <p:spPr bwMode="auto">
          <a:xfrm>
            <a:off x="3681413" y="906463"/>
            <a:ext cx="1492250" cy="498475"/>
          </a:xfrm>
          <a:prstGeom prst="wedgeRoundRectCallout">
            <a:avLst>
              <a:gd name="adj1" fmla="val -89787"/>
              <a:gd name="adj2" fmla="val 270699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/>
              <a:t>ПКМ</a:t>
            </a:r>
          </a:p>
        </p:txBody>
      </p:sp>
      <p:pic>
        <p:nvPicPr>
          <p:cNvPr id="39118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84513" y="2435225"/>
            <a:ext cx="2703512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117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06725" y="1282700"/>
            <a:ext cx="5913438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91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91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9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91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91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91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91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91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91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6" grpId="0" build="p"/>
      <p:bldP spid="391173" grpId="0" animBg="1"/>
      <p:bldP spid="391173" grpId="1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087F7E-864D-4901-B3B9-D19B4D5FE07E}" type="slidenum">
              <a:rPr lang="ru-RU" altLang="ru-RU"/>
              <a:pPr eaLnBrk="1" hangingPunct="1"/>
              <a:t>73</a:t>
            </a:fld>
            <a:endParaRPr lang="ru-RU" altLang="ru-RU"/>
          </a:p>
        </p:txBody>
      </p:sp>
      <p:pic>
        <p:nvPicPr>
          <p:cNvPr id="405522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2775" y="5075238"/>
            <a:ext cx="4967288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780" name="Group 8"/>
          <p:cNvGrpSpPr>
            <a:grpSpLocks/>
          </p:cNvGrpSpPr>
          <p:nvPr/>
        </p:nvGrpSpPr>
        <p:grpSpPr bwMode="auto">
          <a:xfrm>
            <a:off x="587375" y="922338"/>
            <a:ext cx="7793038" cy="928687"/>
            <a:chOff x="448" y="3616"/>
            <a:chExt cx="4909" cy="585"/>
          </a:xfrm>
        </p:grpSpPr>
        <p:sp>
          <p:nvSpPr>
            <p:cNvPr id="75794" name="Text Box 9"/>
            <p:cNvSpPr txBox="1">
              <a:spLocks noChangeArrowheads="1"/>
            </p:cNvSpPr>
            <p:nvPr/>
          </p:nvSpPr>
          <p:spPr bwMode="auto">
            <a:xfrm>
              <a:off x="742" y="3683"/>
              <a:ext cx="4615" cy="518"/>
            </a:xfrm>
            <a:prstGeom prst="rect">
              <a:avLst/>
            </a:prstGeom>
            <a:solidFill>
              <a:srgbClr val="D1D1FF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ru-RU" sz="2400"/>
                <a:t>    Все данные, которые можно вычислить, не </a:t>
              </a:r>
              <a:br>
                <a:rPr lang="ru-RU" altLang="ru-RU" sz="2400"/>
              </a:br>
              <a:r>
                <a:rPr lang="ru-RU" altLang="ru-RU" sz="2400"/>
                <a:t>    должны храниться в таблицах!</a:t>
              </a:r>
            </a:p>
          </p:txBody>
        </p:sp>
        <p:sp>
          <p:nvSpPr>
            <p:cNvPr id="75795" name="Oval 10"/>
            <p:cNvSpPr>
              <a:spLocks noChangeArrowheads="1"/>
            </p:cNvSpPr>
            <p:nvPr/>
          </p:nvSpPr>
          <p:spPr bwMode="auto">
            <a:xfrm>
              <a:off x="448" y="3616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ru-RU" sz="4400">
                  <a:solidFill>
                    <a:schemeClr val="bg1"/>
                  </a:solidFill>
                  <a:latin typeface="Arial Black" pitchFamily="34" charset="0"/>
                </a:rPr>
                <a:t>!</a:t>
              </a:r>
            </a:p>
          </p:txBody>
        </p:sp>
      </p:grpSp>
      <p:sp>
        <p:nvSpPr>
          <p:cNvPr id="75781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782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Вычисляемые поля</a:t>
            </a:r>
          </a:p>
        </p:txBody>
      </p:sp>
      <p:pic>
        <p:nvPicPr>
          <p:cNvPr id="40550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6263" y="2633663"/>
            <a:ext cx="668496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5510" name="AutoShape 6"/>
          <p:cNvSpPr>
            <a:spLocks noChangeArrowheads="1"/>
          </p:cNvSpPr>
          <p:nvPr/>
        </p:nvSpPr>
        <p:spPr bwMode="auto">
          <a:xfrm>
            <a:off x="981075" y="1423988"/>
            <a:ext cx="4881563" cy="1031875"/>
          </a:xfrm>
          <a:prstGeom prst="wedgeRoundRectCallout">
            <a:avLst>
              <a:gd name="adj1" fmla="val 28602"/>
              <a:gd name="adj2" fmla="val 79537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marL="180975" indent="-1809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b="0"/>
              <a:t>ввести </a:t>
            </a:r>
            <a:r>
              <a:rPr lang="ru-RU" altLang="ru-RU"/>
              <a:t>Цена*Количество</a:t>
            </a:r>
          </a:p>
          <a:p>
            <a:pPr eaLnBrk="1" hangingPunct="1"/>
            <a:r>
              <a:rPr lang="ru-RU" altLang="ru-RU"/>
              <a:t>      </a:t>
            </a:r>
            <a:r>
              <a:rPr lang="ru-RU" altLang="ru-RU">
                <a:solidFill>
                  <a:srgbClr val="4040C0"/>
                </a:solidFill>
              </a:rPr>
              <a:t>Выражение1: </a:t>
            </a:r>
            <a:r>
              <a:rPr lang="en-US" altLang="ru-RU">
                <a:solidFill>
                  <a:srgbClr val="4040C0"/>
                </a:solidFill>
              </a:rPr>
              <a:t>[</a:t>
            </a:r>
            <a:r>
              <a:rPr lang="ru-RU" altLang="ru-RU">
                <a:solidFill>
                  <a:srgbClr val="4040C0"/>
                </a:solidFill>
              </a:rPr>
              <a:t>Цена</a:t>
            </a:r>
            <a:r>
              <a:rPr lang="en-US" altLang="ru-RU">
                <a:solidFill>
                  <a:srgbClr val="4040C0"/>
                </a:solidFill>
              </a:rPr>
              <a:t>]</a:t>
            </a:r>
            <a:r>
              <a:rPr lang="ru-RU" altLang="ru-RU">
                <a:solidFill>
                  <a:srgbClr val="4040C0"/>
                </a:solidFill>
              </a:rPr>
              <a:t>*</a:t>
            </a:r>
            <a:r>
              <a:rPr lang="en-US" altLang="ru-RU">
                <a:solidFill>
                  <a:srgbClr val="4040C0"/>
                </a:solidFill>
              </a:rPr>
              <a:t>[</a:t>
            </a:r>
            <a:r>
              <a:rPr lang="ru-RU" altLang="ru-RU">
                <a:solidFill>
                  <a:srgbClr val="4040C0"/>
                </a:solidFill>
              </a:rPr>
              <a:t>Количество</a:t>
            </a:r>
            <a:r>
              <a:rPr lang="en-US" altLang="ru-RU">
                <a:solidFill>
                  <a:srgbClr val="4040C0"/>
                </a:solidFill>
              </a:rPr>
              <a:t>]</a:t>
            </a:r>
            <a:endParaRPr lang="ru-RU" altLang="ru-RU"/>
          </a:p>
          <a:p>
            <a:pPr eaLnBrk="1" hangingPunct="1">
              <a:buFontTx/>
              <a:buChar char="•"/>
            </a:pPr>
            <a:r>
              <a:rPr lang="ru-RU" altLang="ru-RU" b="0"/>
              <a:t>заменить </a:t>
            </a:r>
            <a:r>
              <a:rPr lang="ru-RU" altLang="ru-RU"/>
              <a:t>Выражение1</a:t>
            </a:r>
            <a:r>
              <a:rPr lang="ru-RU" altLang="ru-RU" b="0"/>
              <a:t> на </a:t>
            </a:r>
            <a:r>
              <a:rPr lang="ru-RU" altLang="ru-RU"/>
              <a:t>Сумма</a:t>
            </a:r>
            <a:endParaRPr lang="ru-RU" altLang="ru-RU" b="0"/>
          </a:p>
        </p:txBody>
      </p:sp>
      <p:sp>
        <p:nvSpPr>
          <p:cNvPr id="405518" name="AutoShape 14"/>
          <p:cNvSpPr>
            <a:spLocks noChangeArrowheads="1"/>
          </p:cNvSpPr>
          <p:nvPr/>
        </p:nvSpPr>
        <p:spPr bwMode="auto">
          <a:xfrm>
            <a:off x="333375" y="3948113"/>
            <a:ext cx="4881563" cy="1031875"/>
          </a:xfrm>
          <a:prstGeom prst="wedgeRoundRectCallout">
            <a:avLst>
              <a:gd name="adj1" fmla="val 37870"/>
              <a:gd name="adj2" fmla="val 69384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marL="180975" indent="-1809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b="0"/>
              <a:t>ввести </a:t>
            </a:r>
            <a:r>
              <a:rPr lang="en-US" altLang="ru-RU"/>
              <a:t>Year(</a:t>
            </a:r>
            <a:r>
              <a:rPr lang="ru-RU" altLang="ru-RU"/>
              <a:t>Дата)</a:t>
            </a:r>
            <a:br>
              <a:rPr lang="ru-RU" altLang="ru-RU"/>
            </a:br>
            <a:r>
              <a:rPr lang="ru-RU" altLang="ru-RU"/>
              <a:t> </a:t>
            </a:r>
            <a:r>
              <a:rPr lang="ru-RU" altLang="ru-RU">
                <a:solidFill>
                  <a:srgbClr val="4040C0"/>
                </a:solidFill>
              </a:rPr>
              <a:t>Выражение1: </a:t>
            </a:r>
            <a:r>
              <a:rPr lang="en-US" altLang="ru-RU">
                <a:solidFill>
                  <a:srgbClr val="4040C0"/>
                </a:solidFill>
              </a:rPr>
              <a:t>Year([</a:t>
            </a:r>
            <a:r>
              <a:rPr lang="ru-RU" altLang="ru-RU">
                <a:solidFill>
                  <a:srgbClr val="4040C0"/>
                </a:solidFill>
              </a:rPr>
              <a:t>Дата</a:t>
            </a:r>
            <a:r>
              <a:rPr lang="en-US" altLang="ru-RU">
                <a:solidFill>
                  <a:srgbClr val="4040C0"/>
                </a:solidFill>
              </a:rPr>
              <a:t>]</a:t>
            </a:r>
            <a:r>
              <a:rPr lang="ru-RU" altLang="ru-RU">
                <a:solidFill>
                  <a:srgbClr val="4040C0"/>
                </a:solidFill>
              </a:rPr>
              <a:t>)</a:t>
            </a:r>
            <a:endParaRPr lang="ru-RU" altLang="ru-RU"/>
          </a:p>
          <a:p>
            <a:pPr eaLnBrk="1" hangingPunct="1">
              <a:buFontTx/>
              <a:buChar char="•"/>
            </a:pPr>
            <a:r>
              <a:rPr lang="ru-RU" altLang="ru-RU" b="0"/>
              <a:t>заменить </a:t>
            </a:r>
            <a:r>
              <a:rPr lang="ru-RU" altLang="ru-RU"/>
              <a:t>Выражение1</a:t>
            </a:r>
            <a:r>
              <a:rPr lang="ru-RU" altLang="ru-RU" b="0"/>
              <a:t> на </a:t>
            </a:r>
            <a:r>
              <a:rPr lang="ru-RU" altLang="ru-RU"/>
              <a:t>Год</a:t>
            </a:r>
            <a:endParaRPr lang="ru-RU" altLang="ru-RU" b="0"/>
          </a:p>
        </p:txBody>
      </p:sp>
      <p:sp>
        <p:nvSpPr>
          <p:cNvPr id="405511" name="AutoShape 7"/>
          <p:cNvSpPr>
            <a:spLocks noChangeArrowheads="1"/>
          </p:cNvSpPr>
          <p:nvPr/>
        </p:nvSpPr>
        <p:spPr bwMode="auto">
          <a:xfrm>
            <a:off x="6000750" y="1585913"/>
            <a:ext cx="2890838" cy="431800"/>
          </a:xfrm>
          <a:prstGeom prst="wedgeRoundRectCallout">
            <a:avLst>
              <a:gd name="adj1" fmla="val -51375"/>
              <a:gd name="adj2" fmla="val 215440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0"/>
              <a:t>или </a:t>
            </a:r>
            <a:r>
              <a:rPr lang="ru-RU" altLang="ru-RU"/>
              <a:t>ПКМ - Построить</a:t>
            </a:r>
          </a:p>
        </p:txBody>
      </p:sp>
      <p:sp>
        <p:nvSpPr>
          <p:cNvPr id="405520" name="Rectangle 16"/>
          <p:cNvSpPr>
            <a:spLocks noChangeArrowheads="1"/>
          </p:cNvSpPr>
          <p:nvPr/>
        </p:nvSpPr>
        <p:spPr bwMode="auto">
          <a:xfrm>
            <a:off x="4510088" y="2790825"/>
            <a:ext cx="2581275" cy="200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05521" name="Rectangle 17"/>
          <p:cNvSpPr>
            <a:spLocks noChangeArrowheads="1"/>
          </p:cNvSpPr>
          <p:nvPr/>
        </p:nvSpPr>
        <p:spPr bwMode="auto">
          <a:xfrm>
            <a:off x="4514850" y="3533775"/>
            <a:ext cx="2581275" cy="200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40550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49875" y="2344738"/>
            <a:ext cx="3568700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5523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80113" y="4611688"/>
            <a:ext cx="2849562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5524" name="Rectangle 20"/>
          <p:cNvSpPr>
            <a:spLocks noChangeArrowheads="1"/>
          </p:cNvSpPr>
          <p:nvPr/>
        </p:nvSpPr>
        <p:spPr bwMode="auto">
          <a:xfrm>
            <a:off x="3544888" y="5238750"/>
            <a:ext cx="1935162" cy="225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05525" name="Rectangle 21"/>
          <p:cNvSpPr>
            <a:spLocks noChangeArrowheads="1"/>
          </p:cNvSpPr>
          <p:nvPr/>
        </p:nvSpPr>
        <p:spPr bwMode="auto">
          <a:xfrm>
            <a:off x="3554413" y="6043613"/>
            <a:ext cx="1935162" cy="225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05526" name="Rectangle 22"/>
          <p:cNvSpPr>
            <a:spLocks noChangeArrowheads="1"/>
          </p:cNvSpPr>
          <p:nvPr/>
        </p:nvSpPr>
        <p:spPr bwMode="auto">
          <a:xfrm>
            <a:off x="3530600" y="6319838"/>
            <a:ext cx="1935163" cy="225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5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5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05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05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5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05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05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0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0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05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05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405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405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405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0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10" grpId="0" animBg="1"/>
      <p:bldP spid="405510" grpId="1" animBg="1"/>
      <p:bldP spid="405518" grpId="0" animBg="1"/>
      <p:bldP spid="405518" grpId="1" animBg="1"/>
      <p:bldP spid="405511" grpId="0" animBg="1"/>
      <p:bldP spid="405511" grpId="1" animBg="1"/>
      <p:bldP spid="405520" grpId="0" animBg="1"/>
      <p:bldP spid="405521" grpId="0" animBg="1"/>
      <p:bldP spid="405524" grpId="0" animBg="1"/>
      <p:bldP spid="405525" grpId="0" animBg="1"/>
      <p:bldP spid="40552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72102E-3CC7-4C75-8236-4474A4CAFC07}" type="slidenum">
              <a:rPr lang="ru-RU" altLang="ru-RU"/>
              <a:pPr eaLnBrk="1" hangingPunct="1"/>
              <a:t>74</a:t>
            </a:fld>
            <a:endParaRPr lang="ru-RU" altLang="ru-RU"/>
          </a:p>
        </p:txBody>
      </p:sp>
      <p:pic>
        <p:nvPicPr>
          <p:cNvPr id="40756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1975" y="4672013"/>
            <a:ext cx="31051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04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6805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Запросы с параметрами</a:t>
            </a:r>
          </a:p>
        </p:txBody>
      </p:sp>
      <p:sp>
        <p:nvSpPr>
          <p:cNvPr id="407556" name="Rectangle 4"/>
          <p:cNvSpPr>
            <a:spLocks noChangeArrowheads="1"/>
          </p:cNvSpPr>
          <p:nvPr/>
        </p:nvSpPr>
        <p:spPr bwMode="auto">
          <a:xfrm>
            <a:off x="428625" y="901700"/>
            <a:ext cx="8439150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ru-RU" altLang="ru-RU" sz="2800">
                <a:solidFill>
                  <a:srgbClr val="4040C0"/>
                </a:solidFill>
              </a:rPr>
              <a:t>Задача: </a:t>
            </a:r>
            <a:r>
              <a:rPr lang="ru-RU" altLang="ru-RU" sz="2800" b="0"/>
              <a:t>вводить числовые данные для фильтра не в конструкторе, а при выполнении запроса. </a:t>
            </a:r>
          </a:p>
          <a:p>
            <a:pPr eaLnBrk="1" hangingPunct="1">
              <a:spcBef>
                <a:spcPct val="30000"/>
              </a:spcBef>
            </a:pPr>
            <a:r>
              <a:rPr lang="ru-RU" altLang="ru-RU" sz="2800">
                <a:solidFill>
                  <a:srgbClr val="4040C0"/>
                </a:solidFill>
              </a:rPr>
              <a:t>Пример: </a:t>
            </a:r>
            <a:r>
              <a:rPr lang="ru-RU" altLang="ru-RU" sz="2800" b="0"/>
              <a:t>«Какой суммой Вы располагаете?» </a:t>
            </a:r>
          </a:p>
        </p:txBody>
      </p:sp>
      <p:pic>
        <p:nvPicPr>
          <p:cNvPr id="40755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9113" y="2786063"/>
            <a:ext cx="3849687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755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86288" y="3267075"/>
            <a:ext cx="41894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7560" name="AutoShape 8"/>
          <p:cNvSpPr>
            <a:spLocks noChangeArrowheads="1"/>
          </p:cNvSpPr>
          <p:nvPr/>
        </p:nvSpPr>
        <p:spPr bwMode="auto">
          <a:xfrm>
            <a:off x="4219575" y="2566988"/>
            <a:ext cx="3900488" cy="755650"/>
          </a:xfrm>
          <a:prstGeom prst="wedgeRoundRectCallout">
            <a:avLst>
              <a:gd name="adj1" fmla="val -58343"/>
              <a:gd name="adj2" fmla="val 152102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/>
              <a:t>Любая неизвестная строка вызывает запрос</a:t>
            </a:r>
          </a:p>
        </p:txBody>
      </p:sp>
      <p:sp>
        <p:nvSpPr>
          <p:cNvPr id="407561" name="AutoShape 9"/>
          <p:cNvSpPr>
            <a:spLocks noChangeArrowheads="1"/>
          </p:cNvSpPr>
          <p:nvPr/>
        </p:nvSpPr>
        <p:spPr bwMode="auto">
          <a:xfrm>
            <a:off x="4097338" y="5387975"/>
            <a:ext cx="382587" cy="214313"/>
          </a:xfrm>
          <a:prstGeom prst="rightArrow">
            <a:avLst>
              <a:gd name="adj1" fmla="val 40741"/>
              <a:gd name="adj2" fmla="val 70374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07562" name="AutoShape 10"/>
          <p:cNvSpPr>
            <a:spLocks noChangeArrowheads="1"/>
          </p:cNvSpPr>
          <p:nvPr/>
        </p:nvSpPr>
        <p:spPr bwMode="auto">
          <a:xfrm rot="8663762">
            <a:off x="1679575" y="4567238"/>
            <a:ext cx="1277938" cy="214312"/>
          </a:xfrm>
          <a:prstGeom prst="rightArrow">
            <a:avLst>
              <a:gd name="adj1" fmla="val 31278"/>
              <a:gd name="adj2" fmla="val 131986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7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7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7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7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7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07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07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07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07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6" grpId="0" build="p"/>
      <p:bldP spid="407560" grpId="0" animBg="1"/>
      <p:bldP spid="407560" grpId="1" animBg="1"/>
      <p:bldP spid="407561" grpId="0" animBg="1"/>
      <p:bldP spid="40756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65D85C-33F0-41CD-9324-50FCC246518A}" type="slidenum">
              <a:rPr lang="ru-RU" altLang="ru-RU"/>
              <a:pPr eaLnBrk="1" hangingPunct="1"/>
              <a:t>75</a:t>
            </a:fld>
            <a:endParaRPr lang="ru-RU" altLang="ru-RU"/>
          </a:p>
        </p:txBody>
      </p:sp>
      <p:sp>
        <p:nvSpPr>
          <p:cNvPr id="77827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28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Итоговый запрос</a:t>
            </a:r>
          </a:p>
        </p:txBody>
      </p:sp>
      <p:pic>
        <p:nvPicPr>
          <p:cNvPr id="40960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0050" y="1347788"/>
            <a:ext cx="42481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0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05438" y="1371600"/>
            <a:ext cx="31908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08" name="AutoShape 8"/>
          <p:cNvSpPr>
            <a:spLocks noChangeArrowheads="1"/>
          </p:cNvSpPr>
          <p:nvPr/>
        </p:nvSpPr>
        <p:spPr bwMode="auto">
          <a:xfrm>
            <a:off x="4719638" y="2359025"/>
            <a:ext cx="638175" cy="357188"/>
          </a:xfrm>
          <a:prstGeom prst="rightArrow">
            <a:avLst>
              <a:gd name="adj1" fmla="val 40741"/>
              <a:gd name="adj2" fmla="val 704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09609" name="Rectangle 9"/>
          <p:cNvSpPr>
            <a:spLocks noChangeArrowheads="1"/>
          </p:cNvSpPr>
          <p:nvPr/>
        </p:nvSpPr>
        <p:spPr bwMode="auto">
          <a:xfrm>
            <a:off x="276225" y="4635500"/>
            <a:ext cx="2106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542925" indent="-18256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4040C0"/>
                </a:solidFill>
              </a:rPr>
              <a:t>Конструктор</a:t>
            </a:r>
          </a:p>
        </p:txBody>
      </p:sp>
      <p:sp>
        <p:nvSpPr>
          <p:cNvPr id="409610" name="Rectangle 10"/>
          <p:cNvSpPr>
            <a:spLocks noChangeArrowheads="1"/>
          </p:cNvSpPr>
          <p:nvPr/>
        </p:nvSpPr>
        <p:spPr bwMode="auto">
          <a:xfrm>
            <a:off x="285750" y="844550"/>
            <a:ext cx="2106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542925" indent="-18256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4040C0"/>
                </a:solidFill>
              </a:rPr>
              <a:t>Таблица</a:t>
            </a:r>
          </a:p>
        </p:txBody>
      </p:sp>
      <p:sp>
        <p:nvSpPr>
          <p:cNvPr id="409611" name="Rectangle 11"/>
          <p:cNvSpPr>
            <a:spLocks noChangeArrowheads="1"/>
          </p:cNvSpPr>
          <p:nvPr/>
        </p:nvSpPr>
        <p:spPr bwMode="auto">
          <a:xfrm>
            <a:off x="5172075" y="854075"/>
            <a:ext cx="3287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542925" indent="-18256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4040C0"/>
                </a:solidFill>
              </a:rPr>
              <a:t>Итоговый запрос</a:t>
            </a:r>
          </a:p>
        </p:txBody>
      </p:sp>
      <p:pic>
        <p:nvPicPr>
          <p:cNvPr id="409612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09925" y="4691063"/>
            <a:ext cx="3508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13" name="AutoShape 13"/>
          <p:cNvSpPr>
            <a:spLocks noChangeArrowheads="1"/>
          </p:cNvSpPr>
          <p:nvPr/>
        </p:nvSpPr>
        <p:spPr bwMode="auto">
          <a:xfrm>
            <a:off x="4648200" y="4510088"/>
            <a:ext cx="3281363" cy="441325"/>
          </a:xfrm>
          <a:prstGeom prst="wedgeRoundRectCallout">
            <a:avLst>
              <a:gd name="adj1" fmla="val -83139"/>
              <a:gd name="adj2" fmla="val 26259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/>
              <a:t>Групповые операции</a:t>
            </a:r>
          </a:p>
        </p:txBody>
      </p:sp>
      <p:pic>
        <p:nvPicPr>
          <p:cNvPr id="409614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9575" y="5214938"/>
            <a:ext cx="82692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15" name="AutoShape 15"/>
          <p:cNvSpPr>
            <a:spLocks noChangeArrowheads="1"/>
          </p:cNvSpPr>
          <p:nvPr/>
        </p:nvSpPr>
        <p:spPr bwMode="auto">
          <a:xfrm>
            <a:off x="2419350" y="5829300"/>
            <a:ext cx="1704975" cy="3714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 type="none" w="med" len="lg"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Группировка</a:t>
            </a:r>
          </a:p>
        </p:txBody>
      </p:sp>
      <p:sp>
        <p:nvSpPr>
          <p:cNvPr id="409616" name="AutoShape 16"/>
          <p:cNvSpPr>
            <a:spLocks noChangeArrowheads="1"/>
          </p:cNvSpPr>
          <p:nvPr/>
        </p:nvSpPr>
        <p:spPr bwMode="auto">
          <a:xfrm>
            <a:off x="4448175" y="5838825"/>
            <a:ext cx="1704975" cy="3714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 type="none" w="med" len="lg"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Группировка</a:t>
            </a:r>
          </a:p>
        </p:txBody>
      </p:sp>
      <p:sp>
        <p:nvSpPr>
          <p:cNvPr id="409617" name="AutoShape 17"/>
          <p:cNvSpPr>
            <a:spLocks noChangeArrowheads="1"/>
          </p:cNvSpPr>
          <p:nvPr/>
        </p:nvSpPr>
        <p:spPr bwMode="auto">
          <a:xfrm>
            <a:off x="6448425" y="5857875"/>
            <a:ext cx="1704975" cy="3714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 type="none" w="med" len="lg"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/>
              <a:t>Sum – </a:t>
            </a:r>
            <a:r>
              <a:rPr lang="ru-RU" altLang="ru-RU"/>
              <a:t>сумма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9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0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09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09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9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9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9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409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09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409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09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8" grpId="0" animBg="1"/>
      <p:bldP spid="409609" grpId="0"/>
      <p:bldP spid="409610" grpId="0"/>
      <p:bldP spid="409611" grpId="0"/>
      <p:bldP spid="409613" grpId="0" animBg="1"/>
      <p:bldP spid="409615" grpId="0" animBg="1"/>
      <p:bldP spid="409615" grpId="1" animBg="1"/>
      <p:bldP spid="409616" grpId="0" animBg="1"/>
      <p:bldP spid="409616" grpId="1" animBg="1"/>
      <p:bldP spid="40961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B35010-698C-4065-A5A6-D039EE3B8A91}" type="slidenum">
              <a:rPr lang="ru-RU" altLang="ru-RU"/>
              <a:pPr eaLnBrk="1" hangingPunct="1"/>
              <a:t>76</a:t>
            </a:fld>
            <a:endParaRPr lang="ru-RU" altLang="ru-RU"/>
          </a:p>
        </p:txBody>
      </p:sp>
      <p:pic>
        <p:nvPicPr>
          <p:cNvPr id="4137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7675" y="995363"/>
            <a:ext cx="40386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3706" name="Group 10"/>
          <p:cNvGrpSpPr>
            <a:grpSpLocks/>
          </p:cNvGrpSpPr>
          <p:nvPr/>
        </p:nvGrpSpPr>
        <p:grpSpPr bwMode="auto">
          <a:xfrm>
            <a:off x="1543050" y="1495425"/>
            <a:ext cx="4476750" cy="466725"/>
            <a:chOff x="2100" y="2400"/>
            <a:chExt cx="2820" cy="294"/>
          </a:xfrm>
        </p:grpSpPr>
        <p:sp>
          <p:nvSpPr>
            <p:cNvPr id="78859" name="AutoShape 9"/>
            <p:cNvSpPr>
              <a:spLocks noChangeArrowheads="1"/>
            </p:cNvSpPr>
            <p:nvPr/>
          </p:nvSpPr>
          <p:spPr bwMode="auto">
            <a:xfrm>
              <a:off x="2100" y="2400"/>
              <a:ext cx="2820" cy="294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/>
            </a:p>
          </p:txBody>
        </p:sp>
        <p:pic>
          <p:nvPicPr>
            <p:cNvPr id="78860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" y="2436"/>
              <a:ext cx="263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8853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8854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Итоговый запрос (мастер)</a:t>
            </a:r>
          </a:p>
        </p:txBody>
      </p:sp>
      <p:pic>
        <p:nvPicPr>
          <p:cNvPr id="4137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46213" y="1449388"/>
            <a:ext cx="46291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7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94013" y="2246313"/>
            <a:ext cx="46291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3707" name="AutoShape 11"/>
          <p:cNvSpPr>
            <a:spLocks noChangeArrowheads="1"/>
          </p:cNvSpPr>
          <p:nvPr/>
        </p:nvSpPr>
        <p:spPr bwMode="auto">
          <a:xfrm>
            <a:off x="6013450" y="2220913"/>
            <a:ext cx="968375" cy="431800"/>
          </a:xfrm>
          <a:prstGeom prst="wedgeRoundRectCallout">
            <a:avLst>
              <a:gd name="adj1" fmla="val -88361"/>
              <a:gd name="adj2" fmla="val 207722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/>
              <a:t>ЛКМ</a:t>
            </a:r>
          </a:p>
        </p:txBody>
      </p:sp>
      <p:pic>
        <p:nvPicPr>
          <p:cNvPr id="4137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98938" y="3267075"/>
            <a:ext cx="440055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3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3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13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1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13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1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7" grpId="0" animBg="1"/>
      <p:bldP spid="413707" grpId="1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8595CC-5919-48A8-8C8F-C2715B4B7D09}" type="slidenum">
              <a:rPr lang="ru-RU" altLang="ru-RU"/>
              <a:pPr eaLnBrk="1" hangingPunct="1"/>
              <a:t>77</a:t>
            </a:fld>
            <a:endParaRPr lang="ru-RU" altLang="ru-RU"/>
          </a:p>
        </p:txBody>
      </p:sp>
      <p:sp>
        <p:nvSpPr>
          <p:cNvPr id="79875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9876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Перекрестный запрос</a:t>
            </a:r>
          </a:p>
        </p:txBody>
      </p:sp>
      <p:pic>
        <p:nvPicPr>
          <p:cNvPr id="4239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3425" y="1328738"/>
            <a:ext cx="42481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3944" name="Rectangle 8"/>
          <p:cNvSpPr>
            <a:spLocks noChangeArrowheads="1"/>
          </p:cNvSpPr>
          <p:nvPr/>
        </p:nvSpPr>
        <p:spPr bwMode="auto">
          <a:xfrm>
            <a:off x="285750" y="844550"/>
            <a:ext cx="2106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542925" indent="-18256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4040C0"/>
                </a:solidFill>
              </a:rPr>
              <a:t>Таблицы</a:t>
            </a:r>
          </a:p>
        </p:txBody>
      </p:sp>
      <p:sp>
        <p:nvSpPr>
          <p:cNvPr id="423945" name="Rectangle 9"/>
          <p:cNvSpPr>
            <a:spLocks noChangeArrowheads="1"/>
          </p:cNvSpPr>
          <p:nvPr/>
        </p:nvSpPr>
        <p:spPr bwMode="auto">
          <a:xfrm>
            <a:off x="381000" y="4406900"/>
            <a:ext cx="3706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542925" indent="-18256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4040C0"/>
                </a:solidFill>
              </a:rPr>
              <a:t>Перекрестный запрос</a:t>
            </a:r>
          </a:p>
        </p:txBody>
      </p:sp>
      <p:pic>
        <p:nvPicPr>
          <p:cNvPr id="423952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6413" y="4910138"/>
            <a:ext cx="82534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3953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62563" y="1343025"/>
            <a:ext cx="32861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3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3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2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23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44" grpId="0"/>
      <p:bldP spid="42394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2E574D-F6FE-4DF9-834F-0ABF87394712}" type="slidenum">
              <a:rPr lang="ru-RU" altLang="ru-RU"/>
              <a:pPr eaLnBrk="1" hangingPunct="1"/>
              <a:t>78</a:t>
            </a:fld>
            <a:endParaRPr lang="ru-RU" altLang="ru-RU"/>
          </a:p>
        </p:txBody>
      </p:sp>
      <p:pic>
        <p:nvPicPr>
          <p:cNvPr id="41165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8650" y="1490663"/>
            <a:ext cx="782955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0901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Перекрестный запрос</a:t>
            </a:r>
          </a:p>
        </p:txBody>
      </p:sp>
      <p:sp>
        <p:nvSpPr>
          <p:cNvPr id="411653" name="Rectangle 5"/>
          <p:cNvSpPr>
            <a:spLocks noChangeArrowheads="1"/>
          </p:cNvSpPr>
          <p:nvPr/>
        </p:nvSpPr>
        <p:spPr bwMode="auto">
          <a:xfrm>
            <a:off x="390525" y="939800"/>
            <a:ext cx="8183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542925" indent="-18256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4040C0"/>
                </a:solidFill>
              </a:rPr>
              <a:t>Конструктор</a:t>
            </a:r>
            <a:r>
              <a:rPr lang="en-US" altLang="ru-RU" sz="2400">
                <a:solidFill>
                  <a:srgbClr val="4040C0"/>
                </a:solidFill>
              </a:rPr>
              <a:t>:</a:t>
            </a:r>
            <a:r>
              <a:rPr lang="ru-RU" altLang="ru-RU" sz="2400"/>
              <a:t>    Запрос – Перекрестный </a:t>
            </a:r>
          </a:p>
        </p:txBody>
      </p:sp>
      <p:sp>
        <p:nvSpPr>
          <p:cNvPr id="411659" name="AutoShape 11"/>
          <p:cNvSpPr>
            <a:spLocks noChangeArrowheads="1"/>
          </p:cNvSpPr>
          <p:nvPr/>
        </p:nvSpPr>
        <p:spPr bwMode="auto">
          <a:xfrm>
            <a:off x="457200" y="4919663"/>
            <a:ext cx="2366963" cy="431800"/>
          </a:xfrm>
          <a:prstGeom prst="wedgeRoundRectCallout">
            <a:avLst>
              <a:gd name="adj1" fmla="val 43292"/>
              <a:gd name="adj2" fmla="val -150736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Заголовки строк</a:t>
            </a:r>
          </a:p>
        </p:txBody>
      </p:sp>
      <p:sp>
        <p:nvSpPr>
          <p:cNvPr id="411660" name="AutoShape 12"/>
          <p:cNvSpPr>
            <a:spLocks noChangeArrowheads="1"/>
          </p:cNvSpPr>
          <p:nvPr/>
        </p:nvSpPr>
        <p:spPr bwMode="auto">
          <a:xfrm>
            <a:off x="3095625" y="4824413"/>
            <a:ext cx="1738313" cy="688975"/>
          </a:xfrm>
          <a:prstGeom prst="wedgeRoundRectCallout">
            <a:avLst>
              <a:gd name="adj1" fmla="val 10731"/>
              <a:gd name="adj2" fmla="val -107602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Заголовки столбцов</a:t>
            </a:r>
          </a:p>
        </p:txBody>
      </p:sp>
      <p:sp>
        <p:nvSpPr>
          <p:cNvPr id="411661" name="AutoShape 13"/>
          <p:cNvSpPr>
            <a:spLocks noChangeArrowheads="1"/>
          </p:cNvSpPr>
          <p:nvPr/>
        </p:nvSpPr>
        <p:spPr bwMode="auto">
          <a:xfrm>
            <a:off x="5248275" y="4938713"/>
            <a:ext cx="1433513" cy="422275"/>
          </a:xfrm>
          <a:prstGeom prst="wedgeRoundRectCallout">
            <a:avLst>
              <a:gd name="adj1" fmla="val -31505"/>
              <a:gd name="adj2" fmla="val -177819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Значение</a:t>
            </a:r>
          </a:p>
        </p:txBody>
      </p:sp>
      <p:sp>
        <p:nvSpPr>
          <p:cNvPr id="411662" name="Rectangle 14"/>
          <p:cNvSpPr>
            <a:spLocks noChangeArrowheads="1"/>
          </p:cNvSpPr>
          <p:nvPr/>
        </p:nvSpPr>
        <p:spPr bwMode="auto">
          <a:xfrm>
            <a:off x="485775" y="5683250"/>
            <a:ext cx="8002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542925" indent="-18256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4040C0"/>
                </a:solidFill>
              </a:rPr>
              <a:t>Мастер </a:t>
            </a:r>
            <a:r>
              <a:rPr lang="ru-RU" altLang="ru-RU" sz="2400" b="0"/>
              <a:t>– не позволяет выбрать информацию из нескольких таблиц</a:t>
            </a:r>
            <a:r>
              <a:rPr lang="en-US" altLang="ru-RU" sz="2400" b="0"/>
              <a:t> (</a:t>
            </a:r>
            <a:r>
              <a:rPr lang="ru-RU" altLang="ru-RU" sz="2400" b="0"/>
              <a:t>только через лишний запрос)</a:t>
            </a:r>
            <a:r>
              <a:rPr lang="en-US" altLang="ru-RU" sz="2400" b="0">
                <a:sym typeface="Wingdings" pitchFamily="2" charset="2"/>
              </a:rPr>
              <a:t>. </a:t>
            </a:r>
            <a:endParaRPr lang="ru-RU" altLang="ru-RU" sz="2400" b="0">
              <a:sym typeface="Wingdings" pitchFamily="2" charset="2"/>
            </a:endParaRPr>
          </a:p>
        </p:txBody>
      </p:sp>
      <p:sp>
        <p:nvSpPr>
          <p:cNvPr id="411663" name="Rectangle 15"/>
          <p:cNvSpPr>
            <a:spLocks noChangeArrowheads="1"/>
          </p:cNvSpPr>
          <p:nvPr/>
        </p:nvSpPr>
        <p:spPr bwMode="auto">
          <a:xfrm>
            <a:off x="8026400" y="5856288"/>
            <a:ext cx="558800" cy="57943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>
                <a:solidFill>
                  <a:schemeClr val="bg1"/>
                </a:solidFill>
                <a:sym typeface="Wingdings" pitchFamily="2" charset="2"/>
              </a:rPr>
              <a:t></a:t>
            </a:r>
            <a:endParaRPr lang="ru-RU" altLang="ru-RU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1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1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1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1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3" grpId="0"/>
      <p:bldP spid="411659" grpId="0" animBg="1"/>
      <p:bldP spid="411660" grpId="0" animBg="1"/>
      <p:bldP spid="411661" grpId="0" animBg="1"/>
      <p:bldP spid="411662" grpId="0"/>
      <p:bldP spid="41166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03404F-4112-44A4-8C33-E70A491F6972}" type="slidenum">
              <a:rPr lang="ru-RU" altLang="ru-RU"/>
              <a:pPr eaLnBrk="1" hangingPunct="1"/>
              <a:t>79</a:t>
            </a:fld>
            <a:endParaRPr lang="ru-RU" altLang="ru-RU"/>
          </a:p>
        </p:txBody>
      </p:sp>
      <p:sp>
        <p:nvSpPr>
          <p:cNvPr id="81923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24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Запрос на обновление (изменение)</a:t>
            </a:r>
          </a:p>
        </p:txBody>
      </p:sp>
      <p:sp>
        <p:nvSpPr>
          <p:cNvPr id="415748" name="Rectangle 4"/>
          <p:cNvSpPr>
            <a:spLocks noChangeArrowheads="1"/>
          </p:cNvSpPr>
          <p:nvPr/>
        </p:nvSpPr>
        <p:spPr bwMode="auto">
          <a:xfrm>
            <a:off x="285750" y="844550"/>
            <a:ext cx="8535988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542925" indent="-18256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200">
                <a:solidFill>
                  <a:srgbClr val="4040C0"/>
                </a:solidFill>
              </a:rPr>
              <a:t>Задача: </a:t>
            </a:r>
            <a:r>
              <a:rPr lang="ru-RU" altLang="ru-RU" sz="2200" b="0"/>
              <a:t>во всех записях, относящихся к 2007 году, заменить дату в поле </a:t>
            </a:r>
            <a:r>
              <a:rPr lang="ru-RU" altLang="ru-RU" sz="2200"/>
              <a:t>Дата</a:t>
            </a:r>
            <a:r>
              <a:rPr lang="ru-RU" altLang="ru-RU" sz="2200" b="0"/>
              <a:t> на сегодняшнее число.</a:t>
            </a:r>
          </a:p>
          <a:p>
            <a:pPr eaLnBrk="1" hangingPunct="1"/>
            <a:r>
              <a:rPr lang="ru-RU" altLang="ru-RU" sz="2200">
                <a:solidFill>
                  <a:srgbClr val="4040C0"/>
                </a:solidFill>
              </a:rPr>
              <a:t>Решение:</a:t>
            </a:r>
          </a:p>
          <a:p>
            <a:pPr lvl="1" eaLnBrk="1" hangingPunct="1">
              <a:buFontTx/>
              <a:buChar char="•"/>
            </a:pPr>
            <a:r>
              <a:rPr lang="ru-RU" altLang="ru-RU" sz="2200" b="0"/>
              <a:t>запрос, который отбирает все нужные записи</a:t>
            </a:r>
          </a:p>
          <a:p>
            <a:pPr lvl="1" eaLnBrk="1" hangingPunct="1">
              <a:spcBef>
                <a:spcPct val="450000"/>
              </a:spcBef>
              <a:buFontTx/>
              <a:buChar char="•"/>
            </a:pPr>
            <a:r>
              <a:rPr lang="ru-RU" altLang="ru-RU" sz="2200" b="0"/>
              <a:t>резервная копию таблицы (</a:t>
            </a:r>
            <a:r>
              <a:rPr lang="ru-RU" altLang="ru-RU" sz="2200"/>
              <a:t>Копировать</a:t>
            </a:r>
            <a:r>
              <a:rPr lang="ru-RU" altLang="ru-RU" sz="2200" b="0"/>
              <a:t> – </a:t>
            </a:r>
            <a:r>
              <a:rPr lang="ru-RU" altLang="ru-RU" sz="2200"/>
              <a:t>Вставить</a:t>
            </a:r>
            <a:r>
              <a:rPr lang="ru-RU" altLang="ru-RU" sz="2200" b="0"/>
              <a:t>)</a:t>
            </a:r>
          </a:p>
          <a:p>
            <a:pPr lvl="1" eaLnBrk="1" hangingPunct="1">
              <a:buFontTx/>
              <a:buChar char="•"/>
            </a:pPr>
            <a:r>
              <a:rPr lang="ru-RU" altLang="ru-RU" sz="2200" b="0"/>
              <a:t>меню </a:t>
            </a:r>
            <a:r>
              <a:rPr lang="ru-RU" altLang="ru-RU" sz="2200"/>
              <a:t>Запрос – Обновление</a:t>
            </a:r>
          </a:p>
          <a:p>
            <a:pPr lvl="1" eaLnBrk="1" hangingPunct="1">
              <a:buFontTx/>
              <a:buChar char="•"/>
            </a:pPr>
            <a:r>
              <a:rPr lang="ru-RU" altLang="ru-RU" sz="2200" b="0"/>
              <a:t>в строке </a:t>
            </a:r>
            <a:r>
              <a:rPr lang="ru-RU" altLang="ru-RU" sz="2200"/>
              <a:t>Обновление</a:t>
            </a:r>
            <a:r>
              <a:rPr lang="ru-RU" altLang="ru-RU" sz="2200" b="0"/>
              <a:t> ввести новое значение поля</a:t>
            </a:r>
            <a:r>
              <a:rPr lang="en-US" altLang="ru-RU" sz="2200" b="0"/>
              <a:t>:</a:t>
            </a:r>
            <a:endParaRPr lang="ru-RU" altLang="ru-RU" sz="2200"/>
          </a:p>
          <a:p>
            <a:pPr lvl="1" eaLnBrk="1" hangingPunct="1">
              <a:spcBef>
                <a:spcPct val="400000"/>
              </a:spcBef>
              <a:buFontTx/>
              <a:buChar char="•"/>
            </a:pPr>
            <a:r>
              <a:rPr lang="ru-RU" altLang="ru-RU" sz="2200" b="0"/>
              <a:t>выполнить запрос</a:t>
            </a:r>
          </a:p>
        </p:txBody>
      </p:sp>
      <p:pic>
        <p:nvPicPr>
          <p:cNvPr id="4157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43288" y="6091238"/>
            <a:ext cx="4175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75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00213" y="2281238"/>
            <a:ext cx="55118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75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85913" y="4810125"/>
            <a:ext cx="59086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5753" name="AutoShape 9"/>
          <p:cNvSpPr>
            <a:spLocks noChangeArrowheads="1"/>
          </p:cNvSpPr>
          <p:nvPr/>
        </p:nvSpPr>
        <p:spPr bwMode="auto">
          <a:xfrm>
            <a:off x="1533525" y="5438775"/>
            <a:ext cx="1704975" cy="3714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 type="none" w="med" len="lg"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Обновление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5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5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5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5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5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15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15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15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15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15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15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8" grpId="0" build="p" bldLvl="2"/>
      <p:bldP spid="4157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3" y="1974850"/>
            <a:ext cx="8723312" cy="1508125"/>
          </a:xfrm>
        </p:spPr>
        <p:txBody>
          <a:bodyPr/>
          <a:lstStyle/>
          <a:p>
            <a:pPr eaLnBrk="1" hangingPunct="1"/>
            <a:r>
              <a:rPr lang="ru-RU" altLang="ru-RU" sz="6000" b="1" smtClean="0">
                <a:solidFill>
                  <a:schemeClr val="accent2"/>
                </a:solidFill>
              </a:rPr>
              <a:t>БАЗЫ ДАННЫХ. ИНФОРМАЦИОННЫЕ СИСТЕМЫ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300538"/>
            <a:ext cx="8086725" cy="1243012"/>
          </a:xfrm>
          <a:noFill/>
        </p:spPr>
        <p:txBody>
          <a:bodyPr/>
          <a:lstStyle/>
          <a:p>
            <a:pPr eaLnBrk="1" hangingPunct="1"/>
            <a:r>
              <a:rPr lang="ru-RU" altLang="ru-RU" b="1" smtClean="0"/>
              <a:t>Тема 2. Базы данных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FB7853-B72A-41F7-A16F-1069AD37FC4C}" type="slidenum">
              <a:rPr lang="ru-RU" altLang="ru-RU"/>
              <a:pPr eaLnBrk="1" hangingPunct="1"/>
              <a:t>80</a:t>
            </a:fld>
            <a:endParaRPr lang="ru-RU" altLang="ru-RU"/>
          </a:p>
        </p:txBody>
      </p:sp>
      <p:sp>
        <p:nvSpPr>
          <p:cNvPr id="82947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948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Другие виды запросов</a:t>
            </a:r>
          </a:p>
        </p:txBody>
      </p:sp>
      <p:sp>
        <p:nvSpPr>
          <p:cNvPr id="417796" name="Rectangle 4"/>
          <p:cNvSpPr>
            <a:spLocks noChangeArrowheads="1"/>
          </p:cNvSpPr>
          <p:nvPr/>
        </p:nvSpPr>
        <p:spPr bwMode="auto">
          <a:xfrm>
            <a:off x="285750" y="844550"/>
            <a:ext cx="8535988" cy="511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628650" indent="-26670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200">
                <a:solidFill>
                  <a:srgbClr val="4040C0"/>
                </a:solidFill>
              </a:rPr>
              <a:t>Удаление: </a:t>
            </a:r>
          </a:p>
          <a:p>
            <a:pPr lvl="1" eaLnBrk="1" hangingPunct="1">
              <a:buFontTx/>
              <a:buChar char="•"/>
            </a:pPr>
            <a:r>
              <a:rPr lang="ru-RU" altLang="ru-RU" sz="2200" b="0"/>
              <a:t>запрос на выборку нужных записей</a:t>
            </a:r>
          </a:p>
          <a:p>
            <a:pPr lvl="1" eaLnBrk="1" hangingPunct="1">
              <a:buFontTx/>
              <a:buChar char="•"/>
            </a:pPr>
            <a:r>
              <a:rPr lang="ru-RU" altLang="ru-RU" sz="2200" b="0"/>
              <a:t>резервная копия таблицы</a:t>
            </a:r>
          </a:p>
          <a:p>
            <a:pPr lvl="1" eaLnBrk="1" hangingPunct="1">
              <a:buFontTx/>
              <a:buChar char="•"/>
            </a:pPr>
            <a:r>
              <a:rPr lang="ru-RU" altLang="ru-RU" sz="2200"/>
              <a:t>Запрос – Удаление</a:t>
            </a:r>
          </a:p>
          <a:p>
            <a:pPr lvl="1" eaLnBrk="1" hangingPunct="1">
              <a:buFontTx/>
              <a:buChar char="•"/>
            </a:pPr>
            <a:r>
              <a:rPr lang="ru-RU" altLang="ru-RU" sz="2200" b="0"/>
              <a:t>выполнить запрос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200">
                <a:solidFill>
                  <a:srgbClr val="4040C0"/>
                </a:solidFill>
              </a:rPr>
              <a:t>Создание таблицы: </a:t>
            </a:r>
          </a:p>
          <a:p>
            <a:pPr lvl="1" eaLnBrk="1" hangingPunct="1">
              <a:buFontTx/>
              <a:buChar char="•"/>
            </a:pPr>
            <a:r>
              <a:rPr lang="ru-RU" altLang="ru-RU" sz="2200"/>
              <a:t>Запрос – Создание таблицы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200">
                <a:solidFill>
                  <a:srgbClr val="4040C0"/>
                </a:solidFill>
              </a:rPr>
              <a:t>Добавление данных в итоговую таблицу: </a:t>
            </a:r>
          </a:p>
          <a:p>
            <a:pPr lvl="1" eaLnBrk="1" hangingPunct="1">
              <a:buFontTx/>
              <a:buChar char="•"/>
            </a:pPr>
            <a:r>
              <a:rPr lang="ru-RU" altLang="ru-RU" sz="2200"/>
              <a:t>Запрос – Добавление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200">
                <a:solidFill>
                  <a:srgbClr val="4040C0"/>
                </a:solidFill>
              </a:rPr>
              <a:t>Повторяющиеся записи: </a:t>
            </a:r>
          </a:p>
          <a:p>
            <a:pPr lvl="1" eaLnBrk="1" hangingPunct="1">
              <a:buFontTx/>
              <a:buChar char="•"/>
            </a:pPr>
            <a:r>
              <a:rPr lang="ru-RU" altLang="ru-RU" sz="2200"/>
              <a:t>Запросы – Создать – Повторяющиеся записи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200">
                <a:solidFill>
                  <a:srgbClr val="4040C0"/>
                </a:solidFill>
              </a:rPr>
              <a:t>Записи без подчиненных: </a:t>
            </a:r>
          </a:p>
          <a:p>
            <a:pPr lvl="1" eaLnBrk="1" hangingPunct="1">
              <a:buFontTx/>
              <a:buChar char="•"/>
            </a:pPr>
            <a:r>
              <a:rPr lang="ru-RU" altLang="ru-RU" sz="2200"/>
              <a:t>Запросы – Создать – Записи без подчиненных</a:t>
            </a:r>
          </a:p>
        </p:txBody>
      </p:sp>
      <p:pic>
        <p:nvPicPr>
          <p:cNvPr id="4177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90913" y="2205038"/>
            <a:ext cx="4175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7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7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7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7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7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7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17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17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17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17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177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177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177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6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3" y="1974850"/>
            <a:ext cx="8723312" cy="1508125"/>
          </a:xfrm>
        </p:spPr>
        <p:txBody>
          <a:bodyPr/>
          <a:lstStyle/>
          <a:p>
            <a:pPr eaLnBrk="1" hangingPunct="1"/>
            <a:r>
              <a:rPr lang="ru-RU" altLang="ru-RU" sz="6000" b="1" smtClean="0">
                <a:solidFill>
                  <a:schemeClr val="accent2"/>
                </a:solidFill>
              </a:rPr>
              <a:t>БАЗЫ ДАННЫХ. ИНФОРМАЦИОННЫЕ СИСТЕМЫ</a:t>
            </a:r>
          </a:p>
        </p:txBody>
      </p:sp>
      <p:sp>
        <p:nvSpPr>
          <p:cNvPr id="8397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300538"/>
            <a:ext cx="8086725" cy="1243012"/>
          </a:xfrm>
          <a:noFill/>
        </p:spPr>
        <p:txBody>
          <a:bodyPr/>
          <a:lstStyle/>
          <a:p>
            <a:pPr eaLnBrk="1" hangingPunct="1"/>
            <a:r>
              <a:rPr lang="ru-RU" altLang="ru-RU" b="1" smtClean="0"/>
              <a:t>Тема 9. Отчеты</a:t>
            </a:r>
            <a:endParaRPr lang="ru-RU" altLang="ru-RU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0ED5E6-8DDD-4E57-A430-6584497F3ED5}" type="slidenum">
              <a:rPr lang="ru-RU" altLang="ru-RU"/>
              <a:pPr eaLnBrk="1" hangingPunct="1"/>
              <a:t>82</a:t>
            </a:fld>
            <a:endParaRPr lang="ru-RU" altLang="ru-RU"/>
          </a:p>
        </p:txBody>
      </p:sp>
      <p:sp>
        <p:nvSpPr>
          <p:cNvPr id="84995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Создание отчетов</a:t>
            </a:r>
          </a:p>
        </p:txBody>
      </p:sp>
      <p:sp>
        <p:nvSpPr>
          <p:cNvPr id="419844" name="Rectangle 4"/>
          <p:cNvSpPr>
            <a:spLocks noChangeArrowheads="1"/>
          </p:cNvSpPr>
          <p:nvPr/>
        </p:nvSpPr>
        <p:spPr bwMode="auto">
          <a:xfrm>
            <a:off x="388938" y="941388"/>
            <a:ext cx="843597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4040C0"/>
                </a:solidFill>
              </a:rPr>
              <a:t>Отчет </a:t>
            </a:r>
            <a:r>
              <a:rPr lang="ru-RU" altLang="ru-RU" sz="2400" b="0"/>
              <a:t>– это документ, содержащий информацию из базы данных и предназначенный для вывода на печать.</a:t>
            </a:r>
            <a:endParaRPr lang="ru-RU" altLang="ru-RU" sz="2400" b="0">
              <a:solidFill>
                <a:srgbClr val="4040C0"/>
              </a:solidFill>
            </a:endParaRPr>
          </a:p>
        </p:txBody>
      </p:sp>
      <p:pic>
        <p:nvPicPr>
          <p:cNvPr id="4198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3213" y="2611438"/>
            <a:ext cx="4389437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46" name="AutoShape 6"/>
          <p:cNvSpPr>
            <a:spLocks noChangeArrowheads="1"/>
          </p:cNvSpPr>
          <p:nvPr/>
        </p:nvSpPr>
        <p:spPr bwMode="auto">
          <a:xfrm>
            <a:off x="2678113" y="1968500"/>
            <a:ext cx="1433512" cy="536575"/>
          </a:xfrm>
          <a:prstGeom prst="wedgeRectCallout">
            <a:avLst>
              <a:gd name="adj1" fmla="val -54319"/>
              <a:gd name="adj2" fmla="val 142898"/>
            </a:avLst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0"/>
          </a:p>
        </p:txBody>
      </p:sp>
      <p:sp>
        <p:nvSpPr>
          <p:cNvPr id="419847" name="AutoShape 7"/>
          <p:cNvSpPr>
            <a:spLocks noChangeArrowheads="1"/>
          </p:cNvSpPr>
          <p:nvPr/>
        </p:nvSpPr>
        <p:spPr bwMode="auto">
          <a:xfrm>
            <a:off x="1139825" y="4633913"/>
            <a:ext cx="4757738" cy="955675"/>
          </a:xfrm>
          <a:prstGeom prst="wedgeRoundRectCallout">
            <a:avLst>
              <a:gd name="adj1" fmla="val -26343"/>
              <a:gd name="adj2" fmla="val -174255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0"/>
          </a:p>
        </p:txBody>
      </p:sp>
      <p:pic>
        <p:nvPicPr>
          <p:cNvPr id="41984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38438" y="2028825"/>
            <a:ext cx="13144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49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95400" y="4791075"/>
            <a:ext cx="446722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50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800080"/>
              </a:clrFrom>
              <a:clrTo>
                <a:srgbClr val="8000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57763" y="1995488"/>
            <a:ext cx="37433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51" name="AutoShape 11"/>
          <p:cNvSpPr>
            <a:spLocks noChangeArrowheads="1"/>
          </p:cNvSpPr>
          <p:nvPr/>
        </p:nvSpPr>
        <p:spPr bwMode="auto">
          <a:xfrm>
            <a:off x="4240213" y="2082800"/>
            <a:ext cx="638175" cy="357188"/>
          </a:xfrm>
          <a:prstGeom prst="rightArrow">
            <a:avLst>
              <a:gd name="adj1" fmla="val 40741"/>
              <a:gd name="adj2" fmla="val 704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419855" name="Group 15"/>
          <p:cNvGrpSpPr>
            <a:grpSpLocks/>
          </p:cNvGrpSpPr>
          <p:nvPr/>
        </p:nvGrpSpPr>
        <p:grpSpPr bwMode="auto">
          <a:xfrm>
            <a:off x="4100513" y="5849938"/>
            <a:ext cx="4525962" cy="663575"/>
            <a:chOff x="370" y="581"/>
            <a:chExt cx="2851" cy="418"/>
          </a:xfrm>
        </p:grpSpPr>
        <p:sp>
          <p:nvSpPr>
            <p:cNvPr id="85007" name="Text Box 13"/>
            <p:cNvSpPr txBox="1">
              <a:spLocks noChangeArrowheads="1"/>
            </p:cNvSpPr>
            <p:nvPr/>
          </p:nvSpPr>
          <p:spPr bwMode="auto">
            <a:xfrm>
              <a:off x="664" y="648"/>
              <a:ext cx="2557" cy="288"/>
            </a:xfrm>
            <a:prstGeom prst="rect">
              <a:avLst/>
            </a:prstGeom>
            <a:solidFill>
              <a:srgbClr val="D1D1FF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ru-RU" sz="2400"/>
                <a:t>   </a:t>
              </a:r>
              <a:r>
                <a:rPr lang="ru-RU" altLang="ru-RU" sz="2400"/>
                <a:t>Только один источник!</a:t>
              </a:r>
            </a:p>
          </p:txBody>
        </p:sp>
        <p:sp>
          <p:nvSpPr>
            <p:cNvPr id="85008" name="Oval 14"/>
            <p:cNvSpPr>
              <a:spLocks noChangeArrowheads="1"/>
            </p:cNvSpPr>
            <p:nvPr/>
          </p:nvSpPr>
          <p:spPr bwMode="auto">
            <a:xfrm>
              <a:off x="370" y="581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ru-RU" sz="4400">
                  <a:solidFill>
                    <a:schemeClr val="bg1"/>
                  </a:solidFill>
                  <a:latin typeface="Arial Black" pitchFamily="34" charset="0"/>
                </a:rPr>
                <a:t>!</a:t>
              </a:r>
            </a:p>
          </p:txBody>
        </p:sp>
      </p:grpSp>
      <p:sp>
        <p:nvSpPr>
          <p:cNvPr id="419856" name="AutoShape 16"/>
          <p:cNvSpPr>
            <a:spLocks noChangeArrowheads="1"/>
          </p:cNvSpPr>
          <p:nvPr/>
        </p:nvSpPr>
        <p:spPr bwMode="auto">
          <a:xfrm>
            <a:off x="4775200" y="3194050"/>
            <a:ext cx="1568450" cy="1000125"/>
          </a:xfrm>
          <a:prstGeom prst="wedgeRoundRectCallout">
            <a:avLst>
              <a:gd name="adj1" fmla="val 70852"/>
              <a:gd name="adj2" fmla="val 20954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Источник</a:t>
            </a:r>
            <a:r>
              <a:rPr lang="ru-RU" altLang="ru-RU" b="0"/>
              <a:t>: таблица или запрос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9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9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9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19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19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19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19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4" grpId="0"/>
      <p:bldP spid="419846" grpId="0" animBg="1"/>
      <p:bldP spid="419847" grpId="0" animBg="1"/>
      <p:bldP spid="419851" grpId="0" animBg="1"/>
      <p:bldP spid="41985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E913A5-3BC4-4985-B355-9BB42AF2A188}" type="slidenum">
              <a:rPr lang="ru-RU" altLang="ru-RU"/>
              <a:pPr eaLnBrk="1" hangingPunct="1"/>
              <a:t>83</a:t>
            </a:fld>
            <a:endParaRPr lang="ru-RU" altLang="ru-RU"/>
          </a:p>
        </p:txBody>
      </p:sp>
      <p:sp>
        <p:nvSpPr>
          <p:cNvPr id="86019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6020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Автоотчеты</a:t>
            </a:r>
          </a:p>
        </p:txBody>
      </p:sp>
      <p:pic>
        <p:nvPicPr>
          <p:cNvPr id="8602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4825" y="1905000"/>
            <a:ext cx="3721100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0" y="2343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421893" name="Object 5"/>
          <p:cNvGraphicFramePr>
            <a:graphicFrameLocks noChangeAspect="1"/>
          </p:cNvGraphicFramePr>
          <p:nvPr/>
        </p:nvGraphicFramePr>
        <p:xfrm>
          <a:off x="4467225" y="1905000"/>
          <a:ext cx="4224338" cy="3038475"/>
        </p:xfrm>
        <a:graphic>
          <a:graphicData uri="http://schemas.openxmlformats.org/presentationml/2006/ole">
            <p:oleObj spid="_x0000_s86027" name="Bitmap Image" r:id="rId5" imgW="3543795" imgH="2542857" progId="PBrush">
              <p:embed/>
            </p:oleObj>
          </a:graphicData>
        </a:graphic>
      </p:graphicFrame>
      <p:sp>
        <p:nvSpPr>
          <p:cNvPr id="86024" name="Rectangle 7"/>
          <p:cNvSpPr>
            <a:spLocks noChangeArrowheads="1"/>
          </p:cNvSpPr>
          <p:nvPr/>
        </p:nvSpPr>
        <p:spPr bwMode="auto">
          <a:xfrm>
            <a:off x="712788" y="1150938"/>
            <a:ext cx="335915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4040C0"/>
                </a:solidFill>
              </a:rPr>
              <a:t>Автоотчет в столбец</a:t>
            </a:r>
            <a:endParaRPr lang="ru-RU" altLang="ru-RU" sz="2400" b="0">
              <a:solidFill>
                <a:srgbClr val="4040C0"/>
              </a:solidFill>
            </a:endParaRPr>
          </a:p>
        </p:txBody>
      </p:sp>
      <p:sp>
        <p:nvSpPr>
          <p:cNvPr id="421896" name="Rectangle 8"/>
          <p:cNvSpPr>
            <a:spLocks noChangeArrowheads="1"/>
          </p:cNvSpPr>
          <p:nvPr/>
        </p:nvSpPr>
        <p:spPr bwMode="auto">
          <a:xfrm>
            <a:off x="4837113" y="1150938"/>
            <a:ext cx="370205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4040C0"/>
                </a:solidFill>
              </a:rPr>
              <a:t>Автоотчет ленточный</a:t>
            </a:r>
            <a:endParaRPr lang="ru-RU" altLang="ru-RU" sz="2400" b="0">
              <a:solidFill>
                <a:srgbClr val="404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6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905318-55DF-47CC-BE19-778C7C4FDAD2}" type="slidenum">
              <a:rPr lang="ru-RU" altLang="ru-RU"/>
              <a:pPr eaLnBrk="1" hangingPunct="1"/>
              <a:t>84</a:t>
            </a:fld>
            <a:endParaRPr lang="ru-RU" altLang="ru-RU"/>
          </a:p>
        </p:txBody>
      </p:sp>
      <p:sp>
        <p:nvSpPr>
          <p:cNvPr id="87043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7044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Режим просмотра отчета</a:t>
            </a:r>
          </a:p>
        </p:txBody>
      </p:sp>
      <p:pic>
        <p:nvPicPr>
          <p:cNvPr id="87045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4975" y="1776413"/>
            <a:ext cx="8266113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9553" name="AutoShape 17"/>
          <p:cNvSpPr>
            <a:spLocks noChangeArrowheads="1"/>
          </p:cNvSpPr>
          <p:nvPr/>
        </p:nvSpPr>
        <p:spPr bwMode="auto">
          <a:xfrm>
            <a:off x="1106488" y="920750"/>
            <a:ext cx="2057400" cy="727075"/>
          </a:xfrm>
          <a:prstGeom prst="wedgeRectCallout">
            <a:avLst>
              <a:gd name="adj1" fmla="val -52468"/>
              <a:gd name="adj2" fmla="val 155241"/>
            </a:avLst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0"/>
          </a:p>
        </p:txBody>
      </p:sp>
      <p:pic>
        <p:nvPicPr>
          <p:cNvPr id="87047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54113" y="995363"/>
            <a:ext cx="19208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9554" name="AutoShape 18"/>
          <p:cNvSpPr>
            <a:spLocks noChangeArrowheads="1"/>
          </p:cNvSpPr>
          <p:nvPr/>
        </p:nvSpPr>
        <p:spPr bwMode="auto">
          <a:xfrm>
            <a:off x="4573588" y="4365625"/>
            <a:ext cx="1512887" cy="509588"/>
          </a:xfrm>
          <a:prstGeom prst="wedgeRoundRectCallout">
            <a:avLst>
              <a:gd name="adj1" fmla="val -94912"/>
              <a:gd name="adj2" fmla="val -158412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/>
              <a:t>2 </a:t>
            </a:r>
            <a:r>
              <a:rPr lang="en-US" altLang="ru-RU" sz="2400"/>
              <a:t>x</a:t>
            </a:r>
            <a:r>
              <a:rPr lang="ru-RU" altLang="ru-RU" sz="2400"/>
              <a:t> ЛКМ</a:t>
            </a:r>
            <a:endParaRPr lang="ru-RU" altLang="ru-RU" sz="24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9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53" grpId="0" animBg="1"/>
      <p:bldP spid="449554" grpId="0" animBg="1"/>
      <p:bldP spid="449554" grpId="1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D0AC3F-A908-4217-A941-24B5B64FAC9A}" type="slidenum">
              <a:rPr lang="ru-RU" altLang="ru-RU"/>
              <a:pPr eaLnBrk="1" hangingPunct="1"/>
              <a:t>85</a:t>
            </a:fld>
            <a:endParaRPr lang="ru-RU" altLang="ru-RU"/>
          </a:p>
        </p:txBody>
      </p:sp>
      <p:sp>
        <p:nvSpPr>
          <p:cNvPr id="88067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8068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Режим просмотра отчета</a:t>
            </a:r>
          </a:p>
        </p:txBody>
      </p:sp>
      <p:pic>
        <p:nvPicPr>
          <p:cNvPr id="4270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85875" y="1752600"/>
            <a:ext cx="609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70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76375" y="2324100"/>
            <a:ext cx="419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5763" y="981075"/>
            <a:ext cx="84740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701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76375" y="2859088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701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76375" y="3967163"/>
            <a:ext cx="419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701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95425" y="3432175"/>
            <a:ext cx="4000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701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76375" y="4519613"/>
            <a:ext cx="419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7019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62025" y="5073650"/>
            <a:ext cx="933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7020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42975" y="5608638"/>
            <a:ext cx="952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7021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1525" y="6143625"/>
            <a:ext cx="1123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7022" name="Rectangle 14"/>
          <p:cNvSpPr>
            <a:spLocks noChangeArrowheads="1"/>
          </p:cNvSpPr>
          <p:nvPr/>
        </p:nvSpPr>
        <p:spPr bwMode="auto">
          <a:xfrm>
            <a:off x="1951038" y="1636713"/>
            <a:ext cx="695960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ru-RU" sz="3000" b="0"/>
              <a:t>– </a:t>
            </a:r>
            <a:r>
              <a:rPr lang="ru-RU" altLang="ru-RU" sz="3000" b="0"/>
              <a:t>перейти в конструктор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ru-RU" sz="3000" b="0"/>
              <a:t>– </a:t>
            </a:r>
            <a:r>
              <a:rPr lang="ru-RU" altLang="ru-RU" sz="3000" b="0"/>
              <a:t>печать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ru-RU" sz="3000" b="0"/>
              <a:t>– </a:t>
            </a:r>
            <a:r>
              <a:rPr lang="ru-RU" altLang="ru-RU" sz="3000" b="0"/>
              <a:t>масштаб (переключение режима)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ru-RU" sz="3000" b="0"/>
              <a:t>– </a:t>
            </a:r>
            <a:r>
              <a:rPr lang="ru-RU" altLang="ru-RU" sz="3000" b="0"/>
              <a:t>одна страница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ru-RU" sz="3000" b="0"/>
              <a:t>– </a:t>
            </a:r>
            <a:r>
              <a:rPr lang="ru-RU" altLang="ru-RU" sz="3000" b="0"/>
              <a:t>две страницы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ru-RU" sz="3000" b="0"/>
              <a:t>– </a:t>
            </a:r>
            <a:r>
              <a:rPr lang="ru-RU" altLang="ru-RU" sz="3000" b="0"/>
              <a:t>несколько страниц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ru-RU" sz="3000" b="0"/>
              <a:t>– </a:t>
            </a:r>
            <a:r>
              <a:rPr lang="ru-RU" altLang="ru-RU" sz="3000" b="0"/>
              <a:t>масштаб в процентах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ru-RU" sz="3000" b="0"/>
              <a:t>– </a:t>
            </a:r>
            <a:r>
              <a:rPr lang="ru-RU" altLang="ru-RU" sz="3000" b="0"/>
              <a:t>закрыть окно просмотра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ru-RU" sz="3000" b="0"/>
              <a:t>– </a:t>
            </a:r>
            <a:r>
              <a:rPr lang="ru-RU" altLang="ru-RU" sz="3000" b="0"/>
              <a:t>настройка (поля, формат бумаги)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7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7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7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7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27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27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27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27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27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27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270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27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270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27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270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27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270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27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22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55421C-550C-4BCD-92BF-0D8230E00B90}" type="slidenum">
              <a:rPr lang="ru-RU" altLang="ru-RU"/>
              <a:pPr eaLnBrk="1" hangingPunct="1"/>
              <a:t>86</a:t>
            </a:fld>
            <a:endParaRPr lang="ru-RU" altLang="ru-RU"/>
          </a:p>
        </p:txBody>
      </p:sp>
      <p:sp>
        <p:nvSpPr>
          <p:cNvPr id="89091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9092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Конструктор отчетов</a:t>
            </a:r>
          </a:p>
        </p:txBody>
      </p:sp>
      <p:pic>
        <p:nvPicPr>
          <p:cNvPr id="8909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8388" y="990600"/>
            <a:ext cx="7504112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9061" name="AutoShape 5"/>
          <p:cNvSpPr>
            <a:spLocks noChangeArrowheads="1"/>
          </p:cNvSpPr>
          <p:nvPr/>
        </p:nvSpPr>
        <p:spPr bwMode="auto">
          <a:xfrm rot="-5400000">
            <a:off x="5149056" y="3405982"/>
            <a:ext cx="246063" cy="133350"/>
          </a:xfrm>
          <a:prstGeom prst="leftRightArrow">
            <a:avLst>
              <a:gd name="adj1" fmla="val 50000"/>
              <a:gd name="adj2" fmla="val 36905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0"/>
          </a:p>
        </p:txBody>
      </p:sp>
      <p:sp>
        <p:nvSpPr>
          <p:cNvPr id="429062" name="AutoShape 6"/>
          <p:cNvSpPr>
            <a:spLocks noChangeArrowheads="1"/>
          </p:cNvSpPr>
          <p:nvPr/>
        </p:nvSpPr>
        <p:spPr bwMode="auto">
          <a:xfrm rot="-5400000">
            <a:off x="5606256" y="2920207"/>
            <a:ext cx="246063" cy="133350"/>
          </a:xfrm>
          <a:prstGeom prst="leftRightArrow">
            <a:avLst>
              <a:gd name="adj1" fmla="val 50000"/>
              <a:gd name="adj2" fmla="val 36905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0"/>
          </a:p>
        </p:txBody>
      </p:sp>
      <p:sp>
        <p:nvSpPr>
          <p:cNvPr id="429063" name="AutoShape 7"/>
          <p:cNvSpPr>
            <a:spLocks noChangeArrowheads="1"/>
          </p:cNvSpPr>
          <p:nvPr/>
        </p:nvSpPr>
        <p:spPr bwMode="auto">
          <a:xfrm rot="-5400000">
            <a:off x="6063456" y="2491582"/>
            <a:ext cx="246063" cy="133350"/>
          </a:xfrm>
          <a:prstGeom prst="leftRightArrow">
            <a:avLst>
              <a:gd name="adj1" fmla="val 50000"/>
              <a:gd name="adj2" fmla="val 36905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0"/>
          </a:p>
        </p:txBody>
      </p:sp>
      <p:sp>
        <p:nvSpPr>
          <p:cNvPr id="429064" name="AutoShape 8"/>
          <p:cNvSpPr>
            <a:spLocks noChangeArrowheads="1"/>
          </p:cNvSpPr>
          <p:nvPr/>
        </p:nvSpPr>
        <p:spPr bwMode="auto">
          <a:xfrm rot="10800000">
            <a:off x="7739063" y="1778000"/>
            <a:ext cx="246062" cy="133350"/>
          </a:xfrm>
          <a:prstGeom prst="leftRightArrow">
            <a:avLst>
              <a:gd name="adj1" fmla="val 50000"/>
              <a:gd name="adj2" fmla="val 36905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0"/>
          </a:p>
        </p:txBody>
      </p:sp>
      <p:sp>
        <p:nvSpPr>
          <p:cNvPr id="429065" name="AutoShape 9"/>
          <p:cNvSpPr>
            <a:spLocks noChangeArrowheads="1"/>
          </p:cNvSpPr>
          <p:nvPr/>
        </p:nvSpPr>
        <p:spPr bwMode="auto">
          <a:xfrm rot="-5400000">
            <a:off x="4653756" y="3825082"/>
            <a:ext cx="246063" cy="133350"/>
          </a:xfrm>
          <a:prstGeom prst="leftRightArrow">
            <a:avLst>
              <a:gd name="adj1" fmla="val 50000"/>
              <a:gd name="adj2" fmla="val 36905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0"/>
          </a:p>
        </p:txBody>
      </p:sp>
      <p:sp>
        <p:nvSpPr>
          <p:cNvPr id="429066" name="AutoShape 10"/>
          <p:cNvSpPr>
            <a:spLocks noChangeArrowheads="1"/>
          </p:cNvSpPr>
          <p:nvPr/>
        </p:nvSpPr>
        <p:spPr bwMode="auto">
          <a:xfrm rot="-5400000">
            <a:off x="6511131" y="2062957"/>
            <a:ext cx="246063" cy="133350"/>
          </a:xfrm>
          <a:prstGeom prst="leftRightArrow">
            <a:avLst>
              <a:gd name="adj1" fmla="val 50000"/>
              <a:gd name="adj2" fmla="val 36905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0"/>
          </a:p>
        </p:txBody>
      </p:sp>
      <p:sp>
        <p:nvSpPr>
          <p:cNvPr id="429067" name="Rectangle 11"/>
          <p:cNvSpPr>
            <a:spLocks noChangeArrowheads="1"/>
          </p:cNvSpPr>
          <p:nvPr/>
        </p:nvSpPr>
        <p:spPr bwMode="auto">
          <a:xfrm>
            <a:off x="903288" y="4522788"/>
            <a:ext cx="7731125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 eaLnBrk="0" hangingPunct="0">
              <a:tabLst>
                <a:tab pos="3228975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228975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228975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228975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228975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228975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228975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228975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228975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4040C0"/>
                </a:solidFill>
              </a:rPr>
              <a:t>Заголовок отчета 	</a:t>
            </a:r>
            <a:r>
              <a:rPr lang="ru-RU" altLang="ru-RU" sz="2400" b="0"/>
              <a:t>– один раз в начале отчета.</a:t>
            </a:r>
          </a:p>
          <a:p>
            <a:pPr eaLnBrk="1" hangingPunct="1"/>
            <a:r>
              <a:rPr lang="ru-RU" altLang="ru-RU" sz="2400">
                <a:solidFill>
                  <a:srgbClr val="4040C0"/>
                </a:solidFill>
              </a:rPr>
              <a:t>Верхний колонтитул 	</a:t>
            </a:r>
            <a:r>
              <a:rPr lang="ru-RU" altLang="ru-RU" sz="2400" b="0"/>
              <a:t>– в начале каждой страницы.</a:t>
            </a:r>
          </a:p>
          <a:p>
            <a:pPr eaLnBrk="1" hangingPunct="1"/>
            <a:r>
              <a:rPr lang="ru-RU" altLang="ru-RU" sz="2400">
                <a:solidFill>
                  <a:srgbClr val="4040C0"/>
                </a:solidFill>
              </a:rPr>
              <a:t>Область данных 	</a:t>
            </a:r>
            <a:r>
              <a:rPr lang="ru-RU" altLang="ru-RU" sz="2400" b="0"/>
              <a:t>– информация из БД.</a:t>
            </a:r>
          </a:p>
          <a:p>
            <a:pPr eaLnBrk="1" hangingPunct="1"/>
            <a:r>
              <a:rPr lang="ru-RU" altLang="ru-RU" sz="2400">
                <a:solidFill>
                  <a:srgbClr val="4040C0"/>
                </a:solidFill>
              </a:rPr>
              <a:t>Нижний колонтитул 	</a:t>
            </a:r>
            <a:r>
              <a:rPr lang="ru-RU" altLang="ru-RU" sz="2400" b="0"/>
              <a:t>– в конце каждой страницы.</a:t>
            </a:r>
          </a:p>
          <a:p>
            <a:pPr eaLnBrk="1" hangingPunct="1"/>
            <a:r>
              <a:rPr lang="ru-RU" altLang="ru-RU" sz="2400">
                <a:solidFill>
                  <a:srgbClr val="4040C0"/>
                </a:solidFill>
              </a:rPr>
              <a:t>Примечание отчета 	</a:t>
            </a:r>
            <a:r>
              <a:rPr lang="ru-RU" altLang="ru-RU" sz="2400" b="0"/>
              <a:t>– один раз в конце отчета.</a:t>
            </a:r>
          </a:p>
        </p:txBody>
      </p:sp>
      <p:sp>
        <p:nvSpPr>
          <p:cNvPr id="429068" name="AutoShape 12"/>
          <p:cNvSpPr>
            <a:spLocks noChangeArrowheads="1"/>
          </p:cNvSpPr>
          <p:nvPr/>
        </p:nvSpPr>
        <p:spPr bwMode="auto">
          <a:xfrm>
            <a:off x="3752850" y="4014788"/>
            <a:ext cx="5043488" cy="422275"/>
          </a:xfrm>
          <a:prstGeom prst="wedgeRoundRectCallout">
            <a:avLst>
              <a:gd name="adj1" fmla="val 11347"/>
              <a:gd name="adj2" fmla="val -177819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="Страница " &amp; [Page] &amp; " из " &amp; [Pages]</a:t>
            </a:r>
          </a:p>
        </p:txBody>
      </p:sp>
      <p:sp>
        <p:nvSpPr>
          <p:cNvPr id="429069" name="AutoShape 13"/>
          <p:cNvSpPr>
            <a:spLocks noChangeArrowheads="1"/>
          </p:cNvSpPr>
          <p:nvPr/>
        </p:nvSpPr>
        <p:spPr bwMode="auto">
          <a:xfrm>
            <a:off x="400050" y="2643188"/>
            <a:ext cx="1062038" cy="422275"/>
          </a:xfrm>
          <a:prstGeom prst="wedgeRoundRectCallout">
            <a:avLst>
              <a:gd name="adj1" fmla="val 43125"/>
              <a:gd name="adj2" fmla="val 97370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=</a:t>
            </a:r>
            <a:r>
              <a:rPr lang="en-US" altLang="ru-RU"/>
              <a:t>Now()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9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9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29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29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29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29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29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29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29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29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29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29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1" grpId="0" animBg="1"/>
      <p:bldP spid="429062" grpId="0" animBg="1"/>
      <p:bldP spid="429063" grpId="0" animBg="1"/>
      <p:bldP spid="429064" grpId="0" animBg="1"/>
      <p:bldP spid="429065" grpId="0" animBg="1"/>
      <p:bldP spid="429066" grpId="0" animBg="1"/>
      <p:bldP spid="429067" grpId="0" build="p"/>
      <p:bldP spid="429068" grpId="0" animBg="1"/>
      <p:bldP spid="429069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A806DA-D666-452D-8449-478A2AD2AB19}" type="slidenum">
              <a:rPr lang="ru-RU" altLang="ru-RU"/>
              <a:pPr eaLnBrk="1" hangingPunct="1"/>
              <a:t>87</a:t>
            </a:fld>
            <a:endParaRPr lang="ru-RU" altLang="ru-RU"/>
          </a:p>
        </p:txBody>
      </p:sp>
      <p:sp>
        <p:nvSpPr>
          <p:cNvPr id="90115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0116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Редактирование отчетов</a:t>
            </a:r>
          </a:p>
        </p:txBody>
      </p:sp>
      <p:pic>
        <p:nvPicPr>
          <p:cNvPr id="43110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5800" y="2006600"/>
            <a:ext cx="66675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110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30400" y="3670300"/>
            <a:ext cx="54165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111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2950" y="2816225"/>
            <a:ext cx="5921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1111" name="Rectangle 7"/>
          <p:cNvSpPr>
            <a:spLocks noChangeArrowheads="1"/>
          </p:cNvSpPr>
          <p:nvPr/>
        </p:nvSpPr>
        <p:spPr bwMode="auto">
          <a:xfrm>
            <a:off x="1477963" y="2771775"/>
            <a:ext cx="60277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600" b="0"/>
              <a:t>– вывести (скрыть) панель элементов</a:t>
            </a:r>
          </a:p>
        </p:txBody>
      </p:sp>
      <p:sp>
        <p:nvSpPr>
          <p:cNvPr id="431112" name="Rectangle 8"/>
          <p:cNvSpPr>
            <a:spLocks noChangeArrowheads="1"/>
          </p:cNvSpPr>
          <p:nvPr/>
        </p:nvSpPr>
        <p:spPr bwMode="auto">
          <a:xfrm>
            <a:off x="1449388" y="2028825"/>
            <a:ext cx="53292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600" b="0"/>
              <a:t>– свойства выбранного элемента</a:t>
            </a:r>
          </a:p>
        </p:txBody>
      </p:sp>
      <p:sp>
        <p:nvSpPr>
          <p:cNvPr id="90122" name="Rectangle 9"/>
          <p:cNvSpPr>
            <a:spLocks noChangeArrowheads="1"/>
          </p:cNvSpPr>
          <p:nvPr/>
        </p:nvSpPr>
        <p:spPr bwMode="auto">
          <a:xfrm>
            <a:off x="344488" y="955675"/>
            <a:ext cx="56816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600">
                <a:solidFill>
                  <a:srgbClr val="4040C0"/>
                </a:solidFill>
              </a:rPr>
              <a:t>Так же, как в конструкторе форм:</a:t>
            </a:r>
          </a:p>
        </p:txBody>
      </p:sp>
      <p:sp>
        <p:nvSpPr>
          <p:cNvPr id="431114" name="Rectangle 10"/>
          <p:cNvSpPr>
            <a:spLocks noChangeArrowheads="1"/>
          </p:cNvSpPr>
          <p:nvPr/>
        </p:nvSpPr>
        <p:spPr bwMode="auto">
          <a:xfrm>
            <a:off x="569913" y="1438275"/>
            <a:ext cx="43148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600"/>
              <a:t>ЛКМ</a:t>
            </a:r>
            <a:r>
              <a:rPr lang="ru-RU" altLang="ru-RU" sz="2600" b="0"/>
              <a:t>  – выделить  элемент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3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3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11" grpId="0"/>
      <p:bldP spid="431112" grpId="0"/>
      <p:bldP spid="431114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38C5AD-697E-4D87-B107-4653672F6409}" type="slidenum">
              <a:rPr lang="ru-RU" altLang="ru-RU"/>
              <a:pPr eaLnBrk="1" hangingPunct="1"/>
              <a:t>88</a:t>
            </a:fld>
            <a:endParaRPr lang="ru-RU" altLang="ru-RU"/>
          </a:p>
        </p:txBody>
      </p:sp>
      <p:sp>
        <p:nvSpPr>
          <p:cNvPr id="91139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1140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Отчеты с группировкой</a:t>
            </a:r>
          </a:p>
        </p:txBody>
      </p:sp>
      <p:pic>
        <p:nvPicPr>
          <p:cNvPr id="9114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49413" y="933450"/>
            <a:ext cx="615315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3157" name="AutoShape 5"/>
          <p:cNvSpPr>
            <a:spLocks noChangeArrowheads="1"/>
          </p:cNvSpPr>
          <p:nvPr/>
        </p:nvSpPr>
        <p:spPr bwMode="auto">
          <a:xfrm>
            <a:off x="190500" y="3090863"/>
            <a:ext cx="2157413" cy="736600"/>
          </a:xfrm>
          <a:prstGeom prst="wedgeRoundRectCallout">
            <a:avLst>
              <a:gd name="adj1" fmla="val 46176"/>
              <a:gd name="adj2" fmla="val -155602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группировка по должностям</a:t>
            </a:r>
          </a:p>
        </p:txBody>
      </p:sp>
      <p:sp>
        <p:nvSpPr>
          <p:cNvPr id="433158" name="AutoShape 6"/>
          <p:cNvSpPr>
            <a:spLocks noChangeArrowheads="1"/>
          </p:cNvSpPr>
          <p:nvPr/>
        </p:nvSpPr>
        <p:spPr bwMode="auto">
          <a:xfrm>
            <a:off x="7419975" y="2290763"/>
            <a:ext cx="1471613" cy="688975"/>
          </a:xfrm>
          <a:prstGeom prst="wedgeRoundRectCallout">
            <a:avLst>
              <a:gd name="adj1" fmla="val -69523"/>
              <a:gd name="adj2" fmla="val 178569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общая зарплата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7" grpId="0" animBg="1"/>
      <p:bldP spid="433158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343D82-B1D1-4F0D-9488-CEFB91CD1F79}" type="slidenum">
              <a:rPr lang="ru-RU" altLang="ru-RU"/>
              <a:pPr eaLnBrk="1" hangingPunct="1"/>
              <a:t>89</a:t>
            </a:fld>
            <a:endParaRPr lang="ru-RU" altLang="ru-RU"/>
          </a:p>
        </p:txBody>
      </p:sp>
      <p:sp>
        <p:nvSpPr>
          <p:cNvPr id="92163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64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Отчеты с группировкой (шаг </a:t>
            </a:r>
            <a:r>
              <a:rPr lang="en-US" altLang="ru-RU" sz="3000"/>
              <a:t>I)</a:t>
            </a:r>
            <a:endParaRPr lang="ru-RU" altLang="ru-RU" sz="3000"/>
          </a:p>
        </p:txBody>
      </p:sp>
      <p:sp>
        <p:nvSpPr>
          <p:cNvPr id="92165" name="Rectangle 4"/>
          <p:cNvSpPr>
            <a:spLocks noChangeArrowheads="1"/>
          </p:cNvSpPr>
          <p:nvPr/>
        </p:nvSpPr>
        <p:spPr bwMode="auto">
          <a:xfrm>
            <a:off x="344488" y="955675"/>
            <a:ext cx="78120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600">
                <a:solidFill>
                  <a:srgbClr val="4040C0"/>
                </a:solidFill>
              </a:rPr>
              <a:t>Создание запроса, включающего все данные:</a:t>
            </a:r>
          </a:p>
        </p:txBody>
      </p:sp>
      <p:pic>
        <p:nvPicPr>
          <p:cNvPr id="9216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2913" y="1614488"/>
            <a:ext cx="29479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7675" y="3895725"/>
            <a:ext cx="844867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5207" name="AutoShape 7"/>
          <p:cNvSpPr>
            <a:spLocks noChangeArrowheads="1"/>
          </p:cNvSpPr>
          <p:nvPr/>
        </p:nvSpPr>
        <p:spPr bwMode="auto">
          <a:xfrm>
            <a:off x="3981450" y="2205038"/>
            <a:ext cx="2652713" cy="755650"/>
          </a:xfrm>
          <a:prstGeom prst="wedgeRoundRectCallout">
            <a:avLst>
              <a:gd name="adj1" fmla="val -61551"/>
              <a:gd name="adj2" fmla="val 193699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/>
              <a:t>&amp; - </a:t>
            </a:r>
            <a:r>
              <a:rPr lang="ru-RU" altLang="ru-RU"/>
              <a:t>соединение символьных строк</a:t>
            </a:r>
          </a:p>
        </p:txBody>
      </p:sp>
      <p:sp>
        <p:nvSpPr>
          <p:cNvPr id="435208" name="AutoShape 8"/>
          <p:cNvSpPr>
            <a:spLocks noChangeArrowheads="1"/>
          </p:cNvSpPr>
          <p:nvPr/>
        </p:nvSpPr>
        <p:spPr bwMode="auto">
          <a:xfrm>
            <a:off x="6896100" y="2643188"/>
            <a:ext cx="1757363" cy="441325"/>
          </a:xfrm>
          <a:prstGeom prst="wedgeRoundRectCallout">
            <a:avLst>
              <a:gd name="adj1" fmla="val -88574"/>
              <a:gd name="adj2" fmla="val 276620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поля таблиц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5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35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7" grpId="0" animBg="1"/>
      <p:bldP spid="435208" grpId="0" animBg="1"/>
      <p:bldP spid="43520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AC08E1-F03D-4ACD-B5EE-FF4FF6962E7C}" type="slidenum">
              <a:rPr lang="ru-RU" altLang="ru-RU"/>
              <a:pPr eaLnBrk="1" hangingPunct="1"/>
              <a:t>9</a:t>
            </a:fld>
            <a:endParaRPr lang="ru-RU" altLang="ru-RU"/>
          </a:p>
        </p:txBody>
      </p:sp>
      <p:sp>
        <p:nvSpPr>
          <p:cNvPr id="10243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Типы баз данных</a:t>
            </a:r>
          </a:p>
        </p:txBody>
      </p:sp>
      <p:sp>
        <p:nvSpPr>
          <p:cNvPr id="275465" name="Rectangle 9"/>
          <p:cNvSpPr>
            <a:spLocks noChangeArrowheads="1"/>
          </p:cNvSpPr>
          <p:nvPr/>
        </p:nvSpPr>
        <p:spPr bwMode="auto">
          <a:xfrm>
            <a:off x="385763" y="889000"/>
            <a:ext cx="8389937" cy="563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3525" indent="-26352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1001713" indent="-193675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sz="2800">
                <a:solidFill>
                  <a:schemeClr val="accent2"/>
                </a:solidFill>
              </a:rPr>
              <a:t>табличные БД</a:t>
            </a:r>
            <a:r>
              <a:rPr lang="ru-RU" altLang="ru-RU" sz="2800" b="0"/>
              <a:t> </a:t>
            </a:r>
            <a:br>
              <a:rPr lang="ru-RU" altLang="ru-RU" sz="2800" b="0"/>
            </a:br>
            <a:r>
              <a:rPr lang="ru-RU" altLang="ru-RU" sz="2800" b="0"/>
              <a:t>    данные в виде одной таблицы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800">
                <a:solidFill>
                  <a:schemeClr val="accent2"/>
                </a:solidFill>
              </a:rPr>
              <a:t>сетевые БД</a:t>
            </a:r>
            <a:r>
              <a:rPr lang="ru-RU" altLang="ru-RU" sz="2800" b="0"/>
              <a:t/>
            </a:r>
            <a:br>
              <a:rPr lang="ru-RU" altLang="ru-RU" sz="2800" b="0"/>
            </a:br>
            <a:r>
              <a:rPr lang="ru-RU" altLang="ru-RU" sz="2800" b="0"/>
              <a:t>     набор узлов, в которых каждый может быть </a:t>
            </a:r>
            <a:br>
              <a:rPr lang="ru-RU" altLang="ru-RU" sz="2800" b="0"/>
            </a:br>
            <a:r>
              <a:rPr lang="ru-RU" altLang="ru-RU" sz="2800" b="0"/>
              <a:t>     связан с каждым.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800">
                <a:solidFill>
                  <a:schemeClr val="accent2"/>
                </a:solidFill>
              </a:rPr>
              <a:t>иерархические БД</a:t>
            </a:r>
            <a:br>
              <a:rPr lang="ru-RU" altLang="ru-RU" sz="2800">
                <a:solidFill>
                  <a:schemeClr val="accent2"/>
                </a:solidFill>
              </a:rPr>
            </a:br>
            <a:r>
              <a:rPr lang="ru-RU" altLang="ru-RU" sz="2800">
                <a:solidFill>
                  <a:schemeClr val="accent2"/>
                </a:solidFill>
              </a:rPr>
              <a:t>     </a:t>
            </a:r>
            <a:r>
              <a:rPr lang="ru-RU" altLang="ru-RU" sz="2800" b="0"/>
              <a:t>в виде многоуровневой структуры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800">
                <a:solidFill>
                  <a:schemeClr val="accent2"/>
                </a:solidFill>
              </a:rPr>
              <a:t>реляционные БД (99,9%)</a:t>
            </a:r>
            <a:br>
              <a:rPr lang="ru-RU" altLang="ru-RU" sz="2800">
                <a:solidFill>
                  <a:schemeClr val="accent2"/>
                </a:solidFill>
              </a:rPr>
            </a:br>
            <a:r>
              <a:rPr lang="ru-RU" altLang="ru-RU" sz="2800" b="0"/>
              <a:t>     набор взаимосвязанных таблиц</a:t>
            </a:r>
          </a:p>
          <a:p>
            <a:pPr eaLnBrk="1" hangingPunct="1">
              <a:buFontTx/>
              <a:buChar char="•"/>
            </a:pPr>
            <a:endParaRPr lang="ru-RU" altLang="ru-RU" sz="28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5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5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5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5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5" grpId="0" build="p" bldLvl="2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28B064-22AE-4CC8-A16E-1356AD70EC5E}" type="slidenum">
              <a:rPr lang="ru-RU" altLang="ru-RU"/>
              <a:pPr eaLnBrk="1" hangingPunct="1"/>
              <a:t>90</a:t>
            </a:fld>
            <a:endParaRPr lang="ru-RU" altLang="ru-RU"/>
          </a:p>
        </p:txBody>
      </p:sp>
      <p:sp>
        <p:nvSpPr>
          <p:cNvPr id="93187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3188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Отчеты с группировкой (шаг 2)</a:t>
            </a:r>
          </a:p>
        </p:txBody>
      </p:sp>
      <p:sp>
        <p:nvSpPr>
          <p:cNvPr id="93189" name="Rectangle 4"/>
          <p:cNvSpPr>
            <a:spLocks noChangeArrowheads="1"/>
          </p:cNvSpPr>
          <p:nvPr/>
        </p:nvSpPr>
        <p:spPr bwMode="auto">
          <a:xfrm>
            <a:off x="354013" y="898525"/>
            <a:ext cx="57054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600">
                <a:solidFill>
                  <a:srgbClr val="4040C0"/>
                </a:solidFill>
              </a:rPr>
              <a:t>Использование мастера отчетов:</a:t>
            </a:r>
          </a:p>
        </p:txBody>
      </p:sp>
      <p:pic>
        <p:nvPicPr>
          <p:cNvPr id="9319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4350" y="1466850"/>
            <a:ext cx="46291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72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3875" y="2058988"/>
            <a:ext cx="46291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72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73400" y="2651125"/>
            <a:ext cx="46291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7256" name="AutoShape 8"/>
          <p:cNvSpPr>
            <a:spLocks noChangeArrowheads="1"/>
          </p:cNvSpPr>
          <p:nvPr/>
        </p:nvSpPr>
        <p:spPr bwMode="auto">
          <a:xfrm>
            <a:off x="2619375" y="3890963"/>
            <a:ext cx="1452563" cy="698500"/>
          </a:xfrm>
          <a:prstGeom prst="wedgeRoundRectCallout">
            <a:avLst>
              <a:gd name="adj1" fmla="val 139398"/>
              <a:gd name="adj2" fmla="val 135907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Итоговые данные</a:t>
            </a:r>
          </a:p>
        </p:txBody>
      </p:sp>
      <p:pic>
        <p:nvPicPr>
          <p:cNvPr id="4372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52925" y="3243263"/>
            <a:ext cx="440055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7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37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6" grpId="0" animBg="1"/>
      <p:bldP spid="437256" grpId="1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EEE247-A160-4936-834A-4C02B3D09454}" type="slidenum">
              <a:rPr lang="ru-RU" altLang="ru-RU"/>
              <a:pPr eaLnBrk="1" hangingPunct="1"/>
              <a:t>91</a:t>
            </a:fld>
            <a:endParaRPr lang="ru-RU" altLang="ru-RU"/>
          </a:p>
        </p:txBody>
      </p:sp>
      <p:sp>
        <p:nvSpPr>
          <p:cNvPr id="94211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4212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Отчеты с группировкой (конструктор)</a:t>
            </a:r>
          </a:p>
        </p:txBody>
      </p:sp>
      <p:pic>
        <p:nvPicPr>
          <p:cNvPr id="942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14475" y="1038225"/>
            <a:ext cx="64389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4" name="AutoShape 5"/>
          <p:cNvSpPr>
            <a:spLocks noChangeArrowheads="1"/>
          </p:cNvSpPr>
          <p:nvPr/>
        </p:nvSpPr>
        <p:spPr bwMode="auto">
          <a:xfrm>
            <a:off x="152400" y="1281113"/>
            <a:ext cx="1547813" cy="698500"/>
          </a:xfrm>
          <a:prstGeom prst="wedgeRoundRectCallout">
            <a:avLst>
              <a:gd name="adj1" fmla="val 82204"/>
              <a:gd name="adj2" fmla="val 205454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Заголовок группы</a:t>
            </a:r>
          </a:p>
        </p:txBody>
      </p:sp>
      <p:sp>
        <p:nvSpPr>
          <p:cNvPr id="94215" name="AutoShape 6"/>
          <p:cNvSpPr>
            <a:spLocks noChangeArrowheads="1"/>
          </p:cNvSpPr>
          <p:nvPr/>
        </p:nvSpPr>
        <p:spPr bwMode="auto">
          <a:xfrm>
            <a:off x="7072313" y="1824038"/>
            <a:ext cx="1776412" cy="698500"/>
          </a:xfrm>
          <a:prstGeom prst="wedgeRoundRectCallout">
            <a:avLst>
              <a:gd name="adj1" fmla="val -113630"/>
              <a:gd name="adj2" fmla="val 261366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Примечание группы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078917-0916-424D-9D97-F389F92EF4A2}" type="slidenum">
              <a:rPr lang="ru-RU" altLang="ru-RU"/>
              <a:pPr eaLnBrk="1" hangingPunct="1"/>
              <a:t>92</a:t>
            </a:fld>
            <a:endParaRPr lang="ru-RU" altLang="ru-RU"/>
          </a:p>
        </p:txBody>
      </p:sp>
      <p:sp>
        <p:nvSpPr>
          <p:cNvPr id="95235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5236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Отчеты с группировкой (конструктор)</a:t>
            </a:r>
          </a:p>
        </p:txBody>
      </p:sp>
      <p:pic>
        <p:nvPicPr>
          <p:cNvPr id="9523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" y="981075"/>
            <a:ext cx="571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8" name="Rectangle 5"/>
          <p:cNvSpPr>
            <a:spLocks noChangeArrowheads="1"/>
          </p:cNvSpPr>
          <p:nvPr/>
        </p:nvSpPr>
        <p:spPr bwMode="auto">
          <a:xfrm>
            <a:off x="1144588" y="927100"/>
            <a:ext cx="5137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000" b="0"/>
              <a:t>сортировка и группировка</a:t>
            </a:r>
          </a:p>
        </p:txBody>
      </p:sp>
      <p:pic>
        <p:nvPicPr>
          <p:cNvPr id="9523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33575" y="1952625"/>
            <a:ext cx="53594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893745-85B5-4032-AAE7-82A23D761C62}" type="slidenum">
              <a:rPr lang="ru-RU" altLang="ru-RU"/>
              <a:pPr eaLnBrk="1" hangingPunct="1"/>
              <a:t>93</a:t>
            </a:fld>
            <a:endParaRPr lang="ru-RU" altLang="ru-RU"/>
          </a:p>
        </p:txBody>
      </p:sp>
      <p:sp>
        <p:nvSpPr>
          <p:cNvPr id="96259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6260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000"/>
              <a:t>Конец фильма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FF"/>
      </a:hlink>
      <a:folHlink>
        <a:srgbClr val="CC009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6600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FF"/>
        </a:hlink>
        <a:folHlink>
          <a:srgbClr val="CC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EEDB02147570D478AE38A6C0CFBB1ED" ma:contentTypeVersion="" ma:contentTypeDescription="Создание документа." ma:contentTypeScope="" ma:versionID="2d878a79c2d723baa642c2d06c31b43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eb672075393d662ceed20846c522b8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9F36CB-CE0C-451A-B157-2950FCE59A26}"/>
</file>

<file path=customXml/itemProps2.xml><?xml version="1.0" encoding="utf-8"?>
<ds:datastoreItem xmlns:ds="http://schemas.openxmlformats.org/officeDocument/2006/customXml" ds:itemID="{DE911CB2-833C-4EA3-9D44-004481CB821B}"/>
</file>

<file path=customXml/itemProps3.xml><?xml version="1.0" encoding="utf-8"?>
<ds:datastoreItem xmlns:ds="http://schemas.openxmlformats.org/officeDocument/2006/customXml" ds:itemID="{C709F41A-A8A3-4FF3-B4C6-16C6A0880337}"/>
</file>

<file path=docProps/app.xml><?xml version="1.0" encoding="utf-8"?>
<Properties xmlns="http://schemas.openxmlformats.org/officeDocument/2006/extended-properties" xmlns:vt="http://schemas.openxmlformats.org/officeDocument/2006/docPropsVTypes">
  <TotalTime>10857</TotalTime>
  <Words>3315</Words>
  <Application>Microsoft Office PowerPoint</Application>
  <PresentationFormat>Экран (4:3)</PresentationFormat>
  <Paragraphs>1120</Paragraphs>
  <Slides>93</Slides>
  <Notes>83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93</vt:i4>
      </vt:variant>
    </vt:vector>
  </HeadingPairs>
  <TitlesOfParts>
    <vt:vector size="95" baseType="lpstr">
      <vt:lpstr>Оформление по умолчанию</vt:lpstr>
      <vt:lpstr>Bitmap Image</vt:lpstr>
      <vt:lpstr>БАЗЫ ДАННЫХ. ИНФОРМАЦИОННЫЕ СИСТЕМЫ</vt:lpstr>
      <vt:lpstr>БАЗЫ ДАННЫХ. ИНФОРМАЦИОННЫЕ СИСТЕМЫ</vt:lpstr>
      <vt:lpstr>Слайд 3</vt:lpstr>
      <vt:lpstr>Слайд 4</vt:lpstr>
      <vt:lpstr>Слайд 5</vt:lpstr>
      <vt:lpstr>Слайд 6</vt:lpstr>
      <vt:lpstr>Слайд 7</vt:lpstr>
      <vt:lpstr>БАЗЫ ДАННЫХ. ИНФОРМАЦИОННЫЕ СИСТЕМЫ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БАЗЫ ДАННЫХ. ИНФОРМАЦИОННЫЕ СИСТЕМЫ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БАЗЫ ДАННЫХ. ИНФОРМАЦИОННЫЕ СИСТЕМЫ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БАЗЫ ДАННЫХ. ИНФОРМАЦИОННЫЕ СИСТЕМЫ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БАЗЫ ДАННЫХ. ИНФОРМАЦИОННЫЕ СИСТЕМЫ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БАЗЫ ДАННЫХ. ИНФОРМАЦИОННЫЕ СИСТЕМЫ</vt:lpstr>
      <vt:lpstr>Слайд 58</vt:lpstr>
      <vt:lpstr>Слайд 59</vt:lpstr>
      <vt:lpstr>Слайд 60</vt:lpstr>
      <vt:lpstr>Слайд 61</vt:lpstr>
      <vt:lpstr>БАЗЫ ДАННЫХ. ИНФОРМАЦИОННЫЕ СИСТЕМЫ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БАЗЫ ДАННЫХ. ИНФОРМАЦИОННЫЕ СИСТЕМЫ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</vt:vector>
  </TitlesOfParts>
  <Company>163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Программное обеспечение (ПО)</dc:title>
  <dc:creator>Татьяна</dc:creator>
  <cp:lastModifiedBy>Татьяна</cp:lastModifiedBy>
  <cp:revision>1028</cp:revision>
  <dcterms:created xsi:type="dcterms:W3CDTF">2007-01-31T19:13:48Z</dcterms:created>
  <dcterms:modified xsi:type="dcterms:W3CDTF">2017-11-29T16:47:15Z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0x0101003EEDB02147570D478AE38A6C0CFBB1ED</vt:lpwstr>
  </property>
</Properties>
</file>