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3" r:id="rId8"/>
    <p:sldId id="267" r:id="rId9"/>
    <p:sldId id="272" r:id="rId10"/>
    <p:sldId id="271" r:id="rId11"/>
    <p:sldId id="284" r:id="rId12"/>
    <p:sldId id="277" r:id="rId13"/>
    <p:sldId id="278" r:id="rId14"/>
    <p:sldId id="282" r:id="rId15"/>
    <p:sldId id="285" r:id="rId16"/>
    <p:sldId id="287" r:id="rId17"/>
    <p:sldId id="293" r:id="rId18"/>
    <p:sldId id="292" r:id="rId19"/>
    <p:sldId id="294" r:id="rId20"/>
    <p:sldId id="295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ucthat-v-skole.ru/biblioteka/stikhi/429-stikhi-pro-zimuyushchikh-pti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«Каждой пичужке – кормушку»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9752" y="1988840"/>
            <a:ext cx="5184248" cy="293676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Выполнили: учащиеся 1-4 классов</a:t>
            </a:r>
          </a:p>
          <a:p>
            <a:pPr algn="r"/>
            <a:endParaRPr lang="ru-RU" sz="105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Руководители: Костерина Т.Н.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Дедов А.П.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3093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МОУ Головинская </a:t>
            </a:r>
            <a:r>
              <a:rPr lang="en-US" dirty="0" smtClean="0"/>
              <a:t> </a:t>
            </a:r>
            <a:r>
              <a:rPr lang="ru-RU" dirty="0" smtClean="0"/>
              <a:t>ООШ. Сусанинского района Костромской области </a:t>
            </a:r>
            <a:endParaRPr lang="ru-RU" dirty="0"/>
          </a:p>
        </p:txBody>
      </p:sp>
      <p:pic>
        <p:nvPicPr>
          <p:cNvPr id="1026" name="Picture 2" descr="F:\птиц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310557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родителей</a:t>
            </a:r>
            <a:endParaRPr lang="ru-RU" dirty="0"/>
          </a:p>
        </p:txBody>
      </p:sp>
      <p:pic>
        <p:nvPicPr>
          <p:cNvPr id="11266" name="Picture 2" descr="C:\Users\user\Desktop\Новая папка (2)\фото\DSC0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7"/>
            <a:ext cx="792088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Покормите птиц зимой!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user\Desktop\Новая папка (2)\фото\DSC0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28934"/>
            <a:ext cx="5400000" cy="3600000"/>
          </a:xfrm>
          <a:prstGeom prst="rect">
            <a:avLst/>
          </a:prstGeom>
          <a:noFill/>
        </p:spPr>
      </p:pic>
      <p:pic>
        <p:nvPicPr>
          <p:cNvPr id="17410" name="Picture 2" descr="C:\Users\user\Desktop\Новая папка (2)\фото\DSC0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25069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Первые посетители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Новая папка (2)\фото\DSC0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357298"/>
            <a:ext cx="782246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/>
              <a:t>Вожак стаи</a:t>
            </a:r>
            <a:endParaRPr lang="ru-RU" dirty="0"/>
          </a:p>
        </p:txBody>
      </p:sp>
      <p:pic>
        <p:nvPicPr>
          <p:cNvPr id="5" name="Picture 2" descr="C:\Users\user\Desktop\Новая папка (2)\фото\DSC0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3765036"/>
            <a:ext cx="4350791" cy="2900527"/>
          </a:xfrm>
          <a:prstGeom prst="rect">
            <a:avLst/>
          </a:prstGeom>
          <a:noFill/>
        </p:spPr>
      </p:pic>
      <p:pic>
        <p:nvPicPr>
          <p:cNvPr id="18434" name="Picture 2" descr="C:\Users\user\Desktop\Новая папка (2)\фото\DSC0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167402" cy="250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Каждой пичужке </a:t>
            </a:r>
            <a:r>
              <a:rPr lang="ru-RU" smtClean="0"/>
              <a:t>- кормушку</a:t>
            </a:r>
            <a:endParaRPr lang="ru-RU" dirty="0"/>
          </a:p>
        </p:txBody>
      </p:sp>
      <p:pic>
        <p:nvPicPr>
          <p:cNvPr id="5" name="Picture 2" descr="C:\Users\user\Desktop\Новая папка (2)\фото\DSC0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3933056"/>
            <a:ext cx="3927764" cy="2618509"/>
          </a:xfrm>
          <a:prstGeom prst="rect">
            <a:avLst/>
          </a:prstGeom>
          <a:noFill/>
        </p:spPr>
      </p:pic>
      <p:pic>
        <p:nvPicPr>
          <p:cNvPr id="22530" name="Picture 2" descr="C:\Users\user\Desktop\Новая папка (2)\фото\DSC0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Вспоминаем что видели </a:t>
            </a:r>
            <a:endParaRPr lang="ru-RU" dirty="0"/>
          </a:p>
        </p:txBody>
      </p:sp>
      <p:pic>
        <p:nvPicPr>
          <p:cNvPr id="5" name="Picture 2" descr="C:\Users\user\Desktop\Новая папка (2)\фото\DSC0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268760"/>
            <a:ext cx="4060181" cy="2708385"/>
          </a:xfrm>
          <a:prstGeom prst="rect">
            <a:avLst/>
          </a:prstGeom>
          <a:noFill/>
        </p:spPr>
      </p:pic>
      <p:pic>
        <p:nvPicPr>
          <p:cNvPr id="24578" name="Picture 2" descr="C:\Users\user\Desktop\Новая папка (2)\фото\DSC0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114116" cy="2742744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 (2)\фото\DSC0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3471172" cy="231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Вспоминаем что видели</a:t>
            </a:r>
            <a:endParaRPr lang="ru-RU" dirty="0"/>
          </a:p>
        </p:txBody>
      </p:sp>
      <p:pic>
        <p:nvPicPr>
          <p:cNvPr id="26626" name="Picture 2" descr="C:\Users\user\Desktop\Новая папка (2)\фото\DSC0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320479" cy="3604560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 (2)\фото\DSC00140.JPG"/>
          <p:cNvPicPr>
            <a:picLocks noChangeAspect="1" noChangeArrowheads="1"/>
          </p:cNvPicPr>
          <p:nvPr/>
        </p:nvPicPr>
        <p:blipFill>
          <a:blip r:embed="rId3" cstate="print"/>
          <a:srcRect r="9672"/>
          <a:stretch>
            <a:fillRect/>
          </a:stretch>
        </p:blipFill>
        <p:spPr bwMode="auto">
          <a:xfrm>
            <a:off x="4644008" y="2857496"/>
            <a:ext cx="424847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Наш гость - свиристель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\P101005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1556792"/>
            <a:ext cx="8128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Ручной снегирь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\P213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06" y="1484784"/>
            <a:ext cx="8265190" cy="501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\P2180170.JPG"/>
          <p:cNvPicPr>
            <a:picLocks noChangeAspect="1" noChangeArrowheads="1"/>
          </p:cNvPicPr>
          <p:nvPr/>
        </p:nvPicPr>
        <p:blipFill>
          <a:blip r:embed="rId2" cstate="print"/>
          <a:srcRect l="10306"/>
          <a:stretch>
            <a:fillRect/>
          </a:stretch>
        </p:blipFill>
        <p:spPr bwMode="auto">
          <a:xfrm>
            <a:off x="251520" y="1844824"/>
            <a:ext cx="4068960" cy="3643338"/>
          </a:xfrm>
          <a:prstGeom prst="rect">
            <a:avLst/>
          </a:prstGeom>
          <a:noFill/>
        </p:spPr>
      </p:pic>
      <p:pic>
        <p:nvPicPr>
          <p:cNvPr id="5" name="Picture 2" descr="G:\фото\P218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51424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Познакомить с зимующими птицами (</a:t>
            </a:r>
            <a:r>
              <a:rPr lang="ru-RU" dirty="0" err="1" smtClean="0"/>
              <a:t>внутришкольное</a:t>
            </a:r>
            <a:r>
              <a:rPr lang="ru-RU" dirty="0" smtClean="0"/>
              <a:t> мероприятие)</a:t>
            </a:r>
          </a:p>
          <a:p>
            <a:r>
              <a:rPr lang="ru-RU" dirty="0" smtClean="0"/>
              <a:t>Познакомить с видами кормушек</a:t>
            </a:r>
          </a:p>
          <a:p>
            <a:r>
              <a:rPr lang="ru-RU" dirty="0" smtClean="0"/>
              <a:t>составить план работы  помощи птицам</a:t>
            </a:r>
          </a:p>
          <a:p>
            <a:r>
              <a:rPr lang="ru-RU" dirty="0" smtClean="0"/>
              <a:t>Изготовить кормушки и повесить</a:t>
            </a:r>
          </a:p>
          <a:p>
            <a:r>
              <a:rPr lang="ru-RU" dirty="0" smtClean="0"/>
              <a:t>Провести наблюдения какие птицы посещают «столовую»</a:t>
            </a:r>
          </a:p>
          <a:p>
            <a:r>
              <a:rPr lang="ru-RU" dirty="0" smtClean="0"/>
              <a:t>Нарисовать «птичью столовую»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Выставка рисунков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G_20170322_12234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1556792"/>
            <a:ext cx="8100392" cy="492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http://ucthat-v-skole.ru/biblioteka/stikhi/429-stikhi-pro-zimuyushchikh-ptits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477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Трудно птицам зимовать, 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Надо птицам помогать! 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Распилить я попросил 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Досочку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еловую, 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Вместе с папой смастерил 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Птичкину столовую. 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Зимующие птицы нашего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NET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68148" cy="238600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453613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3857652" cy="250033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domovoy-vorobey foto 4 (onbird.ru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857652" cy="2428892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_MG_2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392909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кормушек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DSC00109.JPG"/>
          <p:cNvPicPr>
            <a:picLocks noChangeAspect="1" noChangeArrowheads="1"/>
          </p:cNvPicPr>
          <p:nvPr/>
        </p:nvPicPr>
        <p:blipFill>
          <a:blip r:embed="rId2" cstate="print"/>
          <a:srcRect l="19647" t="21985" r="10016" b="19400"/>
          <a:stretch>
            <a:fillRect/>
          </a:stretch>
        </p:blipFill>
        <p:spPr bwMode="auto">
          <a:xfrm>
            <a:off x="611560" y="4725144"/>
            <a:ext cx="3369974" cy="187220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DSC00123.JPG"/>
          <p:cNvPicPr>
            <a:picLocks noChangeAspect="1" noChangeArrowheads="1"/>
          </p:cNvPicPr>
          <p:nvPr/>
        </p:nvPicPr>
        <p:blipFill>
          <a:blip r:embed="rId3" cstate="print"/>
          <a:srcRect r="25641"/>
          <a:stretch>
            <a:fillRect/>
          </a:stretch>
        </p:blipFill>
        <p:spPr bwMode="auto">
          <a:xfrm>
            <a:off x="5508104" y="548680"/>
            <a:ext cx="3240360" cy="290514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PC300010.JPG"/>
          <p:cNvPicPr>
            <a:picLocks noChangeAspect="1" noChangeArrowheads="1"/>
          </p:cNvPicPr>
          <p:nvPr/>
        </p:nvPicPr>
        <p:blipFill>
          <a:blip r:embed="rId4" cstate="print"/>
          <a:srcRect l="10730" t="4909" r="17475" b="4274"/>
          <a:stretch>
            <a:fillRect/>
          </a:stretch>
        </p:blipFill>
        <p:spPr bwMode="auto">
          <a:xfrm>
            <a:off x="4716016" y="3501008"/>
            <a:ext cx="3312368" cy="3142503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DSC0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57364"/>
            <a:ext cx="4185586" cy="279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Мы принялись за работу</a:t>
            </a:r>
            <a:endParaRPr lang="ru-RU" dirty="0"/>
          </a:p>
        </p:txBody>
      </p:sp>
      <p:pic>
        <p:nvPicPr>
          <p:cNvPr id="5" name="Picture 2" descr="C:\Users\user\Desktop\Новая папка (2)\фото\DSC0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3573016"/>
            <a:ext cx="4542905" cy="3025833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 (2)\фото\DSC0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57718" cy="290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слажено </a:t>
            </a:r>
            <a:endParaRPr lang="ru-RU" dirty="0"/>
          </a:p>
        </p:txBody>
      </p:sp>
      <p:pic>
        <p:nvPicPr>
          <p:cNvPr id="5" name="Picture 2" descr="C:\Users\user\Desktop\Новая папка (2)\фото\DSC0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132856"/>
            <a:ext cx="3857105" cy="3600400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 (2)\фото\DSC00128.JPG"/>
          <p:cNvPicPr>
            <a:picLocks noChangeAspect="1" noChangeArrowheads="1"/>
          </p:cNvPicPr>
          <p:nvPr/>
        </p:nvPicPr>
        <p:blipFill>
          <a:blip r:embed="rId3" cstate="print"/>
          <a:srcRect l="10242"/>
          <a:stretch>
            <a:fillRect/>
          </a:stretch>
        </p:blipFill>
        <p:spPr bwMode="auto">
          <a:xfrm>
            <a:off x="395536" y="2060848"/>
            <a:ext cx="414625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Наша «птичья столовая»</a:t>
            </a:r>
            <a:endParaRPr lang="ru-RU" dirty="0"/>
          </a:p>
        </p:txBody>
      </p:sp>
      <p:pic>
        <p:nvPicPr>
          <p:cNvPr id="5" name="Picture 2" descr="C:\Users\user\Desktop\Новая папка (2)\фото\DSC0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2204864"/>
            <a:ext cx="5292080" cy="4355869"/>
          </a:xfrm>
          <a:prstGeom prst="rect">
            <a:avLst/>
          </a:prstGeom>
          <a:noFill/>
        </p:spPr>
      </p:pic>
      <p:pic>
        <p:nvPicPr>
          <p:cNvPr id="7170" name="Picture 2" descr="C:\Users\user\Desktop\Новая папка (2)\фото\DSC00108.JPG"/>
          <p:cNvPicPr>
            <a:picLocks noChangeAspect="1" noChangeArrowheads="1"/>
          </p:cNvPicPr>
          <p:nvPr/>
        </p:nvPicPr>
        <p:blipFill>
          <a:blip r:embed="rId3" cstate="print"/>
          <a:srcRect l="15062" r="14203" b="24671"/>
          <a:stretch>
            <a:fillRect/>
          </a:stretch>
        </p:blipFill>
        <p:spPr bwMode="auto">
          <a:xfrm>
            <a:off x="323528" y="1340768"/>
            <a:ext cx="2880320" cy="365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Повесим кормушки на пришкольном участке</a:t>
            </a:r>
            <a:endParaRPr lang="ru-RU" dirty="0"/>
          </a:p>
        </p:txBody>
      </p:sp>
      <p:pic>
        <p:nvPicPr>
          <p:cNvPr id="5" name="Picture 2" descr="C:\Users\user\Desktop\Новая папка (2)\фото\IMG_20161224_11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3284984"/>
            <a:ext cx="4476404" cy="2830484"/>
          </a:xfrm>
          <a:prstGeom prst="rect">
            <a:avLst/>
          </a:prstGeom>
          <a:noFill/>
        </p:spPr>
      </p:pic>
      <p:pic>
        <p:nvPicPr>
          <p:cNvPr id="12290" name="Picture 2" descr="C:\Users\user\Desktop\Новая папка (2)\фото\IMG_20161224_11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643429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220A16B4A304DA9E3C313FD7407E5" ma:contentTypeVersion="" ma:contentTypeDescription="Создание документа." ma:contentTypeScope="" ma:versionID="0acc616ae5280d1037140789d294c14e">
  <xsd:schema xmlns:xsd="http://www.w3.org/2001/XMLSchema" xmlns:xs="http://www.w3.org/2001/XMLSchema" xmlns:p="http://schemas.microsoft.com/office/2006/metadata/properties" xmlns:ns2="1f8399d1-ad73-471d-a421-9d8b8a4fea26" targetNamespace="http://schemas.microsoft.com/office/2006/metadata/properties" ma:root="true" ma:fieldsID="d4dd84ede1b28217dc00fdfc368c07d1" ns2:_="">
    <xsd:import namespace="1f8399d1-ad73-471d-a421-9d8b8a4fea2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99d1-ad73-471d-a421-9d8b8a4f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FA4A5E-5BD3-45F9-A3E7-4B62C56D2A31}"/>
</file>

<file path=customXml/itemProps2.xml><?xml version="1.0" encoding="utf-8"?>
<ds:datastoreItem xmlns:ds="http://schemas.openxmlformats.org/officeDocument/2006/customXml" ds:itemID="{E956ABB1-4BB0-48FA-83D0-1378CE42C543}"/>
</file>

<file path=customXml/itemProps3.xml><?xml version="1.0" encoding="utf-8"?>
<ds:datastoreItem xmlns:ds="http://schemas.openxmlformats.org/officeDocument/2006/customXml" ds:itemID="{072A4659-82B9-4FDF-B87A-1870F2D04A7E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125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«Каждой пичужке – кормушку»</vt:lpstr>
      <vt:lpstr>Цель проекта:</vt:lpstr>
      <vt:lpstr>Слайд 3</vt:lpstr>
      <vt:lpstr>Зимующие птицы нашего края</vt:lpstr>
      <vt:lpstr>Виды кормушек</vt:lpstr>
      <vt:lpstr>Мы принялись за работу</vt:lpstr>
      <vt:lpstr>Работаем слажено </vt:lpstr>
      <vt:lpstr>Наша «птичья столовая»</vt:lpstr>
      <vt:lpstr>Повесим кормушки на пришкольном участке</vt:lpstr>
      <vt:lpstr>Помощь родителей</vt:lpstr>
      <vt:lpstr>Покормите птиц зимой!</vt:lpstr>
      <vt:lpstr>Первые посетители</vt:lpstr>
      <vt:lpstr>Вожак стаи</vt:lpstr>
      <vt:lpstr>Каждой пичужке - кормушку</vt:lpstr>
      <vt:lpstr>Вспоминаем что видели </vt:lpstr>
      <vt:lpstr>Вспоминаем что видели</vt:lpstr>
      <vt:lpstr>Наш гость - свиристель </vt:lpstr>
      <vt:lpstr>Ручной снегирь </vt:lpstr>
      <vt:lpstr>Классный час </vt:lpstr>
      <vt:lpstr>Выставка рисунков</vt:lpstr>
      <vt:lpstr>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29</cp:revision>
  <dcterms:created xsi:type="dcterms:W3CDTF">2017-02-15T15:59:13Z</dcterms:created>
  <dcterms:modified xsi:type="dcterms:W3CDTF">2017-08-28T09:05:12Z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0x010100703220A16B4A304DA9E3C313FD7407E5</vt:lpwstr>
  </property>
</Properties>
</file>