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2E17-D9CC-490F-A2BB-C9E26449FF4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58C6-4C8E-468A-9219-B8F2BC0D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2E17-D9CC-490F-A2BB-C9E26449FF4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58C6-4C8E-468A-9219-B8F2BC0D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2E17-D9CC-490F-A2BB-C9E26449FF4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58C6-4C8E-468A-9219-B8F2BC0D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2E17-D9CC-490F-A2BB-C9E26449FF4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58C6-4C8E-468A-9219-B8F2BC0D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2E17-D9CC-490F-A2BB-C9E26449FF4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58C6-4C8E-468A-9219-B8F2BC0D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2E17-D9CC-490F-A2BB-C9E26449FF4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58C6-4C8E-468A-9219-B8F2BC0D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2E17-D9CC-490F-A2BB-C9E26449FF4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58C6-4C8E-468A-9219-B8F2BC0D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2E17-D9CC-490F-A2BB-C9E26449FF4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58C6-4C8E-468A-9219-B8F2BC0D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2E17-D9CC-490F-A2BB-C9E26449FF4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58C6-4C8E-468A-9219-B8F2BC0D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2E17-D9CC-490F-A2BB-C9E26449FF4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58C6-4C8E-468A-9219-B8F2BC0D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2E17-D9CC-490F-A2BB-C9E26449FF4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58C6-4C8E-468A-9219-B8F2BC0D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72E17-D9CC-490F-A2BB-C9E26449FF4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158C6-4C8E-468A-9219-B8F2BC0D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K:\Классный час\Телефон доверия\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</p:spPr>
      </p:pic>
      <p:pic>
        <p:nvPicPr>
          <p:cNvPr id="2052" name="Picture 4" descr="K:\Классный час\Телефон доверия\brelok_telef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14512" cy="100010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1418" y="0"/>
            <a:ext cx="3772582" cy="2492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:\Классный час\Телефон доверия\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K:\Классный час\Телефон доверия\roditeli_novyiy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:\Классный час\Телефон доверия\dover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Классный час\Телефон доверия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Классный час\Телефон доверия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Классный час\Телефон доверия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Классный час\Телефон доверия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Классный час\Телефон доверия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:\Классный час\Телефон доверия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:\Классный час\Телефон доверия\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:\Классный час\Телефон доверия\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03220A16B4A304DA9E3C313FD7407E5" ma:contentTypeVersion="" ma:contentTypeDescription="Создание документа." ma:contentTypeScope="" ma:versionID="0acc616ae5280d1037140789d294c14e">
  <xsd:schema xmlns:xsd="http://www.w3.org/2001/XMLSchema" xmlns:xs="http://www.w3.org/2001/XMLSchema" xmlns:p="http://schemas.microsoft.com/office/2006/metadata/properties" xmlns:ns2="1f8399d1-ad73-471d-a421-9d8b8a4fea26" targetNamespace="http://schemas.microsoft.com/office/2006/metadata/properties" ma:root="true" ma:fieldsID="d4dd84ede1b28217dc00fdfc368c07d1" ns2:_="">
    <xsd:import namespace="1f8399d1-ad73-471d-a421-9d8b8a4fea2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8399d1-ad73-471d-a421-9d8b8a4fea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BF290D-A9C6-42B8-82BD-581A872CA88D}"/>
</file>

<file path=customXml/itemProps2.xml><?xml version="1.0" encoding="utf-8"?>
<ds:datastoreItem xmlns:ds="http://schemas.openxmlformats.org/officeDocument/2006/customXml" ds:itemID="{ED46E91E-511D-47C8-997F-015A3D7A47ED}"/>
</file>

<file path=customXml/itemProps3.xml><?xml version="1.0" encoding="utf-8"?>
<ds:datastoreItem xmlns:ds="http://schemas.openxmlformats.org/officeDocument/2006/customXml" ds:itemID="{2932FE5B-BF25-4121-94B7-9EC0A82272F2}"/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BEST</dc:creator>
  <cp:lastModifiedBy>Аксон</cp:lastModifiedBy>
  <cp:revision>9</cp:revision>
  <dcterms:created xsi:type="dcterms:W3CDTF">2012-12-07T05:41:21Z</dcterms:created>
  <dcterms:modified xsi:type="dcterms:W3CDTF">2015-09-23T04:44:18Z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0x010100703220A16B4A304DA9E3C313FD7407E5</vt:lpwstr>
  </property>
</Properties>
</file>