
<file path=[Content_Types].xml><?xml version="1.0" encoding="utf-8"?>
<Types xmlns="http://schemas.openxmlformats.org/package/2006/content-types">
  <Default Extension="mp3" ContentType="audio/unknown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1.xml" ContentType="application/vnd.openxmlformats-officedocument.presentationml.tag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custDataLst>
    <p:tags r:id="rId2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2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28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8FEA-53C1-4505-8A0A-E089F7EDB5C6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3325A-8677-4F45-82DA-390F102C572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8FEA-53C1-4505-8A0A-E089F7EDB5C6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3325A-8677-4F45-82DA-390F102C57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8FEA-53C1-4505-8A0A-E089F7EDB5C6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3325A-8677-4F45-82DA-390F102C57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8FEA-53C1-4505-8A0A-E089F7EDB5C6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3325A-8677-4F45-82DA-390F102C57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8FEA-53C1-4505-8A0A-E089F7EDB5C6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3325A-8677-4F45-82DA-390F102C572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8FEA-53C1-4505-8A0A-E089F7EDB5C6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3325A-8677-4F45-82DA-390F102C57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8FEA-53C1-4505-8A0A-E089F7EDB5C6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3325A-8677-4F45-82DA-390F102C5727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8FEA-53C1-4505-8A0A-E089F7EDB5C6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3325A-8677-4F45-82DA-390F102C57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8FEA-53C1-4505-8A0A-E089F7EDB5C6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3325A-8677-4F45-82DA-390F102C57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8FEA-53C1-4505-8A0A-E089F7EDB5C6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3325A-8677-4F45-82DA-390F102C5727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8FEA-53C1-4505-8A0A-E089F7EDB5C6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3325A-8677-4F45-82DA-390F102C57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5B0D8FEA-53C1-4505-8A0A-E089F7EDB5C6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8F93325A-8677-4F45-82DA-390F102C572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16.xml"/><Relationship Id="rId18" Type="http://schemas.openxmlformats.org/officeDocument/2006/relationships/slide" Target="slide14.xml"/><Relationship Id="rId3" Type="http://schemas.openxmlformats.org/officeDocument/2006/relationships/slideLayout" Target="../slideLayouts/slideLayout7.xml"/><Relationship Id="rId7" Type="http://schemas.openxmlformats.org/officeDocument/2006/relationships/slide" Target="slide15.xml"/><Relationship Id="rId12" Type="http://schemas.openxmlformats.org/officeDocument/2006/relationships/slide" Target="slide12.xml"/><Relationship Id="rId17" Type="http://schemas.openxmlformats.org/officeDocument/2006/relationships/slide" Target="slide10.xml"/><Relationship Id="rId2" Type="http://schemas.openxmlformats.org/officeDocument/2006/relationships/audio" Target="../media/media1.mp3"/><Relationship Id="rId16" Type="http://schemas.openxmlformats.org/officeDocument/2006/relationships/slide" Target="slide17.xml"/><Relationship Id="rId20" Type="http://schemas.openxmlformats.org/officeDocument/2006/relationships/image" Target="../media/image3.png"/><Relationship Id="rId1" Type="http://schemas.microsoft.com/office/2007/relationships/media" Target="../media/media1.mp3"/><Relationship Id="rId6" Type="http://schemas.openxmlformats.org/officeDocument/2006/relationships/slide" Target="slide11.xml"/><Relationship Id="rId11" Type="http://schemas.openxmlformats.org/officeDocument/2006/relationships/slide" Target="slide8.xml"/><Relationship Id="rId5" Type="http://schemas.openxmlformats.org/officeDocument/2006/relationships/slide" Target="slide7.xml"/><Relationship Id="rId15" Type="http://schemas.openxmlformats.org/officeDocument/2006/relationships/slide" Target="slide13.xml"/><Relationship Id="rId10" Type="http://schemas.openxmlformats.org/officeDocument/2006/relationships/slide" Target="slide6.xml"/><Relationship Id="rId19" Type="http://schemas.openxmlformats.org/officeDocument/2006/relationships/slide" Target="slide18.xml"/><Relationship Id="rId4" Type="http://schemas.openxmlformats.org/officeDocument/2006/relationships/slide" Target="slide3.xml"/><Relationship Id="rId9" Type="http://schemas.openxmlformats.org/officeDocument/2006/relationships/slide" Target="slide5.xml"/><Relationship Id="rId14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8077200" cy="1673352"/>
          </a:xfrm>
        </p:spPr>
        <p:txBody>
          <a:bodyPr>
            <a:noAutofit/>
          </a:bodyPr>
          <a:lstStyle/>
          <a:p>
            <a:r>
              <a:rPr lang="ru-RU" sz="15000" dirty="0" smtClean="0">
                <a:latin typeface="DisneyPark" pitchFamily="65" charset="-52"/>
              </a:rPr>
              <a:t>Своя игра</a:t>
            </a:r>
            <a:endParaRPr lang="ru-RU" sz="15000" dirty="0">
              <a:latin typeface="DisneyPark" pitchFamily="65" charset="-52"/>
            </a:endParaRPr>
          </a:p>
        </p:txBody>
      </p:sp>
      <p:pic>
        <p:nvPicPr>
          <p:cNvPr id="4" name="ТV И РЕКЛАМА - Из Телепередачи -Своя Игра- - Заставка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676456" y="62484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338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709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332656"/>
            <a:ext cx="3024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>
                <a:solidFill>
                  <a:srgbClr val="C00000"/>
                </a:solidFill>
                <a:latin typeface="Wooden Ship Decorated" pitchFamily="2" charset="0"/>
              </a:rPr>
              <a:t>400</a:t>
            </a:r>
          </a:p>
        </p:txBody>
      </p:sp>
      <p:sp>
        <p:nvSpPr>
          <p:cNvPr id="3" name="Управляющая кнопка: домой 2">
            <a:hlinkClick r:id="rId2" action="ppaction://hlinksldjump" highlightClick="1"/>
          </p:cNvPr>
          <p:cNvSpPr/>
          <p:nvPr/>
        </p:nvSpPr>
        <p:spPr>
          <a:xfrm>
            <a:off x="8100392" y="6070074"/>
            <a:ext cx="360040" cy="38326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67544" y="1289824"/>
            <a:ext cx="81369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Какое количество вилок может находится на столе?</a:t>
            </a:r>
            <a:endParaRPr lang="ru-RU" sz="4800" b="1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4941167"/>
            <a:ext cx="69847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3:для морепродуктов, для салатов и мяса, десертная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262892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332656"/>
            <a:ext cx="3024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>
                <a:solidFill>
                  <a:srgbClr val="C00000"/>
                </a:solidFill>
                <a:latin typeface="Wooden Ship Decorated" pitchFamily="2" charset="0"/>
              </a:rPr>
              <a:t>100</a:t>
            </a:r>
          </a:p>
        </p:txBody>
      </p:sp>
      <p:sp>
        <p:nvSpPr>
          <p:cNvPr id="3" name="Управляющая кнопка: домой 2">
            <a:hlinkClick r:id="rId2" action="ppaction://hlinksldjump" highlightClick="1"/>
          </p:cNvPr>
          <p:cNvSpPr/>
          <p:nvPr/>
        </p:nvSpPr>
        <p:spPr>
          <a:xfrm>
            <a:off x="8100392" y="6070074"/>
            <a:ext cx="360040" cy="38326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67544" y="1268760"/>
            <a:ext cx="81369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Каким словом греческого происхождения называют все средства по уходу за кожей и волосами?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7048" y="6225153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Косметика – «искусство украшать»</a:t>
            </a:r>
          </a:p>
        </p:txBody>
      </p:sp>
    </p:spTree>
    <p:extLst>
      <p:ext uri="{BB962C8B-B14F-4D97-AF65-F5344CB8AC3E}">
        <p14:creationId xmlns:p14="http://schemas.microsoft.com/office/powerpoint/2010/main" val="2724341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332656"/>
            <a:ext cx="3024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>
                <a:solidFill>
                  <a:srgbClr val="C00000"/>
                </a:solidFill>
                <a:latin typeface="Wooden Ship Decorated" pitchFamily="2" charset="0"/>
              </a:rPr>
              <a:t>200</a:t>
            </a:r>
          </a:p>
        </p:txBody>
      </p:sp>
      <p:sp>
        <p:nvSpPr>
          <p:cNvPr id="3" name="Управляющая кнопка: домой 2">
            <a:hlinkClick r:id="rId2" action="ppaction://hlinksldjump" highlightClick="1"/>
          </p:cNvPr>
          <p:cNvSpPr/>
          <p:nvPr/>
        </p:nvSpPr>
        <p:spPr>
          <a:xfrm>
            <a:off x="8100392" y="6070074"/>
            <a:ext cx="360040" cy="38326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22622" y="1289824"/>
            <a:ext cx="81369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А что чехи называют словом «</a:t>
            </a:r>
            <a:r>
              <a:rPr lang="ru-RU" sz="4800" b="1" dirty="0" err="1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вонявки</a:t>
            </a:r>
            <a:r>
              <a:rPr lang="ru-RU" sz="4800" b="1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»?</a:t>
            </a:r>
            <a:br>
              <a:rPr lang="ru-RU" sz="4800" b="1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</a:br>
            <a:endParaRPr lang="ru-RU" sz="4800" b="1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7048" y="6160948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духи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191806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332656"/>
            <a:ext cx="3024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>
                <a:solidFill>
                  <a:srgbClr val="C00000"/>
                </a:solidFill>
                <a:latin typeface="Wooden Ship Decorated" pitchFamily="2" charset="0"/>
              </a:rPr>
              <a:t>300</a:t>
            </a:r>
          </a:p>
        </p:txBody>
      </p:sp>
      <p:sp>
        <p:nvSpPr>
          <p:cNvPr id="3" name="Управляющая кнопка: домой 2">
            <a:hlinkClick r:id="rId2" action="ppaction://hlinksldjump" highlightClick="1"/>
          </p:cNvPr>
          <p:cNvSpPr/>
          <p:nvPr/>
        </p:nvSpPr>
        <p:spPr>
          <a:xfrm>
            <a:off x="8100392" y="6070074"/>
            <a:ext cx="360040" cy="38326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67544" y="936122"/>
            <a:ext cx="835292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Назовите современное гигиеническое средство, в качестве которого богатые древние римляне использовали состав из скорлупы от устриц, мёда и воды, а бедные обходились углями из костра?</a:t>
            </a:r>
            <a:br>
              <a:rPr lang="ru-RU" sz="4000" b="1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</a:br>
            <a:endParaRPr lang="ru-RU" sz="4000" b="1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7048" y="6074313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зубная паста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664306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332656"/>
            <a:ext cx="3024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>
                <a:solidFill>
                  <a:srgbClr val="C00000"/>
                </a:solidFill>
                <a:latin typeface="Wooden Ship Decorated" pitchFamily="2" charset="0"/>
              </a:rPr>
              <a:t>400</a:t>
            </a:r>
          </a:p>
        </p:txBody>
      </p:sp>
      <p:sp>
        <p:nvSpPr>
          <p:cNvPr id="3" name="Управляющая кнопка: домой 2">
            <a:hlinkClick r:id="rId2" action="ppaction://hlinksldjump" highlightClick="1"/>
          </p:cNvPr>
          <p:cNvSpPr/>
          <p:nvPr/>
        </p:nvSpPr>
        <p:spPr>
          <a:xfrm>
            <a:off x="8100392" y="6070074"/>
            <a:ext cx="360040" cy="38326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67544" y="1052736"/>
            <a:ext cx="81369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Кто изображен на фотографии?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7048" y="6070074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Коко Шанель</a:t>
            </a:r>
            <a:endParaRPr lang="ru-RU" sz="3200" b="1" dirty="0"/>
          </a:p>
        </p:txBody>
      </p:sp>
      <p:pic>
        <p:nvPicPr>
          <p:cNvPr id="1028" name="Picture 4" descr="http://2.bp.blogspot.com/-2Jc-TDYLTTk/TcorBq2CrbI/AAAAAAAAAUE/8d8nHCl0chU/s1600/%25D0%25BA%25D0%25BE%25D0%25BA%25D0%25BE+%25D1%2588%25D0%25B0%25D0%25BD%25D0%25B5%25D0%25BB%25D1%258C+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77884" y="2593448"/>
            <a:ext cx="4267200" cy="3476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4174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332656"/>
            <a:ext cx="3024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>
                <a:solidFill>
                  <a:srgbClr val="C00000"/>
                </a:solidFill>
                <a:latin typeface="Wooden Ship Decorated" pitchFamily="2" charset="0"/>
              </a:rPr>
              <a:t>100</a:t>
            </a:r>
          </a:p>
        </p:txBody>
      </p:sp>
      <p:sp>
        <p:nvSpPr>
          <p:cNvPr id="3" name="Управляющая кнопка: домой 2">
            <a:hlinkClick r:id="rId2" action="ppaction://hlinksldjump" highlightClick="1"/>
          </p:cNvPr>
          <p:cNvSpPr/>
          <p:nvPr/>
        </p:nvSpPr>
        <p:spPr>
          <a:xfrm>
            <a:off x="8100392" y="6070074"/>
            <a:ext cx="360040" cy="38326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67544" y="1268760"/>
            <a:ext cx="81369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Хозяйка в дому, что пчела в саду. У хорошей хозяйки дом -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7544" y="6160948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всегда полная </a:t>
            </a:r>
            <a:r>
              <a:rPr lang="ru-RU" sz="3200" b="1" dirty="0"/>
              <a:t>чаша</a:t>
            </a:r>
          </a:p>
        </p:txBody>
      </p:sp>
    </p:spTree>
    <p:extLst>
      <p:ext uri="{BB962C8B-B14F-4D97-AF65-F5344CB8AC3E}">
        <p14:creationId xmlns:p14="http://schemas.microsoft.com/office/powerpoint/2010/main" val="2716901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332656"/>
            <a:ext cx="3024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>
                <a:solidFill>
                  <a:srgbClr val="C00000"/>
                </a:solidFill>
                <a:latin typeface="Wooden Ship Decorated" pitchFamily="2" charset="0"/>
              </a:rPr>
              <a:t>200</a:t>
            </a:r>
          </a:p>
        </p:txBody>
      </p:sp>
      <p:sp>
        <p:nvSpPr>
          <p:cNvPr id="3" name="Управляющая кнопка: домой 2">
            <a:hlinkClick r:id="rId2" action="ppaction://hlinksldjump" highlightClick="1"/>
          </p:cNvPr>
          <p:cNvSpPr/>
          <p:nvPr/>
        </p:nvSpPr>
        <p:spPr>
          <a:xfrm>
            <a:off x="8100392" y="6070074"/>
            <a:ext cx="360040" cy="38326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67544" y="1268760"/>
            <a:ext cx="81369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Как называется мужская юбка у шотландцев?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7048" y="6070074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килт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218714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332656"/>
            <a:ext cx="3024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>
                <a:solidFill>
                  <a:srgbClr val="C00000"/>
                </a:solidFill>
                <a:latin typeface="Wooden Ship Decorated" pitchFamily="2" charset="0"/>
              </a:rPr>
              <a:t>300</a:t>
            </a:r>
          </a:p>
        </p:txBody>
      </p:sp>
      <p:sp>
        <p:nvSpPr>
          <p:cNvPr id="3" name="Управляющая кнопка: домой 2">
            <a:hlinkClick r:id="rId2" action="ppaction://hlinksldjump" highlightClick="1"/>
          </p:cNvPr>
          <p:cNvSpPr/>
          <p:nvPr/>
        </p:nvSpPr>
        <p:spPr>
          <a:xfrm>
            <a:off x="8100392" y="6070074"/>
            <a:ext cx="360040" cy="38326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67544" y="1484784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Кто такая сноха?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4122" y="6191726"/>
            <a:ext cx="698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жена сына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746135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332656"/>
            <a:ext cx="3024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>
                <a:solidFill>
                  <a:srgbClr val="C00000"/>
                </a:solidFill>
                <a:latin typeface="Wooden Ship Decorated" pitchFamily="2" charset="0"/>
              </a:rPr>
              <a:t>400</a:t>
            </a:r>
          </a:p>
        </p:txBody>
      </p:sp>
      <p:sp>
        <p:nvSpPr>
          <p:cNvPr id="3" name="Управляющая кнопка: домой 2">
            <a:hlinkClick r:id="rId2" action="ppaction://hlinksldjump" highlightClick="1"/>
          </p:cNvPr>
          <p:cNvSpPr/>
          <p:nvPr/>
        </p:nvSpPr>
        <p:spPr>
          <a:xfrm>
            <a:off x="8100392" y="6070074"/>
            <a:ext cx="360040" cy="38326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67544" y="1268760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Что такое жабо?</a:t>
            </a:r>
            <a:endParaRPr lang="ru-RU" sz="4800" b="1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7048" y="6160948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воротник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370680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59939" y="903040"/>
            <a:ext cx="129614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  <a:latin typeface="Wooden Ship Decorated" pitchFamily="2" charset="0"/>
                <a:cs typeface="Aharoni" pitchFamily="2" charset="-79"/>
                <a:hlinkClick r:id="rId4" action="ppaction://hlinksldjump"/>
              </a:rPr>
              <a:t>100</a:t>
            </a:r>
            <a:endParaRPr lang="ru-RU" sz="4000" dirty="0">
              <a:solidFill>
                <a:schemeClr val="accent5">
                  <a:lumMod val="75000"/>
                </a:schemeClr>
              </a:solidFill>
              <a:latin typeface="Wooden Ship Decorated" pitchFamily="2" charset="0"/>
              <a:cs typeface="Aharoni" pitchFamily="2" charset="-79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55776" y="2123013"/>
            <a:ext cx="129600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Wooden Ship Decorated" pitchFamily="2" charset="0"/>
                <a:cs typeface="Aharoni" pitchFamily="2" charset="-79"/>
                <a:hlinkClick r:id="rId5" action="ppaction://hlinksldjump"/>
              </a:rPr>
              <a:t>100</a:t>
            </a:r>
            <a:endParaRPr lang="ru-RU" sz="4000" dirty="0">
              <a:latin typeface="Wooden Ship Decorated" pitchFamily="2" charset="0"/>
              <a:cs typeface="Aharoni" pitchFamily="2" charset="-79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55776" y="3329339"/>
            <a:ext cx="129600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Wooden Ship Decorated" pitchFamily="2" charset="0"/>
                <a:cs typeface="Aharoni" pitchFamily="2" charset="-79"/>
                <a:hlinkClick r:id="rId6" action="ppaction://hlinksldjump"/>
              </a:rPr>
              <a:t>100</a:t>
            </a:r>
            <a:endParaRPr lang="ru-RU" sz="4000" dirty="0">
              <a:latin typeface="Wooden Ship Decorated" pitchFamily="2" charset="0"/>
              <a:cs typeface="Aharoni" pitchFamily="2" charset="-79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55776" y="4653136"/>
            <a:ext cx="129600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Wooden Ship Decorated" pitchFamily="2" charset="0"/>
                <a:cs typeface="Aharoni" pitchFamily="2" charset="-79"/>
                <a:hlinkClick r:id="rId7" action="ppaction://hlinksldjump"/>
              </a:rPr>
              <a:t>100</a:t>
            </a:r>
            <a:endParaRPr lang="ru-RU" sz="4000" dirty="0">
              <a:latin typeface="Wooden Ship Decorated" pitchFamily="2" charset="0"/>
              <a:cs typeface="Aharoni" pitchFamily="2" charset="-79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139952" y="909903"/>
            <a:ext cx="129614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Wooden Ship Decorated" pitchFamily="2" charset="0"/>
                <a:cs typeface="Aharoni" pitchFamily="2" charset="-79"/>
                <a:hlinkClick r:id="rId8" action="ppaction://hlinksldjump"/>
              </a:rPr>
              <a:t>200</a:t>
            </a:r>
            <a:endParaRPr lang="ru-RU" sz="4000" dirty="0">
              <a:latin typeface="Wooden Ship Decorated" pitchFamily="2" charset="0"/>
              <a:cs typeface="Aharoni" pitchFamily="2" charset="-79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24128" y="903040"/>
            <a:ext cx="129600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Wooden Ship Decorated" pitchFamily="2" charset="0"/>
                <a:cs typeface="Aharoni" pitchFamily="2" charset="-79"/>
                <a:hlinkClick r:id="rId9" action="ppaction://hlinksldjump"/>
              </a:rPr>
              <a:t>300</a:t>
            </a:r>
            <a:endParaRPr lang="ru-RU" sz="4000" dirty="0">
              <a:latin typeface="Wooden Ship Decorated" pitchFamily="2" charset="0"/>
              <a:cs typeface="Aharoni" pitchFamily="2" charset="-79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356444" y="898543"/>
            <a:ext cx="1464027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Wooden Ship Decorated" pitchFamily="2" charset="0"/>
                <a:cs typeface="Aharoni" pitchFamily="2" charset="-79"/>
                <a:hlinkClick r:id="rId10" action="ppaction://hlinksldjump"/>
              </a:rPr>
              <a:t>400</a:t>
            </a:r>
            <a:endParaRPr lang="ru-RU" sz="4000" dirty="0">
              <a:latin typeface="Wooden Ship Decorated" pitchFamily="2" charset="0"/>
              <a:cs typeface="Aharoni" pitchFamily="2" charset="-79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148919" y="2123013"/>
            <a:ext cx="129614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Wooden Ship Decorated" pitchFamily="2" charset="0"/>
                <a:cs typeface="Aharoni" pitchFamily="2" charset="-79"/>
                <a:hlinkClick r:id="rId11" action="ppaction://hlinksldjump"/>
              </a:rPr>
              <a:t>200</a:t>
            </a:r>
            <a:endParaRPr lang="ru-RU" sz="4000" dirty="0">
              <a:latin typeface="Wooden Ship Decorated" pitchFamily="2" charset="0"/>
              <a:cs typeface="Aharoni" pitchFamily="2" charset="-79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148919" y="3329339"/>
            <a:ext cx="129614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Wooden Ship Decorated" pitchFamily="2" charset="0"/>
                <a:cs typeface="Aharoni" pitchFamily="2" charset="-79"/>
                <a:hlinkClick r:id="rId12" action="ppaction://hlinksldjump"/>
              </a:rPr>
              <a:t>200</a:t>
            </a:r>
            <a:endParaRPr lang="ru-RU" sz="4000" dirty="0">
              <a:latin typeface="Wooden Ship Decorated" pitchFamily="2" charset="0"/>
              <a:cs typeface="Aharoni" pitchFamily="2" charset="-79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48919" y="4653136"/>
            <a:ext cx="129614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Wooden Ship Decorated" pitchFamily="2" charset="0"/>
                <a:cs typeface="Aharoni" pitchFamily="2" charset="-79"/>
                <a:hlinkClick r:id="rId13" action="ppaction://hlinksldjump"/>
              </a:rPr>
              <a:t>200</a:t>
            </a:r>
            <a:endParaRPr lang="ru-RU" sz="4000" dirty="0">
              <a:latin typeface="Wooden Ship Decorated" pitchFamily="2" charset="0"/>
              <a:cs typeface="Aharoni" pitchFamily="2" charset="-79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724128" y="2123013"/>
            <a:ext cx="129600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Wooden Ship Decorated" pitchFamily="2" charset="0"/>
                <a:cs typeface="Aharoni" pitchFamily="2" charset="-79"/>
                <a:hlinkClick r:id="rId14" action="ppaction://hlinksldjump"/>
              </a:rPr>
              <a:t>300</a:t>
            </a:r>
            <a:endParaRPr lang="ru-RU" sz="4000" dirty="0">
              <a:latin typeface="Wooden Ship Decorated" pitchFamily="2" charset="0"/>
              <a:cs typeface="Aharoni" pitchFamily="2" charset="-79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724128" y="3329339"/>
            <a:ext cx="129600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Wooden Ship Decorated" pitchFamily="2" charset="0"/>
                <a:cs typeface="Aharoni" pitchFamily="2" charset="-79"/>
                <a:hlinkClick r:id="rId15" action="ppaction://hlinksldjump"/>
              </a:rPr>
              <a:t>300</a:t>
            </a:r>
            <a:endParaRPr lang="ru-RU" sz="4000" dirty="0">
              <a:latin typeface="Wooden Ship Decorated" pitchFamily="2" charset="0"/>
              <a:cs typeface="Aharoni" pitchFamily="2" charset="-79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724128" y="4653136"/>
            <a:ext cx="129600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Wooden Ship Decorated" pitchFamily="2" charset="0"/>
                <a:cs typeface="Aharoni" pitchFamily="2" charset="-79"/>
                <a:hlinkClick r:id="rId16" action="ppaction://hlinksldjump"/>
              </a:rPr>
              <a:t>300</a:t>
            </a:r>
            <a:endParaRPr lang="ru-RU" sz="4000" dirty="0">
              <a:latin typeface="Wooden Ship Decorated" pitchFamily="2" charset="0"/>
              <a:cs typeface="Aharoni" pitchFamily="2" charset="-79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356444" y="2148099"/>
            <a:ext cx="1464027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Wooden Ship Decorated" pitchFamily="2" charset="0"/>
                <a:cs typeface="Aharoni" pitchFamily="2" charset="-79"/>
                <a:hlinkClick r:id="rId17" action="ppaction://hlinksldjump"/>
              </a:rPr>
              <a:t>400</a:t>
            </a:r>
            <a:endParaRPr lang="ru-RU" sz="4000" dirty="0">
              <a:latin typeface="Wooden Ship Decorated" pitchFamily="2" charset="0"/>
              <a:cs typeface="Aharoni" pitchFamily="2" charset="-79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356444" y="3329339"/>
            <a:ext cx="1464027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Wooden Ship Decorated" pitchFamily="2" charset="0"/>
                <a:cs typeface="Aharoni" pitchFamily="2" charset="-79"/>
                <a:hlinkClick r:id="rId18" action="ppaction://hlinksldjump"/>
              </a:rPr>
              <a:t>400</a:t>
            </a:r>
            <a:endParaRPr lang="ru-RU" sz="4000" dirty="0">
              <a:latin typeface="Wooden Ship Decorated" pitchFamily="2" charset="0"/>
              <a:cs typeface="Aharoni" pitchFamily="2" charset="-79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356443" y="4653136"/>
            <a:ext cx="1464027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Wooden Ship Decorated" pitchFamily="2" charset="0"/>
                <a:cs typeface="Aharoni" pitchFamily="2" charset="-79"/>
                <a:hlinkClick r:id="rId19" action="ppaction://hlinksldjump"/>
              </a:rPr>
              <a:t>400</a:t>
            </a:r>
            <a:endParaRPr lang="ru-RU" sz="4000" dirty="0">
              <a:latin typeface="Wooden Ship Decorated" pitchFamily="2" charset="0"/>
              <a:cs typeface="Aharoni" pitchFamily="2" charset="-79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79512" y="898543"/>
            <a:ext cx="208823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Кулинария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72760" y="2123013"/>
            <a:ext cx="208823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Этикет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82639" y="3334739"/>
            <a:ext cx="208823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Женские дела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82639" y="4653136"/>
            <a:ext cx="208823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Обо всем понемногу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2" name="ТV И РЕКЛАМА - Из Телепередачи -Своя Игра- - Заставка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8504684" y="638132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842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709" fill="hold"/>
                                        <p:tgtEl>
                                          <p:spTgt spid="2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audio>
              <p:cMediaNode vol="80000">
                <p:cTn id="7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  <p:cond evt="onNext" delay="0">
                      <p:tgtEl>
                        <p:sldTgt/>
                      </p:tgtEl>
                    </p:cond>
                  </p:endCondLst>
                </p:cTn>
                <p:tgtEl>
                  <p:spTgt spid="2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332656"/>
            <a:ext cx="3024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C00000"/>
                </a:solidFill>
                <a:latin typeface="Wooden Ship Decorated" pitchFamily="2" charset="0"/>
              </a:rPr>
              <a:t>100</a:t>
            </a:r>
            <a:endParaRPr lang="ru-RU" sz="4800" dirty="0">
              <a:solidFill>
                <a:srgbClr val="C00000"/>
              </a:solidFill>
              <a:latin typeface="Wooden Ship Decorated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268760"/>
            <a:ext cx="81369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Без чего не обходится ни одно блюдо?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6160948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без соли</a:t>
            </a:r>
            <a:endParaRPr lang="ru-RU" sz="3200" b="1" dirty="0"/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8100392" y="6070074"/>
            <a:ext cx="360040" cy="38326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855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332656"/>
            <a:ext cx="3024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>
                <a:solidFill>
                  <a:srgbClr val="C00000"/>
                </a:solidFill>
                <a:latin typeface="Wooden Ship Decorated" pitchFamily="2" charset="0"/>
              </a:rPr>
              <a:t>200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7544" y="1268760"/>
            <a:ext cx="81369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Какие блюда за столом подают первыми?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3568" y="6064264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холодные закуски, салаты</a:t>
            </a:r>
            <a:endParaRPr lang="ru-RU" sz="3200" b="1" dirty="0"/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8100392" y="6070074"/>
            <a:ext cx="360040" cy="38326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0707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332656"/>
            <a:ext cx="3024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>
                <a:solidFill>
                  <a:srgbClr val="C00000"/>
                </a:solidFill>
                <a:latin typeface="Wooden Ship Decorated" pitchFamily="2" charset="0"/>
              </a:rPr>
              <a:t>300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7544" y="1268760"/>
            <a:ext cx="81369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Как называется блюдо из запечённых грибов, курицы и овощей?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5376" y="6070074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жульен</a:t>
            </a:r>
            <a:endParaRPr lang="ru-RU" sz="3200" b="1" dirty="0"/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8100392" y="6070074"/>
            <a:ext cx="360040" cy="38326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779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332656"/>
            <a:ext cx="3024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>
                <a:solidFill>
                  <a:srgbClr val="C00000"/>
                </a:solidFill>
                <a:latin typeface="Wooden Ship Decorated" pitchFamily="2" charset="0"/>
              </a:rPr>
              <a:t>400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7544" y="1268760"/>
            <a:ext cx="81369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Чем борщ отличается от свекольника?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560" y="3789040"/>
            <a:ext cx="69847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Борщ – горячий, с мясом, свекольник – холодный, без мяса</a:t>
            </a:r>
            <a:endParaRPr lang="ru-RU" sz="3200" b="1" dirty="0"/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8100392" y="6070074"/>
            <a:ext cx="360040" cy="38326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992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332656"/>
            <a:ext cx="3024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>
                <a:solidFill>
                  <a:srgbClr val="C00000"/>
                </a:solidFill>
                <a:latin typeface="Wooden Ship Decorated" pitchFamily="2" charset="0"/>
              </a:rPr>
              <a:t>100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7544" y="1268760"/>
            <a:ext cx="81369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Слева или справа должна находится девушка, когда идет под руку с молодым человеком?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63802" y="6070074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слева</a:t>
            </a:r>
            <a:endParaRPr lang="ru-RU" sz="3200" b="1" dirty="0"/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8100392" y="6070074"/>
            <a:ext cx="360040" cy="38326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660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332656"/>
            <a:ext cx="3024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>
                <a:solidFill>
                  <a:srgbClr val="C00000"/>
                </a:solidFill>
                <a:latin typeface="Wooden Ship Decorated" pitchFamily="2" charset="0"/>
              </a:rPr>
              <a:t>200</a:t>
            </a:r>
          </a:p>
        </p:txBody>
      </p:sp>
      <p:sp>
        <p:nvSpPr>
          <p:cNvPr id="3" name="Управляющая кнопка: домой 2">
            <a:hlinkClick r:id="rId2" action="ppaction://hlinksldjump" highlightClick="1"/>
          </p:cNvPr>
          <p:cNvSpPr/>
          <p:nvPr/>
        </p:nvSpPr>
        <p:spPr>
          <a:xfrm>
            <a:off x="8100392" y="6070074"/>
            <a:ext cx="360040" cy="38326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67544" y="1268760"/>
            <a:ext cx="81369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Кто должен первый закончить разговор по телефону?</a:t>
            </a:r>
            <a:endParaRPr lang="ru-RU" sz="4800" b="1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7048" y="4005064"/>
            <a:ext cx="800940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Женщина, если разговаривает с мужчиной, старший, если разговаривает с младшим, кто начал разговор, если условия равные.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423483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332656"/>
            <a:ext cx="3024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>
                <a:solidFill>
                  <a:srgbClr val="C00000"/>
                </a:solidFill>
                <a:latin typeface="Wooden Ship Decorated" pitchFamily="2" charset="0"/>
              </a:rPr>
              <a:t>300</a:t>
            </a:r>
          </a:p>
        </p:txBody>
      </p:sp>
      <p:sp>
        <p:nvSpPr>
          <p:cNvPr id="3" name="Управляющая кнопка: домой 2">
            <a:hlinkClick r:id="rId2" action="ppaction://hlinksldjump" highlightClick="1"/>
          </p:cNvPr>
          <p:cNvSpPr/>
          <p:nvPr/>
        </p:nvSpPr>
        <p:spPr>
          <a:xfrm>
            <a:off x="8100392" y="6070074"/>
            <a:ext cx="360040" cy="38326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32670" y="1268760"/>
            <a:ext cx="81369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Когда можно надевать босоножки?</a:t>
            </a:r>
            <a:endParaRPr lang="ru-RU" sz="4800" b="1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2047" y="6094409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только на отдыхе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777911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1b4aea59323702e63faab2b08642bbb138b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Другая 4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F2F2F2"/>
      </a:hlink>
      <a:folHlink>
        <a:srgbClr val="AF6E24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abdb83d0-779d-445a-a542-78c4e7e32ea9">UX25FU4DC2SS-925-74</_dlc_DocId>
    <_dlc_DocIdUrl xmlns="abdb83d0-779d-445a-a542-78c4e7e32ea9">
      <Url>http://www.eduportal44.ru/soligalich/shablon/hametova/_layouts/15/DocIdRedir.aspx?ID=UX25FU4DC2SS-925-74</Url>
      <Description>UX25FU4DC2SS-925-74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8132B133620EE43A6D70B52F618BA83" ma:contentTypeVersion="0" ma:contentTypeDescription="Создание документа." ma:contentTypeScope="" ma:versionID="8833c680e1be9c269d6ac965e12807c8">
  <xsd:schema xmlns:xsd="http://www.w3.org/2001/XMLSchema" xmlns:xs="http://www.w3.org/2001/XMLSchema" xmlns:p="http://schemas.microsoft.com/office/2006/metadata/properties" xmlns:ns2="abdb83d0-779d-445a-a542-78c4e7e32ea9" targetNamespace="http://schemas.microsoft.com/office/2006/metadata/properties" ma:root="true" ma:fieldsID="89373a8871781f6ded44170290ae094e" ns2:_="">
    <xsd:import namespace="abdb83d0-779d-445a-a542-78c4e7e32ea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db83d0-779d-445a-a542-78c4e7e32ea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F1B9857-9CF9-473B-9144-C726828FBF44}"/>
</file>

<file path=customXml/itemProps2.xml><?xml version="1.0" encoding="utf-8"?>
<ds:datastoreItem xmlns:ds="http://schemas.openxmlformats.org/officeDocument/2006/customXml" ds:itemID="{D64C3CDB-B8DB-4B66-8A38-D40C8B62C5AA}"/>
</file>

<file path=customXml/itemProps3.xml><?xml version="1.0" encoding="utf-8"?>
<ds:datastoreItem xmlns:ds="http://schemas.openxmlformats.org/officeDocument/2006/customXml" ds:itemID="{FEA14409-BCCC-44BE-9A91-35AE9023E5CC}"/>
</file>

<file path=customXml/itemProps4.xml><?xml version="1.0" encoding="utf-8"?>
<ds:datastoreItem xmlns:ds="http://schemas.openxmlformats.org/officeDocument/2006/customXml" ds:itemID="{DDCD437C-10FA-4562-B78A-57E784D9272B}"/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350</TotalTime>
  <Words>267</Words>
  <Application>Microsoft Office PowerPoint</Application>
  <PresentationFormat>Экран (4:3)</PresentationFormat>
  <Paragraphs>69</Paragraphs>
  <Slides>18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NewsPrint</vt:lpstr>
      <vt:lpstr>Своя игра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Своя игра</dc:title>
  <dc:creator>админ</dc:creator>
  <cp:lastModifiedBy>Comp</cp:lastModifiedBy>
  <cp:revision>16</cp:revision>
  <dcterms:created xsi:type="dcterms:W3CDTF">2014-02-20T19:17:46Z</dcterms:created>
  <dcterms:modified xsi:type="dcterms:W3CDTF">2015-04-15T11:50:01Z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0x010100D8132B133620EE43A6D70B52F618BA83</vt:lpwstr>
  </property>
  <property fmtid="{D5CDD505-2E9C-101B-9397-08002B2CF9AE}" pid="3" name="_dlc_DocIdItemGuid">
    <vt:lpwstr>d22eb011-d26c-4eef-abeb-e6287d869a6b</vt:lpwstr>
  </property>
</Properties>
</file>