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076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7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1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3128" name="Picture 5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13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13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endParaRPr lang="ru-RU"/>
          </a:p>
        </p:txBody>
      </p:sp>
      <p:sp>
        <p:nvSpPr>
          <p:cNvPr id="313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err="1" smtClean="0"/>
              <a:t>Хаметова</a:t>
            </a:r>
            <a:r>
              <a:rPr lang="ru-RU" dirty="0" smtClean="0"/>
              <a:t> Л.А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2104" name="Picture 56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10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0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fld id="{5708A45C-83CA-4763-A98C-27C31C62A81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8FD776FB-AEEF-4C6A-A85F-13B531669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-928726" y="1785926"/>
            <a:ext cx="7772400" cy="1143000"/>
          </a:xfrm>
        </p:spPr>
        <p:txBody>
          <a:bodyPr/>
          <a:lstStyle/>
          <a:p>
            <a:r>
              <a:rPr lang="ru-RU" sz="8800" dirty="0" smtClean="0">
                <a:solidFill>
                  <a:schemeClr val="bg1">
                    <a:lumMod val="10000"/>
                  </a:schemeClr>
                </a:solidFill>
              </a:rPr>
              <a:t>Путь </a:t>
            </a:r>
            <a:br>
              <a:rPr lang="ru-RU" sz="8800" dirty="0" smtClean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8800" dirty="0" smtClean="0">
                <a:solidFill>
                  <a:schemeClr val="bg1">
                    <a:lumMod val="10000"/>
                  </a:schemeClr>
                </a:solidFill>
              </a:rPr>
              <a:t>к себе</a:t>
            </a:r>
            <a:endParaRPr lang="ru-RU" sz="88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0" y="3571876"/>
            <a:ext cx="6400800" cy="1752600"/>
          </a:xfrm>
        </p:spPr>
        <p:txBody>
          <a:bodyPr/>
          <a:lstStyle/>
          <a:p>
            <a:r>
              <a:rPr lang="ru-RU" sz="5400" dirty="0" smtClean="0">
                <a:solidFill>
                  <a:schemeClr val="bg1">
                    <a:lumMod val="10000"/>
                  </a:schemeClr>
                </a:solidFill>
              </a:rPr>
              <a:t>Самопознание, самооценка</a:t>
            </a:r>
            <a:endParaRPr lang="ru-RU" sz="5400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" name="Рисунок 3" descr="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832" y="428604"/>
            <a:ext cx="3186997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Идеальный</a:t>
            </a:r>
            <a:r>
              <a:rPr lang="ru-RU" dirty="0" smtClean="0"/>
              <a:t> </a:t>
            </a:r>
            <a:r>
              <a:rPr lang="ru-RU" sz="5400" b="1" i="1" dirty="0" smtClean="0"/>
              <a:t>работник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Профессиональная компетентность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Высокая работоспособность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Организованность и деловитость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Деловое сотрудничество и самодисциплина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Потребность к самообразованию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Культура труда и бережливость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14290"/>
            <a:ext cx="7700986" cy="6643710"/>
          </a:xfrm>
        </p:spPr>
        <p:txBody>
          <a:bodyPr/>
          <a:lstStyle/>
          <a:p>
            <a:pPr algn="r"/>
            <a:r>
              <a:rPr lang="ru-RU" sz="3400" b="1" dirty="0" smtClean="0"/>
              <a:t>Тот, кто правильно указывает на мои ошибки, - мой учитель; </a:t>
            </a:r>
            <a:br>
              <a:rPr lang="ru-RU" sz="3400" b="1" dirty="0" smtClean="0"/>
            </a:br>
            <a:r>
              <a:rPr lang="ru-RU" sz="3400" b="1" dirty="0" smtClean="0"/>
              <a:t>тот, кто отмечает мои неверные поступки, - мой друг; </a:t>
            </a:r>
            <a:br>
              <a:rPr lang="ru-RU" sz="3400" b="1" dirty="0" smtClean="0"/>
            </a:br>
            <a:r>
              <a:rPr lang="ru-RU" sz="3400" b="1" dirty="0" smtClean="0"/>
              <a:t>тот, кто мне льстит, - мой враг.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i="1" dirty="0" smtClean="0"/>
              <a:t>Восточная мудрость</a:t>
            </a:r>
            <a:br>
              <a:rPr lang="ru-RU" sz="2400" b="1" i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400" b="1" dirty="0" smtClean="0"/>
              <a:t>Умный человек не тот, кто много знает, а тот, кто знает себя.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i="1" dirty="0" smtClean="0"/>
              <a:t>Гёте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Самооценка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3" y="1928802"/>
          <a:ext cx="8572530" cy="485778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20692"/>
                <a:gridCol w="2422815"/>
                <a:gridCol w="3429023"/>
              </a:tblGrid>
              <a:tr h="55843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Завышенная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Заниженная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Объективная</a:t>
                      </a:r>
                      <a:endParaRPr lang="ru-RU" sz="2800" dirty="0"/>
                    </a:p>
                  </a:txBody>
                  <a:tcPr/>
                </a:tc>
              </a:tr>
              <a:tr h="429935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Уверенность в себе</a:t>
                      </a:r>
                    </a:p>
                    <a:p>
                      <a:r>
                        <a:rPr lang="ru-RU" sz="2800" b="1" dirty="0" smtClean="0"/>
                        <a:t>Вспыльчивость</a:t>
                      </a:r>
                    </a:p>
                    <a:p>
                      <a:r>
                        <a:rPr lang="ru-RU" sz="2800" b="1" dirty="0" smtClean="0"/>
                        <a:t>Скромность</a:t>
                      </a:r>
                    </a:p>
                    <a:p>
                      <a:r>
                        <a:rPr lang="ru-RU" sz="2800" b="1" dirty="0" smtClean="0"/>
                        <a:t>Трусливость</a:t>
                      </a:r>
                    </a:p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Высокомерие</a:t>
                      </a:r>
                    </a:p>
                    <a:p>
                      <a:r>
                        <a:rPr lang="ru-RU" sz="2800" b="1" dirty="0" smtClean="0"/>
                        <a:t>Нахальство</a:t>
                      </a:r>
                    </a:p>
                    <a:p>
                      <a:r>
                        <a:rPr lang="ru-RU" sz="2800" b="1" dirty="0" smtClean="0"/>
                        <a:t>Обидчивость</a:t>
                      </a:r>
                    </a:p>
                    <a:p>
                      <a:r>
                        <a:rPr lang="ru-RU" sz="2800" b="1" dirty="0" smtClean="0"/>
                        <a:t>Чувство собственного достоинства</a:t>
                      </a:r>
                    </a:p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Пассивность</a:t>
                      </a:r>
                    </a:p>
                    <a:p>
                      <a:r>
                        <a:rPr lang="ru-RU" sz="2800" b="1" dirty="0" smtClean="0"/>
                        <a:t>Уравновешенность</a:t>
                      </a:r>
                    </a:p>
                    <a:p>
                      <a:r>
                        <a:rPr lang="ru-RU" sz="2800" b="1" dirty="0" smtClean="0"/>
                        <a:t>Самоуверенность</a:t>
                      </a:r>
                    </a:p>
                    <a:p>
                      <a:r>
                        <a:rPr lang="ru-RU" sz="2800" b="1" dirty="0" smtClean="0"/>
                        <a:t>Внушаемость</a:t>
                      </a:r>
                    </a:p>
                    <a:p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462523"/>
            <a:ext cx="3000396" cy="23954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1720" y="141277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Распределите понятия в нужные колонки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7772400" cy="4114800"/>
          </a:xfrm>
        </p:spPr>
        <p:txBody>
          <a:bodyPr/>
          <a:lstStyle/>
          <a:p>
            <a:pPr indent="379413">
              <a:buNone/>
            </a:pPr>
            <a:r>
              <a:rPr lang="ru-RU" sz="4000" b="1" dirty="0" smtClean="0">
                <a:solidFill>
                  <a:schemeClr val="bg1">
                    <a:lumMod val="10000"/>
                  </a:schemeClr>
                </a:solidFill>
              </a:rPr>
              <a:t>Жизненная цель – мечта, то к чему человек стремится.</a:t>
            </a:r>
          </a:p>
          <a:p>
            <a:pPr indent="379413">
              <a:buNone/>
            </a:pPr>
            <a:r>
              <a:rPr lang="ru-RU" sz="4000" b="1" dirty="0" smtClean="0">
                <a:solidFill>
                  <a:schemeClr val="bg1">
                    <a:lumMod val="10000"/>
                  </a:schemeClr>
                </a:solidFill>
              </a:rPr>
              <a:t>Достигнуть цели совсем не трудно: надо просто каждый день делать к этой цели хотя бы один маленький шаг.</a:t>
            </a:r>
            <a:endParaRPr lang="ru-RU" sz="4000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Принципы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79413">
              <a:buNone/>
            </a:pPr>
            <a:r>
              <a:rPr lang="ru-RU" sz="4400" b="1" dirty="0" smtClean="0">
                <a:solidFill>
                  <a:schemeClr val="bg1">
                    <a:lumMod val="10000"/>
                  </a:schemeClr>
                </a:solidFill>
              </a:rPr>
              <a:t>Жизненные принципы – это убеждения, взгляд на вещи, жизненные правила.</a:t>
            </a:r>
            <a:endParaRPr lang="ru-RU" sz="4400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Идеалы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90513">
              <a:buNone/>
            </a:pPr>
            <a:r>
              <a:rPr lang="ru-RU" sz="3600" b="1" dirty="0" smtClean="0">
                <a:solidFill>
                  <a:schemeClr val="bg1">
                    <a:lumMod val="10000"/>
                  </a:schemeClr>
                </a:solidFill>
              </a:rPr>
              <a:t>Идеал – это совершенное воплощение чего-то, что составляет высшую цель деятельности, стремлений.</a:t>
            </a:r>
            <a:endParaRPr lang="ru-RU" sz="3600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Идеальный</a:t>
            </a:r>
            <a:r>
              <a:rPr lang="ru-RU" dirty="0" smtClean="0"/>
              <a:t> </a:t>
            </a:r>
            <a:r>
              <a:rPr lang="ru-RU" sz="5400" b="1" i="1" dirty="0" smtClean="0"/>
              <a:t>мужчина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Привлекательность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Верность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Мужественность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Мастеровитость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Деликатность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Понимание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Идеальная</a:t>
            </a:r>
            <a:r>
              <a:rPr lang="ru-RU" dirty="0" smtClean="0"/>
              <a:t> </a:t>
            </a:r>
            <a:r>
              <a:rPr lang="ru-RU" sz="5400" b="1" i="1" dirty="0" smtClean="0"/>
              <a:t>женщина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Обаяние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Верность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Женственность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Хозяйственность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Уступчивость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Понимание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Идеальный</a:t>
            </a:r>
            <a:r>
              <a:rPr lang="ru-RU" dirty="0" smtClean="0"/>
              <a:t> </a:t>
            </a:r>
            <a:r>
              <a:rPr lang="ru-RU" sz="5400" b="1" i="1" dirty="0" smtClean="0"/>
              <a:t>гражданин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Коллективизм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Патриотизм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Национальная честь и достоинство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Совесть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Мужество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10000"/>
                  </a:schemeClr>
                </a:solidFill>
              </a:rPr>
              <a:t>Ответственность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1efd7b6a1eb18589db4286fb2b19bf5c48aba0"/>
</p:tagLst>
</file>

<file path=ppt/theme/theme1.xml><?xml version="1.0" encoding="utf-8"?>
<a:theme xmlns:a="http://schemas.openxmlformats.org/drawingml/2006/main" name="Тема3">
  <a:themeElements>
    <a:clrScheme name="Тема Offic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UX25FU4DC2SS-925-188</_dlc_DocId>
    <_dlc_DocIdUrl xmlns="abdb83d0-779d-445a-a542-78c4e7e32ea9">
      <Url>http://www.eduportal44.ru/soligalich/shablon/hametova/_layouts/15/DocIdRedir.aspx?ID=UX25FU4DC2SS-925-188</Url>
      <Description>UX25FU4DC2SS-925-188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132B133620EE43A6D70B52F618BA83" ma:contentTypeVersion="0" ma:contentTypeDescription="Создание документа." ma:contentTypeScope="" ma:versionID="8833c680e1be9c269d6ac965e12807c8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89373a8871781f6ded44170290ae094e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1128AA-9547-4B0F-912A-726A147582A4}"/>
</file>

<file path=customXml/itemProps2.xml><?xml version="1.0" encoding="utf-8"?>
<ds:datastoreItem xmlns:ds="http://schemas.openxmlformats.org/officeDocument/2006/customXml" ds:itemID="{CCF621F3-625C-4DD0-BAEE-4A046F07E541}"/>
</file>

<file path=customXml/itemProps3.xml><?xml version="1.0" encoding="utf-8"?>
<ds:datastoreItem xmlns:ds="http://schemas.openxmlformats.org/officeDocument/2006/customXml" ds:itemID="{3B4CA3B9-4148-429F-938F-0481202E5E5F}"/>
</file>

<file path=customXml/itemProps4.xml><?xml version="1.0" encoding="utf-8"?>
<ds:datastoreItem xmlns:ds="http://schemas.openxmlformats.org/officeDocument/2006/customXml" ds:itemID="{D9C4C8D6-2EF4-4C1A-8CA4-8E463DA0B7F8}"/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65</TotalTime>
  <Words>151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Тема3</vt:lpstr>
      <vt:lpstr>Путь  к себе</vt:lpstr>
      <vt:lpstr>Тот, кто правильно указывает на мои ошибки, - мой учитель;  тот, кто отмечает мои неверные поступки, - мой друг;  тот, кто мне льстит, - мой враг. Восточная мудрость  Умный человек не тот, кто много знает, а тот, кто знает себя. Гёте</vt:lpstr>
      <vt:lpstr>Самооценка</vt:lpstr>
      <vt:lpstr>Цели</vt:lpstr>
      <vt:lpstr>Принципы</vt:lpstr>
      <vt:lpstr>Идеалы</vt:lpstr>
      <vt:lpstr>Идеальный мужчина</vt:lpstr>
      <vt:lpstr>Идеальная женщина</vt:lpstr>
      <vt:lpstr>Идеальный гражданин</vt:lpstr>
      <vt:lpstr>Идеальный работник</vt:lpstr>
    </vt:vector>
  </TitlesOfParts>
  <Company>МОУ "Солигаличская СОШ"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Путь к себе</dc:title>
  <dc:creator>Хаметова Людмила</dc:creator>
  <cp:lastModifiedBy>Comp</cp:lastModifiedBy>
  <cp:revision>10</cp:revision>
  <dcterms:created xsi:type="dcterms:W3CDTF">2009-11-13T09:25:55Z</dcterms:created>
  <dcterms:modified xsi:type="dcterms:W3CDTF">2016-03-10T08:50:39Z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0x010100D8132B133620EE43A6D70B52F618BA83</vt:lpwstr>
  </property>
  <property fmtid="{D5CDD505-2E9C-101B-9397-08002B2CF9AE}" pid="3" name="_dlc_DocIdItemGuid">
    <vt:lpwstr>eed3c7f2-d5ec-48f1-8fc3-a2cb3081ae0e</vt:lpwstr>
  </property>
</Properties>
</file>