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AF865F-C3E5-4C60-95A5-1AE6719E776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264E92-CF76-442C-914E-B206E1E0C8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Ответственность за нарушения правил ДД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56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3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Управление транспортным средством водителем, не имеющим при себе регистрационных документов на транспортное средство, 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Предупреждение или штраф 500 рублей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Управление транспортным средством водителем, не имеющим при себе документов на право управления им, страхового полиса обязательного страхования гражданской ответственности владельцев транспортного средства,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Предупреждение или штраф 500 рублей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Управление транспортным средством водителем, не имеющим права управления транспортным средством (за исключением учебной езды) 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от 5000 до 15000 рублей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Управление транспортным средством водителем, лишенным права управления транспортным средством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30000 рублей либо административный арест на срок до пятнадцати суток, либо обязательные работы на срок от ста до двухсот часов.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4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Управление транспортным средством без государственных регистрационных знаков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5000 рублей или лишение права управления транспортным средством на срок от одного до трех месяцев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Передача управления транспортным средством лицу, не имеющему при себе документов на право управления им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3000 рублей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Передача управления транспортным средством лицу, заведомо не имеющему права управления транспортным средством (за исключением учебной езды) или лишенному такого права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30000 рублей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Нарушение пешеходом или пассажиром транспортного средства Правил дорожного движения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Предупреждение или штраф 500 рублей</a:t>
            </a:r>
          </a:p>
          <a:p>
            <a:pPr marL="38100" marR="38100" algn="just" fontAlgn="t">
              <a:spcBef>
                <a:spcPts val="500"/>
              </a:spcBef>
              <a:spcAft>
                <a:spcPts val="50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Нарушение Правил дорожного движения лицом, управляющим велосипедом, либо возчиком или другим лицом, непосредственно участвующим в процессе дорожного движения (за исключением пешехода и пассажира транспортного средства, а также водителя транспортного средства)</a:t>
            </a:r>
            <a:r>
              <a:rPr lang="ru-RU" b="0" dirty="0" smtClean="0">
                <a:effectLst/>
                <a:latin typeface="Times New Roman"/>
              </a:rPr>
              <a:t> </a:t>
            </a:r>
          </a:p>
          <a:p>
            <a:pPr marL="0" marR="38100" indent="0" fontAlgn="t">
              <a:spcBef>
                <a:spcPts val="500"/>
              </a:spcBef>
              <a:spcAft>
                <a:spcPts val="500"/>
              </a:spcAft>
              <a:buNone/>
            </a:pPr>
            <a:r>
              <a:rPr lang="ru-RU" b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800 рублей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5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Нарушение Правил дорожного движения пешеходом, пассажиром транспортного средства или иным участником дорожного движения (за исключением водителя транспортного средства), повлекшее создание помех в движении транспортных средств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1000 рублей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0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8100" marR="38100" algn="just" fontAlgn="t">
              <a:spcBef>
                <a:spcPts val="500"/>
              </a:spcBef>
              <a:spcAft>
                <a:spcPts val="500"/>
              </a:spcAft>
            </a:pPr>
            <a:r>
              <a:rPr lang="ru-RU" b="0" dirty="0" smtClean="0">
                <a:effectLst/>
                <a:latin typeface="Times New Roman"/>
              </a:rPr>
              <a:t>Нарушение Правил дорожного движения пешеходом, пассажиром транспортного средства или иным участником дорожного движения (за исключением водителя транспортного средства), повлекшее по неосторожности причинение легкого или средней тяжести вреда здоровью потерпевшего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от 1000 до 1500 рублей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2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Проезд на запрещающий сигнал светофора или на запрещающий жест регулировщика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1000 рублей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То же самое, совершенное </a:t>
            </a:r>
            <a:r>
              <a:rPr lang="ru-RU" u="sng" dirty="0" smtClean="0">
                <a:solidFill>
                  <a:srgbClr val="0000FF"/>
                </a:solidFill>
                <a:effectLst/>
                <a:latin typeface="Times New Roman"/>
              </a:rPr>
              <a:t>повторно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</a:rPr>
              <a:t>Штраф 5000 рублей или лишение права управления транспортным средством на срок от четырех до шести месяцев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da44fae3491232658b343de126acbd37a26cd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UX25FU4DC2SS-925-192</_dlc_DocId>
    <_dlc_DocIdUrl xmlns="abdb83d0-779d-445a-a542-78c4e7e32ea9">
      <Url>http://www.eduportal44.ru/soligalich/shablon/hametova/_layouts/15/DocIdRedir.aspx?ID=UX25FU4DC2SS-925-192</Url>
      <Description>UX25FU4DC2SS-925-192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132B133620EE43A6D70B52F618BA83" ma:contentTypeVersion="0" ma:contentTypeDescription="Создание документа." ma:contentTypeScope="" ma:versionID="8833c680e1be9c269d6ac965e12807c8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89373a8871781f6ded44170290ae094e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5A383F-E7FD-4810-B085-810F08396AB3}"/>
</file>

<file path=customXml/itemProps2.xml><?xml version="1.0" encoding="utf-8"?>
<ds:datastoreItem xmlns:ds="http://schemas.openxmlformats.org/officeDocument/2006/customXml" ds:itemID="{F460BC51-C83C-4E79-9E1B-B36A781C32FA}"/>
</file>

<file path=customXml/itemProps3.xml><?xml version="1.0" encoding="utf-8"?>
<ds:datastoreItem xmlns:ds="http://schemas.openxmlformats.org/officeDocument/2006/customXml" ds:itemID="{EC9FD4E6-4944-4C1A-B080-F9B22C38BD38}"/>
</file>

<file path=customXml/itemProps4.xml><?xml version="1.0" encoding="utf-8"?>
<ds:datastoreItem xmlns:ds="http://schemas.openxmlformats.org/officeDocument/2006/customXml" ds:itemID="{162839FB-AD72-4C15-97AA-F47DD2AB1550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135</TotalTime>
  <Words>335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Ответственность за нарушения правил ДД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Comp</cp:lastModifiedBy>
  <cp:revision>4</cp:revision>
  <dcterms:created xsi:type="dcterms:W3CDTF">2015-12-14T09:20:08Z</dcterms:created>
  <dcterms:modified xsi:type="dcterms:W3CDTF">2015-12-14T11:36:06Z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0x010100D8132B133620EE43A6D70B52F618BA83</vt:lpwstr>
  </property>
  <property fmtid="{D5CDD505-2E9C-101B-9397-08002B2CF9AE}" pid="3" name="_dlc_DocIdItemGuid">
    <vt:lpwstr>d284056d-c157-4a1f-bd3d-2901416f2388</vt:lpwstr>
  </property>
</Properties>
</file>