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comments/comment1.xml" ContentType="application/vnd.openxmlformats-officedocument.presentationml.comment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64" r:id="rId4"/>
    <p:sldId id="265" r:id="rId5"/>
    <p:sldId id="267" r:id="rId6"/>
    <p:sldId id="268" r:id="rId7"/>
    <p:sldId id="269" r:id="rId8"/>
    <p:sldId id="270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uckYouBill" initials="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0-30T16:23:36.765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FEC1E-BD17-4FBC-A186-A11F16D59BA0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9B054-30A7-418A-B738-EDBACC801A3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B0682-8F1E-416F-A856-7D4078767E86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923E3-50CA-44A3-86A0-930168DE828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B11FBB-AA4C-4F38-ADC8-19F9624E4224}" type="datetime1">
              <a:rPr lang="ru-RU" smtClean="0"/>
              <a:t>30.10.2012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2BD80-27A6-4AA5-A0C8-06DBB816C6B2}" type="datetime1">
              <a:rPr lang="ru-RU" smtClean="0"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C8DFE-BE58-442D-9973-A44657B97547}" type="datetime1">
              <a:rPr lang="ru-RU" smtClean="0"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3EC15-3400-4013-AEBF-D9BB3E9DA569}" type="datetime1">
              <a:rPr lang="ru-RU" smtClean="0"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BBFCC7-2D61-48B2-8EE1-F48667E5C598}" type="datetime1">
              <a:rPr lang="ru-RU" smtClean="0"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25B10-AD58-4DAA-A4D3-F90F98359CA5}" type="datetime1">
              <a:rPr lang="ru-RU" smtClean="0"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F58F93-560C-4B39-B63B-3C1C9359AB9B}" type="datetime1">
              <a:rPr lang="ru-RU" smtClean="0"/>
              <a:t>30.10.2012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D6CA1-213E-4B23-A0DD-D398213AB357}" type="datetime1">
              <a:rPr lang="ru-RU" smtClean="0"/>
              <a:t>30.10.2012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DB98F-9437-498A-AEE6-3DF0163D8BB0}" type="datetime1">
              <a:rPr lang="ru-RU" smtClean="0"/>
              <a:t>30.10.2012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3E9077-633C-47BB-B539-27D2DBA6A00D}" type="datetime1">
              <a:rPr lang="ru-RU" smtClean="0"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6A1CF1-374D-4ACD-84B6-9F54C5F713FB}" type="datetime1">
              <a:rPr lang="ru-RU" smtClean="0"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FE5AF0-3B36-4B59-8402-EBAC7BAA48CE}" type="datetime1">
              <a:rPr lang="ru-RU" smtClean="0"/>
              <a:t>30.10.2012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tionline.com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загрузки с Интернета\13_pss.jpg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571480"/>
            <a:ext cx="5857884" cy="41434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71934" y="785794"/>
            <a:ext cx="4643470" cy="2286016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Безопасный </a:t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интернет</a:t>
            </a:r>
            <a: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357686" y="3071810"/>
            <a:ext cx="42862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Памятка для обучающихся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715016"/>
            <a:ext cx="8572560" cy="97156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Мы</a:t>
            </a:r>
            <a:r>
              <a:rPr lang="ru-RU" sz="2000" dirty="0">
                <a:solidFill>
                  <a:srgbClr val="FFFF00"/>
                </a:solidFill>
              </a:rPr>
              <a:t> хотим, чтоб интернет был вам другом много </a:t>
            </a:r>
            <a:r>
              <a:rPr lang="ru-RU" sz="2000" dirty="0" smtClean="0">
                <a:solidFill>
                  <a:srgbClr val="FFFF00"/>
                </a:solidFill>
              </a:rPr>
              <a:t>лет!</a:t>
            </a:r>
          </a:p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Будешь </a:t>
            </a:r>
            <a:r>
              <a:rPr lang="ru-RU" sz="2000" dirty="0">
                <a:solidFill>
                  <a:srgbClr val="FFFF00"/>
                </a:solidFill>
              </a:rPr>
              <a:t>знать </a:t>
            </a:r>
            <a:r>
              <a:rPr lang="ru-RU" sz="2000" b="1" i="1" u="sng" dirty="0">
                <a:solidFill>
                  <a:srgbClr val="C00000"/>
                </a:solidFill>
              </a:rPr>
              <a:t>семь правил</a:t>
            </a:r>
            <a:r>
              <a:rPr lang="ru-RU" sz="2000" b="1" i="1" dirty="0">
                <a:solidFill>
                  <a:srgbClr val="C00000"/>
                </a:solidFill>
              </a:rPr>
              <a:t> </a:t>
            </a:r>
            <a:r>
              <a:rPr lang="ru-RU" sz="2000" i="1" dirty="0">
                <a:solidFill>
                  <a:srgbClr val="FFFF00"/>
                </a:solidFill>
              </a:rPr>
              <a:t>этих -</a:t>
            </a:r>
            <a:r>
              <a:rPr lang="ru-RU" sz="2000" dirty="0">
                <a:solidFill>
                  <a:srgbClr val="FFFF00"/>
                </a:solidFill>
              </a:rPr>
              <a:t> смело плавай в интернете!</a:t>
            </a: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786050" cy="365125"/>
          </a:xfrm>
        </p:spPr>
        <p:txBody>
          <a:bodyPr/>
          <a:lstStyle/>
          <a:p>
            <a:pPr algn="l"/>
            <a:r>
              <a:rPr lang="ru-RU" dirty="0" smtClean="0"/>
              <a:t>МОУ ДОД «ЦВР», г. Оленегорск, 2012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68" y="1214422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kern="0" dirty="0" smtClean="0">
                <a:solidFill>
                  <a:srgbClr val="7030A0"/>
                </a:solidFill>
              </a:rPr>
              <a:t>Если </a:t>
            </a:r>
            <a:r>
              <a:rPr lang="ru-RU" sz="2400" b="1" kern="0" dirty="0" smtClean="0">
                <a:solidFill>
                  <a:srgbClr val="7030A0"/>
                </a:solidFill>
              </a:rPr>
              <a:t>что-то </a:t>
            </a:r>
            <a:r>
              <a:rPr lang="ru-RU" sz="2400" b="1" kern="0" dirty="0" smtClean="0">
                <a:solidFill>
                  <a:srgbClr val="7030A0"/>
                </a:solidFill>
              </a:rPr>
              <a:t>непонятно</a:t>
            </a:r>
          </a:p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kern="0" dirty="0" smtClean="0">
                <a:solidFill>
                  <a:srgbClr val="7030A0"/>
                </a:solidFill>
              </a:rPr>
              <a:t> страшно </a:t>
            </a:r>
            <a:r>
              <a:rPr lang="ru-RU" sz="2400" b="1" kern="0" dirty="0" smtClean="0">
                <a:solidFill>
                  <a:srgbClr val="7030A0"/>
                </a:solidFill>
              </a:rPr>
              <a:t>или неприятно,</a:t>
            </a:r>
            <a:br>
              <a:rPr lang="ru-RU" sz="2400" b="1" kern="0" dirty="0" smtClean="0">
                <a:solidFill>
                  <a:srgbClr val="7030A0"/>
                </a:solidFill>
              </a:rPr>
            </a:br>
            <a:r>
              <a:rPr lang="ru-RU" sz="2400" b="1" kern="0" dirty="0" smtClean="0">
                <a:solidFill>
                  <a:srgbClr val="7030A0"/>
                </a:solidFill>
              </a:rPr>
              <a:t> Быстро </a:t>
            </a:r>
            <a:r>
              <a:rPr lang="ru-RU" sz="2400" b="1" kern="0" dirty="0" smtClean="0">
                <a:solidFill>
                  <a:srgbClr val="7030A0"/>
                </a:solidFill>
              </a:rPr>
              <a:t>к </a:t>
            </a:r>
            <a:r>
              <a:rPr lang="ru-RU" sz="2400" b="1" kern="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взрослым</a:t>
            </a:r>
            <a:r>
              <a:rPr lang="ru-RU" sz="2400" b="1" kern="0" dirty="0" smtClean="0">
                <a:solidFill>
                  <a:srgbClr val="7030A0"/>
                </a:solidFill>
              </a:rPr>
              <a:t> поспеши,</a:t>
            </a:r>
            <a:br>
              <a:rPr lang="ru-RU" sz="2400" b="1" kern="0" dirty="0" smtClean="0">
                <a:solidFill>
                  <a:srgbClr val="7030A0"/>
                </a:solidFill>
              </a:rPr>
            </a:br>
            <a:r>
              <a:rPr lang="ru-RU" sz="2400" b="1" kern="0" dirty="0" smtClean="0">
                <a:solidFill>
                  <a:srgbClr val="7030A0"/>
                </a:solidFill>
              </a:rPr>
              <a:t> Расскажи </a:t>
            </a:r>
            <a:r>
              <a:rPr lang="ru-RU" sz="2400" b="1" kern="0" dirty="0" smtClean="0">
                <a:solidFill>
                  <a:srgbClr val="7030A0"/>
                </a:solidFill>
              </a:rPr>
              <a:t>и покажи.</a:t>
            </a:r>
          </a:p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Спрашивай </a:t>
            </a: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взрослых</a:t>
            </a: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4857760"/>
            <a:ext cx="8929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Всегда спрашивай родителей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о незнакомых вещах в Интернете.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Они расскажут, что безопасно делать, а что нет.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1266" name="Picture 2" descr="C:\Documents and Settings\Администратор\Мои документы\Мероприятия 2012-2013\Интернет и Дети\23812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928670"/>
            <a:ext cx="3333750" cy="3810000"/>
          </a:xfrm>
          <a:prstGeom prst="rect">
            <a:avLst/>
          </a:prstGeom>
          <a:noFill/>
        </p:spPr>
      </p:pic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786050" cy="365125"/>
          </a:xfrm>
        </p:spPr>
        <p:txBody>
          <a:bodyPr/>
          <a:lstStyle/>
          <a:p>
            <a:pPr algn="l"/>
            <a:r>
              <a:rPr lang="ru-RU" dirty="0" smtClean="0"/>
              <a:t>МОУ ДОД «ЦВР», г. Оленегорск, 2012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500174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 всюду на планете,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Есть опасность в </a:t>
            </a:r>
            <a:r>
              <a:rPr lang="ru-RU" sz="2400" b="1" kern="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интернете</a:t>
            </a: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Мы опасность исключаем,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Если фильтры подключаем.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Установи </a:t>
            </a:r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фильтр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596" y="4214818"/>
            <a:ext cx="857256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Чтобы не сталкиваться с неприятной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 огорчительной информацией в интернете, установи на свой браузер фильтр, или попроси сделать это взрослых — тогда можешь смело пользоваться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интересными тебе страничками в интернете.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10243" name="Picture 3" descr="C:\Documents and Settings\Администратор\Рабочий стол\Безымянны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1500174"/>
            <a:ext cx="3287459" cy="2357454"/>
          </a:xfrm>
          <a:prstGeom prst="rect">
            <a:avLst/>
          </a:prstGeom>
          <a:noFill/>
        </p:spPr>
      </p:pic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786050" cy="365125"/>
          </a:xfrm>
        </p:spPr>
        <p:txBody>
          <a:bodyPr/>
          <a:lstStyle/>
          <a:p>
            <a:pPr algn="l"/>
            <a:r>
              <a:rPr lang="ru-RU" dirty="0" smtClean="0"/>
              <a:t>МОУ ДОД «ЦВР», г. Оленегорск, 2012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714712" y="1571612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Не</a:t>
            </a:r>
            <a:r>
              <a:rPr lang="ru-RU" sz="2400" b="1" dirty="0" smtClean="0">
                <a:solidFill>
                  <a:srgbClr val="7030A0"/>
                </a:solidFill>
              </a:rPr>
              <a:t> хочу попасть в беду —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Антивирус заведу!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Всем, кто ходит в интернет,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Пригодится наш совет.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Не </a:t>
            </a:r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открывай файлы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71472" y="4429132"/>
            <a:ext cx="82498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 скачивай и не открывай неизвестные тебе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или присланные незнакомцами файлы из Интернета.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Чтобы избежать заражения компьютера вирусом,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установи на него специальную программу — антивирус!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9218" name="Picture 2" descr="C:\Documents and Settings\Администратор\Мои документы\Мероприятия 2012-2013\Интернет и Дети\yte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161" y="1142984"/>
            <a:ext cx="3723744" cy="3214710"/>
          </a:xfrm>
          <a:prstGeom prst="rect">
            <a:avLst/>
          </a:prstGeom>
          <a:noFill/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786050" cy="365125"/>
          </a:xfrm>
        </p:spPr>
        <p:txBody>
          <a:bodyPr/>
          <a:lstStyle/>
          <a:p>
            <a:pPr algn="l"/>
            <a:r>
              <a:rPr lang="ru-RU" dirty="0" smtClean="0"/>
              <a:t>МОУ ДОД «ЦВР», г. Оленегорск, 2012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500174"/>
            <a:ext cx="4857784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Иногда </a:t>
            </a:r>
            <a:r>
              <a:rPr lang="ru-RU" sz="2400" b="1" dirty="0" smtClean="0">
                <a:solidFill>
                  <a:srgbClr val="7030A0"/>
                </a:solidFill>
              </a:rPr>
              <a:t>тебе в сети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Вдруг встречаются вруны.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Ты мошенникам не верь,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Информацию проверь! 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Не </a:t>
            </a:r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спеши отправлять SMS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14403" y="4286256"/>
            <a:ext cx="882959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хочешь скачать картинку или мелодию,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 тебя просят отправить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не спеши!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Сначала проверь этот номер в интернете –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безопасно ли отправлять на него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 не обманут ли тебя.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Сделать это можно на специальном сайте.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7170" name="Picture 2" descr="C:\Documents and Settings\Администратор\Мои документы\Downloads\photos0-800x600 (Средний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357298"/>
            <a:ext cx="3333746" cy="2500310"/>
          </a:xfrm>
          <a:prstGeom prst="rect">
            <a:avLst/>
          </a:prstGeom>
          <a:noFill/>
        </p:spPr>
      </p:pic>
      <p:sp>
        <p:nvSpPr>
          <p:cNvPr id="7" name="Нижний колонтитул 5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МОУ ДОД «ЦВР», г. Оленегорск, 2012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Администратор\Мои документы\Downloads\1650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357298"/>
            <a:ext cx="4185101" cy="27860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429124" y="1785926"/>
            <a:ext cx="4500594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Злые </a:t>
            </a: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люди в Интернете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Расставляют свои сети.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 незнакомыми людьми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Ты на встречу не иди!</a:t>
            </a:r>
          </a:p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Осторожно </a:t>
            </a:r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незнакомыми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57158" y="4572008"/>
            <a:ext cx="851566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 встречайся без родителей с людьми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 Интернета вживую.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 Интернете многие люди рассказывают о себе неправду.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6" name="Нижний колонтитул 5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МОУ ДОД «ЦВР», г. Оленегорск, 2012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500174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грубиянами в сети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Разговор не заводи.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Ну и сам не оплошай -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Никого не обижай. 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 Будь </a:t>
            </a:r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дружелюбен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000100" y="4429132"/>
            <a:ext cx="771730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Общаясь в Интернете, будь дружелюбен с другими.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Не пиши грубых слов!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Ты можешь нечаянно обидеть человека,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читать грубости так же неприятно, как и слышать.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ижний колонтитул 5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МОУ ДОД «ЦВР», г. Оленегорск, 2012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2" descr="C:\Documents and Settings\Администратор\Мои документы\Мероприятия 2012-2013\Интернет и Дети\happycomput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000108"/>
            <a:ext cx="3143272" cy="3291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68" y="1214422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Чтобы </a:t>
            </a: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вор к нам не пришёл,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 чужой нас не нашёл,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Телефон свой, адрес, фото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 интернет не помещай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 другим не сообщай. 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6429420" cy="121447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7. Не</a:t>
            </a: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рассказывай о себе</a:t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85786" y="4429132"/>
            <a:ext cx="77553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Никогда не рассказывай о себе незнакомым людям: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где ты живешь, учишься,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свой номер телефона.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 должны знать только твои друзья и семья!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8" name="Нижний колонтитул 5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МОУ ДОД «ЦВР», г. Оленегорск, 2012</a:t>
            </a:r>
          </a:p>
        </p:txBody>
      </p:sp>
      <p:pic>
        <p:nvPicPr>
          <p:cNvPr id="4098" name="Picture 2" descr="C:\Documents and Settings\Администратор\Мои документы\Downloads\Эесплуатация-хлебопечк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736"/>
            <a:ext cx="3305759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D:\загрузки с Интернета\13_pss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42844" y="1071546"/>
            <a:ext cx="6643702" cy="50006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подготовила: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Хлучина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Т.А., социальный педагог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Ссылка на источник: </a:t>
            </a:r>
            <a:r>
              <a:rPr lang="ru-RU" sz="1800" u="sng" dirty="0" smtClean="0">
                <a:latin typeface="Arial" pitchFamily="34" charset="0"/>
                <a:cs typeface="Arial" pitchFamily="34" charset="0"/>
                <a:hlinkClick r:id="rId3"/>
              </a:rPr>
              <a:t>http://</a:t>
            </a:r>
            <a:r>
              <a:rPr lang="ru-RU" sz="1800" u="sng" dirty="0" smtClean="0">
                <a:latin typeface="Arial" pitchFamily="34" charset="0"/>
                <a:cs typeface="Arial" pitchFamily="34" charset="0"/>
                <a:hlinkClick r:id="rId3"/>
              </a:rPr>
              <a:t>detionline.com/</a:t>
            </a:r>
            <a:endParaRPr lang="ru-RU" sz="1800" u="sng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786050" cy="365125"/>
          </a:xfrm>
        </p:spPr>
        <p:txBody>
          <a:bodyPr/>
          <a:lstStyle/>
          <a:p>
            <a:pPr algn="l"/>
            <a:r>
              <a:rPr lang="ru-RU" dirty="0" smtClean="0"/>
              <a:t>МОУ ДОД «ЦВР», г. Оленегорск, 2012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bdb83d0-779d-445a-a542-78c4e7e32ea9">UX25FU4DC2SS-299-3439</_dlc_DocId>
    <_dlc_DocIdUrl xmlns="abdb83d0-779d-445a-a542-78c4e7e32ea9">
      <Url>http://www.eduportal44.ru/soligalich/shablon/_layouts/15/DocIdRedir.aspx?ID=UX25FU4DC2SS-299-3439</Url>
      <Description>UX25FU4DC2SS-299-3439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446008AEDCEE84CB7C482180BF9D09A" ma:contentTypeVersion="1" ma:contentTypeDescription="Создание документа." ma:contentTypeScope="" ma:versionID="64f8da8877053b832dba57171a24fbd5">
  <xsd:schema xmlns:xsd="http://www.w3.org/2001/XMLSchema" xmlns:xs="http://www.w3.org/2001/XMLSchema" xmlns:p="http://schemas.microsoft.com/office/2006/metadata/properties" xmlns:ns2="abdb83d0-779d-445a-a542-78c4e7e32ea9" targetNamespace="http://schemas.microsoft.com/office/2006/metadata/properties" ma:root="true" ma:fieldsID="caa7888a296d7a675a193ad356a4c418" ns2:_="">
    <xsd:import namespace="abdb83d0-779d-445a-a542-78c4e7e32ea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b83d0-779d-445a-a542-78c4e7e32ea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1692120-D668-444D-9D0D-538541B97C36}"/>
</file>

<file path=customXml/itemProps2.xml><?xml version="1.0" encoding="utf-8"?>
<ds:datastoreItem xmlns:ds="http://schemas.openxmlformats.org/officeDocument/2006/customXml" ds:itemID="{8344B3C8-CD01-473B-8599-73B8D358C0A8}"/>
</file>

<file path=customXml/itemProps3.xml><?xml version="1.0" encoding="utf-8"?>
<ds:datastoreItem xmlns:ds="http://schemas.openxmlformats.org/officeDocument/2006/customXml" ds:itemID="{61B10BBF-40DD-4C68-A7D1-DEA24588D737}"/>
</file>

<file path=customXml/itemProps4.xml><?xml version="1.0" encoding="utf-8"?>
<ds:datastoreItem xmlns:ds="http://schemas.openxmlformats.org/officeDocument/2006/customXml" ds:itemID="{EE9438C9-4897-410D-A0E6-B31662E018E3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</TotalTime>
  <Words>179</Words>
  <Application>Microsoft Office PowerPoint</Application>
  <PresentationFormat>Экран (4:3)</PresentationFormat>
  <Paragraphs>82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  Безопасный  интернет </vt:lpstr>
      <vt:lpstr>1. Спрашивай взрослых </vt:lpstr>
      <vt:lpstr>2. Установи фильтр</vt:lpstr>
      <vt:lpstr>3. Не открывай файлы</vt:lpstr>
      <vt:lpstr>4. Не спеши отправлять SMS</vt:lpstr>
      <vt:lpstr>5. Осторожно с незнакомыми</vt:lpstr>
      <vt:lpstr>6. Будь дружелюбен</vt:lpstr>
      <vt:lpstr>  7. Не рассказывай о себе  </vt:lpstr>
      <vt:lpstr>подготовила: Хлучина Т.А., социальный педагог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Безопасный  интернет </dc:title>
  <dc:creator>FuckYouBill</dc:creator>
  <cp:lastModifiedBy>FuckYouBill</cp:lastModifiedBy>
  <cp:revision>11</cp:revision>
  <dcterms:created xsi:type="dcterms:W3CDTF">2012-10-30T12:04:25Z</dcterms:created>
  <dcterms:modified xsi:type="dcterms:W3CDTF">2012-10-30T13:47:29Z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0x010100A446008AEDCEE84CB7C482180BF9D09A</vt:lpwstr>
  </property>
  <property fmtid="{D5CDD505-2E9C-101B-9397-08002B2CF9AE}" pid="3" name="_dlc_DocIdItemGuid">
    <vt:lpwstr>00efcb3c-593d-4334-9a3a-96e310f7d631</vt:lpwstr>
  </property>
</Properties>
</file>