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абота\ЭП\шаблоны для презентации\шаблон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85949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МКОУ «</a:t>
            </a:r>
            <a:r>
              <a:rPr lang="ru-RU" sz="1800" i="1" dirty="0" err="1" smtClean="0"/>
              <a:t>Солигаличская</a:t>
            </a:r>
            <a:r>
              <a:rPr lang="ru-RU" sz="1800" i="1" dirty="0" smtClean="0"/>
              <a:t>  средняя общеобразовательная школа»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Программа воспитания </a:t>
            </a:r>
            <a:br>
              <a:rPr lang="ru-RU" sz="2800" b="1" dirty="0" smtClean="0"/>
            </a:br>
            <a:r>
              <a:rPr lang="ru-RU" sz="3200" b="1" u="sng" dirty="0" smtClean="0">
                <a:solidFill>
                  <a:srgbClr val="002060"/>
                </a:solidFill>
              </a:rPr>
              <a:t>«ГРАНИ УСПЕХА»</a:t>
            </a:r>
            <a:endParaRPr lang="ru-RU" sz="1800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1928802"/>
            <a:ext cx="3392356" cy="47405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системе воспитательной работы школы можно выделить несколько основных направлений – граней. Реализуя задачи каждой, ученик  шлифует  свое «Я», совершенствует свои способности, </a:t>
            </a:r>
            <a:r>
              <a:rPr lang="ru-RU" sz="2400" dirty="0" err="1" smtClean="0">
                <a:solidFill>
                  <a:schemeClr val="tx1"/>
                </a:solidFill>
              </a:rPr>
              <a:t>самоутверждается</a:t>
            </a:r>
            <a:r>
              <a:rPr lang="ru-RU" sz="2400" dirty="0" smtClean="0">
                <a:solidFill>
                  <a:schemeClr val="tx1"/>
                </a:solidFill>
              </a:rPr>
              <a:t>  и добивается успеха.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3" descr="H:\Работа\ЭП\шаблоны для презентации\успе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901" y="2285992"/>
            <a:ext cx="5141836" cy="3425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Работа\ЭП\шаблоны для презентации\шаблон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2707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        ГРАНИ 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2200" dirty="0" smtClean="0"/>
              <a:t>(</a:t>
            </a:r>
            <a:r>
              <a:rPr lang="ru-RU" sz="2200" dirty="0" smtClean="0"/>
              <a:t>традиционные коллективные творческие дела</a:t>
            </a:r>
            <a:r>
              <a:rPr lang="ru-RU" sz="2200" dirty="0" smtClean="0"/>
              <a:t>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/>
              <a:t>1. </a:t>
            </a:r>
            <a:r>
              <a:rPr lang="ru-RU" sz="3100" dirty="0" smtClean="0"/>
              <a:t>«</a:t>
            </a:r>
            <a:r>
              <a:rPr lang="ru-RU" sz="3100" dirty="0" smtClean="0"/>
              <a:t>Вахта Памяти</a:t>
            </a:r>
            <a:r>
              <a:rPr lang="ru-RU" sz="3100" dirty="0" smtClean="0"/>
              <a:t>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2. </a:t>
            </a:r>
            <a:r>
              <a:rPr lang="ru-RU" sz="3100" dirty="0" smtClean="0"/>
              <a:t>«День Науки</a:t>
            </a:r>
            <a:r>
              <a:rPr lang="ru-RU" sz="3100" dirty="0" smtClean="0"/>
              <a:t>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3. </a:t>
            </a:r>
            <a:r>
              <a:rPr lang="ru-RU" sz="3100" dirty="0" smtClean="0"/>
              <a:t>«Спартакиада </a:t>
            </a:r>
            <a:r>
              <a:rPr lang="ru-RU" sz="3100" dirty="0"/>
              <a:t>«Старты Надежд»</a:t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4. </a:t>
            </a:r>
            <a:r>
              <a:rPr lang="ru-RU" sz="3100" dirty="0" smtClean="0"/>
              <a:t>«</a:t>
            </a:r>
            <a:r>
              <a:rPr lang="ru-RU" sz="3100" dirty="0" smtClean="0"/>
              <a:t>Новогодний серпантин</a:t>
            </a:r>
            <a:r>
              <a:rPr lang="ru-RU" sz="3100" dirty="0" smtClean="0"/>
              <a:t>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5. </a:t>
            </a:r>
            <a:r>
              <a:rPr lang="ru-RU" sz="3100" dirty="0" smtClean="0"/>
              <a:t>«</a:t>
            </a:r>
            <a:r>
              <a:rPr lang="ru-RU" sz="3100" dirty="0" smtClean="0"/>
              <a:t>Чистая Планета</a:t>
            </a:r>
            <a:r>
              <a:rPr lang="ru-RU" sz="3100" dirty="0" smtClean="0"/>
              <a:t>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7</a:t>
            </a:r>
            <a:r>
              <a:rPr lang="ru-RU" sz="3100" dirty="0" smtClean="0"/>
              <a:t>. </a:t>
            </a:r>
            <a:r>
              <a:rPr lang="ru-RU" sz="3100" dirty="0" err="1" smtClean="0"/>
              <a:t>Межклассное</a:t>
            </a:r>
            <a:r>
              <a:rPr lang="ru-RU" sz="3100" dirty="0" smtClean="0"/>
              <a:t> соревнование «Классная команда»</a:t>
            </a:r>
            <a:endParaRPr lang="ru-RU" sz="3100" dirty="0"/>
          </a:p>
        </p:txBody>
      </p:sp>
      <p:pic>
        <p:nvPicPr>
          <p:cNvPr id="2052" name="Picture 4" descr="H:\Работа\ЭП\шаблоны для презентации\шабл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598" y="3265390"/>
            <a:ext cx="1296144" cy="729762"/>
          </a:xfrm>
          <a:prstGeom prst="rect">
            <a:avLst/>
          </a:prstGeom>
          <a:noFill/>
        </p:spPr>
      </p:pic>
      <p:pic>
        <p:nvPicPr>
          <p:cNvPr id="2054" name="Picture 6" descr="H:\Работа\ЭП\шаблоны для презентации\юная россия 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11" y="1837923"/>
            <a:ext cx="1698969" cy="1086444"/>
          </a:xfrm>
          <a:prstGeom prst="rect">
            <a:avLst/>
          </a:prstGeom>
          <a:noFill/>
        </p:spPr>
      </p:pic>
      <p:pic>
        <p:nvPicPr>
          <p:cNvPr id="2051" name="Picture 3" descr="H:\Работа\ЭП\шаблоны для презентации\глобу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4397" y="4024124"/>
            <a:ext cx="1000132" cy="1006324"/>
          </a:xfrm>
          <a:prstGeom prst="rect">
            <a:avLst/>
          </a:prstGeom>
          <a:noFill/>
        </p:spPr>
      </p:pic>
      <p:pic>
        <p:nvPicPr>
          <p:cNvPr id="2055" name="Picture 7" descr="H:\Работа\ЭП\шаблоны для презентации\из стро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3826" y="4509120"/>
            <a:ext cx="1285884" cy="964413"/>
          </a:xfrm>
          <a:prstGeom prst="rect">
            <a:avLst/>
          </a:prstGeom>
          <a:noFill/>
        </p:spPr>
      </p:pic>
      <p:pic>
        <p:nvPicPr>
          <p:cNvPr id="2057" name="Picture 9" descr="H:\Работа\ЭП\шаблоны для презентации\png-transparent-trophy-sport-cup-graphy-award-sport-trophy-s-medal-gold-photo-camer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751" y="2348880"/>
            <a:ext cx="1133949" cy="1066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абота\ЭП\шаблоны для презентации\шаблон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201136"/>
            <a:ext cx="9174854" cy="70591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Межклассное</a:t>
            </a:r>
            <a:r>
              <a:rPr lang="ru-RU" b="1" dirty="0" smtClean="0"/>
              <a:t> состязание </a:t>
            </a:r>
          </a:p>
          <a:p>
            <a:pPr>
              <a:buNone/>
            </a:pPr>
            <a:r>
              <a:rPr lang="ru-RU" b="1" dirty="0" smtClean="0"/>
              <a:t>«Классная команда»;</a:t>
            </a:r>
          </a:p>
          <a:p>
            <a:pPr>
              <a:buNone/>
            </a:pPr>
            <a:r>
              <a:rPr lang="ru-RU" b="1" dirty="0" smtClean="0"/>
              <a:t>-«Спортивный класс года»;</a:t>
            </a:r>
          </a:p>
          <a:p>
            <a:pPr>
              <a:buFontTx/>
              <a:buChar char="-"/>
            </a:pPr>
            <a:r>
              <a:rPr lang="ru-RU" b="1" dirty="0" smtClean="0"/>
              <a:t>Премия «Пятерка»;</a:t>
            </a:r>
          </a:p>
          <a:p>
            <a:pPr>
              <a:buFontTx/>
              <a:buChar char="-"/>
            </a:pPr>
            <a:r>
              <a:rPr lang="ru-RU" b="1" dirty="0" smtClean="0"/>
              <a:t>«Галерея достижений»;</a:t>
            </a:r>
          </a:p>
          <a:p>
            <a:pPr marL="0" indent="0">
              <a:buNone/>
            </a:pPr>
            <a:r>
              <a:rPr lang="ru-RU" b="1" dirty="0" smtClean="0"/>
              <a:t>- Портфолио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стимулирования обучающихся</a:t>
            </a:r>
            <a:endParaRPr lang="ru-RU" dirty="0"/>
          </a:p>
        </p:txBody>
      </p:sp>
      <p:pic>
        <p:nvPicPr>
          <p:cNvPr id="1026" name="Picture 2" descr="E:\Работа\ЭП\шаблоны для презентации\pyaterka-dev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7500"/>
            <a:ext cx="174380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абота\ЭП\шаблоны для презентации\IMG_20201112_093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9" y="1484784"/>
            <a:ext cx="2503029" cy="16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Работа\ЭП\шаблоны для презентации\9278.750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46" y="2871068"/>
            <a:ext cx="2451174" cy="17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Работа\ЭП\шаблоны для презентации\1354515693_IMG_121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9" y="4278206"/>
            <a:ext cx="2519561" cy="167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Работа\ЭП\шаблоны для презентации\9503065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73" y="4278206"/>
            <a:ext cx="17290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Работа\ЭП\шаблоны для презентации\шабл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937"/>
            <a:ext cx="9144000" cy="6914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Слоган: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«От успеха в школе –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к успеху в жизни!»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H:\Работа\ЭП\шаблоны для презентации\вверх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284984"/>
            <a:ext cx="3848745" cy="256385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4211960" cy="42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UX25FU4DC2SS-299-3420</_dlc_DocId>
    <_dlc_DocIdUrl xmlns="abdb83d0-779d-445a-a542-78c4e7e32ea9">
      <Url>http://www.eduportal44.ru/soligalich/shablon/_layouts/15/DocIdRedir.aspx?ID=UX25FU4DC2SS-299-3420</Url>
      <Description>UX25FU4DC2SS-299-3420</Description>
    </_dlc_DocIdUrl>
  </documentManagement>
</p:properties>
</file>

<file path=customXml/itemProps1.xml><?xml version="1.0" encoding="utf-8"?>
<ds:datastoreItem xmlns:ds="http://schemas.openxmlformats.org/officeDocument/2006/customXml" ds:itemID="{714F0448-A669-4EBC-9581-934038F9F77F}"/>
</file>

<file path=customXml/itemProps2.xml><?xml version="1.0" encoding="utf-8"?>
<ds:datastoreItem xmlns:ds="http://schemas.openxmlformats.org/officeDocument/2006/customXml" ds:itemID="{B8312250-CE63-4E7B-B092-FE36C5237140}"/>
</file>

<file path=customXml/itemProps3.xml><?xml version="1.0" encoding="utf-8"?>
<ds:datastoreItem xmlns:ds="http://schemas.openxmlformats.org/officeDocument/2006/customXml" ds:itemID="{F2770F3B-4862-4B0E-BEE6-3C25311D733D}"/>
</file>

<file path=customXml/itemProps4.xml><?xml version="1.0" encoding="utf-8"?>
<ds:datastoreItem xmlns:ds="http://schemas.openxmlformats.org/officeDocument/2006/customXml" ds:itemID="{AC6D9EFD-B601-47BC-A924-1A63EC1ABD12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68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МКОУ «Солигаличская  средняя общеобразовательная школа» Программа воспитания  «ГРАНИ УСПЕХА»</vt:lpstr>
      <vt:lpstr>                             ГРАНИ               (традиционные коллективные творческие дела) 1. «Вахта Памяти»  2. «День Науки»  3. «Спартакиада «Старты Надежд»  4. «Новогодний серпантин»  5. «Чистая Планета»  7. Межклассное соревнование «Классная команда»</vt:lpstr>
      <vt:lpstr>Способы стимулирования обучающихся</vt:lpstr>
      <vt:lpstr>Слоган:  «От успеха в школе –                           к успеху в жизни!»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«Солигаличская  средняя общеобразовательная школа»  Программа воспитания  «ГРАНИ УСПЕХА»</dc:title>
  <cp:lastModifiedBy>кабинет 5</cp:lastModifiedBy>
  <cp:revision>19</cp:revision>
  <dcterms:modified xsi:type="dcterms:W3CDTF">2020-11-23T07:44:58Z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23f1f152-690b-461c-a9a2-9a230a68db19</vt:lpwstr>
  </property>
</Properties>
</file>