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96633"/>
    <a:srgbClr val="009900"/>
    <a:srgbClr val="9900CC"/>
    <a:srgbClr val="FF7C80"/>
    <a:srgbClr val="FF00FF"/>
    <a:srgbClr val="FF9900"/>
    <a:srgbClr val="000000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2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2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6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7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9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4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2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6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4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6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1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32808D-FE37-4778-BF4A-4D5C1482E826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EC2C-F649-4592-B7B5-9E93AF04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41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9144000" cy="331236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8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Игра: «Царства природы»</a:t>
            </a:r>
            <a:endParaRPr lang="ru-RU" sz="80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500174"/>
            <a:ext cx="3500462" cy="4441298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 что похожа грибница?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5419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703" y="3420523"/>
            <a:ext cx="1950720" cy="1459992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4291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Споры этих грибов находятся в шляпке внутри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мелких трубочек.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 называются данные грибы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0" y="3357562"/>
            <a:ext cx="4257708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Трубчатые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500174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Некоторые грибы и деревья –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«неразлучные друзья». Нити грибницы срастаются с корнями деревьев, образуя общий грибокорень.</a:t>
            </a:r>
            <a:r>
              <a:rPr lang="ru-RU" sz="3600" dirty="0" smtClean="0"/>
              <a:t>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Почему грибы «привязаны» к «своим» деревьям?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429264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-357222" y="2928934"/>
            <a:ext cx="6000792" cy="257176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Грибы получают от деревьев питательные вещества. Грибница снабжает дерево влагой и минеральными веществами.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Содержимое 11" descr="0009-012-Pochemu-griby-obitajut-vblizi-dereve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7858" y="2052638"/>
            <a:ext cx="4170409" cy="419576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inus_mugo_36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355" y="2052638"/>
            <a:ext cx="6309416" cy="4195762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85794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Листья </a:t>
            </a:r>
            <a:r>
              <a:rPr kumimoji="0" lang="ru-RU" sz="36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этих растений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– иголки.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 такие растения называют?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285720" y="3143248"/>
            <a:ext cx="4257708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Хвойные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86050" y="3071810"/>
            <a:ext cx="3929090" cy="10715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6000" dirty="0" smtClean="0"/>
              <a:t>Кислород </a:t>
            </a:r>
            <a:endParaRPr lang="ru-RU" sz="60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Благодаря растениям содержание этого газа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атмосфере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почти не меняется. Назовите газ.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Так называют весь растительный мир Земли.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3357554" y="2857496"/>
            <a:ext cx="2786082" cy="9048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7100" dirty="0" smtClean="0"/>
              <a:t>Флора</a:t>
            </a:r>
            <a:r>
              <a:rPr lang="ru-RU" sz="5400" dirty="0" smtClean="0"/>
              <a:t> </a:t>
            </a:r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2136934"/>
            <a:ext cx="6711950" cy="4027170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 этих представителей мира растений есть стебель и листья, но нет корней и цветков.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928662" y="3143248"/>
            <a:ext cx="1785950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Мхи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kelp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813" y="2078831"/>
            <a:ext cx="5524500" cy="4143375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35729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Эта морская водоросль является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ценным питательным продуктом, так как в ней содержится много веществ, необходимых человеку, например, йод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85720" y="3429000"/>
            <a:ext cx="4572032" cy="10715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Ламинария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28794" y="3643314"/>
            <a:ext cx="564360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Млекопитающие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0010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Этих животных называют так потому, что они выкармливают своих детенышей молоком.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XXX\Desktop\своя игра\pic_nameb8d57a67bb164dee6db0512b0a9489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928958" cy="1952639"/>
          </a:xfrm>
          <a:prstGeom prst="rect">
            <a:avLst/>
          </a:prstGeom>
          <a:noFill/>
        </p:spPr>
      </p:pic>
      <p:pic>
        <p:nvPicPr>
          <p:cNvPr id="8" name="Picture 2" descr="C:\Users\XXX\Desktop\своя игра\pic_nameb8d57a67bb164dee6db0512b0a94897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1785926"/>
            <a:ext cx="2711998" cy="1952639"/>
          </a:xfrm>
          <a:prstGeom prst="rect">
            <a:avLst/>
          </a:prstGeom>
          <a:noFill/>
        </p:spPr>
      </p:pic>
      <p:pic>
        <p:nvPicPr>
          <p:cNvPr id="9" name="Picture 2" descr="C:\Users\XXX\Desktop\своя игра\pic_nameb8d57a67bb164dee6db0512b0a94897a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6248" y="4500570"/>
            <a:ext cx="3357586" cy="200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Их часто путают с насекомыми. Однако, в отличие от насекомых, у них имеется 8 ног.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715016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iz-article.narod.ru/images3/pauk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3575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642910" y="1514818"/>
            <a:ext cx="2520000" cy="9000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бактерии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16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5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4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32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40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7482910" y="1514818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42910" y="2414818"/>
            <a:ext cx="2520000" cy="9000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грибы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16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24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532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640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7482910" y="2414818"/>
            <a:ext cx="1060704" cy="914400"/>
          </a:xfrm>
          <a:prstGeom prst="hexag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642910" y="3314818"/>
            <a:ext cx="2520000" cy="9000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растения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316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424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32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640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482910" y="3314818"/>
            <a:ext cx="1060704" cy="914400"/>
          </a:xfrm>
          <a:prstGeom prst="hexagon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642910" y="4214818"/>
            <a:ext cx="2520000" cy="9000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316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424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32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40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20</a:t>
            </a:r>
            <a:endParaRPr lang="ru-RU" sz="3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482910" y="4214818"/>
            <a:ext cx="1060704" cy="914400"/>
          </a:xfrm>
          <a:prstGeom prst="hexagon">
            <a:avLst/>
          </a:prstGeom>
          <a:solidFill>
            <a:srgbClr val="00C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25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7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2857496"/>
            <a:ext cx="3286148" cy="25003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/>
              <a:t>Рептилии</a:t>
            </a:r>
          </a:p>
          <a:p>
            <a:pPr>
              <a:buNone/>
            </a:pPr>
            <a:r>
              <a:rPr lang="ru-RU" sz="4400" dirty="0" smtClean="0"/>
              <a:t>(пресмыка-ющиеся)</a:t>
            </a:r>
            <a:endParaRPr lang="ru-RU" sz="44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428660" y="1500174"/>
            <a:ext cx="9929882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Температура тела этих животных непостоянна.</a:t>
            </a:r>
            <a:r>
              <a:rPr kumimoji="0" lang="ru-RU" sz="35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Она зависит от условий окружающей среды.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холодное время года эти животные впадают в особое состояние – оцепенение.</a:t>
            </a:r>
            <a:endParaRPr kumimoji="0" lang="ru-RU" sz="35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XXX\Desktop\своя игра\Amphib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3595696" cy="3595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1435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 переводе  с греческого языка это слово означает «двоякоживущая».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714612" y="3143248"/>
            <a:ext cx="3929090" cy="107157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Амфибия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14356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Многие рыбы издают различные звуки. А какая из рыб считается очень «болтливой»?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57158" y="2714620"/>
            <a:ext cx="4572032" cy="19385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Морской  петух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XXX\Desktop\своя игра\kartinki24_fish_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523875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 что похожи бактерии?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4"/>
          <p:cNvSpPr txBox="1">
            <a:spLocks noGrp="1"/>
          </p:cNvSpPr>
          <p:nvPr>
            <p:ph idx="1"/>
          </p:nvPr>
        </p:nvSpPr>
        <p:spPr>
          <a:xfrm>
            <a:off x="0" y="2214554"/>
            <a:ext cx="4000528" cy="26432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4800" dirty="0" smtClean="0"/>
              <a:t>На палочки,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4800" dirty="0" smtClean="0"/>
              <a:t>спиральки,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4800" dirty="0" smtClean="0"/>
              <a:t>шарики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6" descr="image1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071678"/>
            <a:ext cx="4857784" cy="32449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0c795ca-0f96-11e1-be13-00155d006408-746x10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928802"/>
            <a:ext cx="2735675" cy="3667125"/>
          </a:xfrm>
          <a:ln>
            <a:solidFill>
              <a:srgbClr val="3366FF"/>
            </a:solidFill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7148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Через этот прибор можно рассмотреть бактерии.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715016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500306"/>
            <a:ext cx="7858180" cy="15001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Те бактерии, которые проникают в организм человека, животного или растения, живут и питаются за его счет.</a:t>
            </a:r>
            <a:endParaRPr lang="ru-RU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Какие бактерии называют паразитами?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928802"/>
            <a:ext cx="8001056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Одни бактерии помогают переваривать пищу, другие  используются в кулинарии. Существуют бактерии, которые используются при производстве лекарств, витаминов, удобрений.</a:t>
            </a:r>
            <a:endParaRPr lang="ru-RU" sz="3200" dirty="0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Какова польза бактерий?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 называется наука, изучающая бактерии?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714480" y="2571744"/>
            <a:ext cx="5829312" cy="8572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Микробиология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ri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888" y="2052638"/>
            <a:ext cx="5594349" cy="4195762"/>
          </a:xfr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28604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Какой гриб по праву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считают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«царем грибов»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214950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357158" y="2500306"/>
            <a:ext cx="2428892" cy="24288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Белый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гриб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28802"/>
            <a:ext cx="5514992" cy="3269068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0" y="0"/>
            <a:ext cx="571472" cy="5714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Какие части гриба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составляют плодовое тело?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357826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996633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31550" cmpd="sng">
                <a:solidFill>
                  <a:srgbClr val="996633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UX25FU4DC2SS-299-1820</_dlc_DocId>
    <_dlc_DocIdUrl xmlns="abdb83d0-779d-445a-a542-78c4e7e32ea9">
      <Url>http://www.eduportal44.ru/soligalich/shablon/_layouts/15/DocIdRedir.aspx?ID=UX25FU4DC2SS-299-1820</Url>
      <Description>UX25FU4DC2SS-299-1820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D25C7-C1E0-4B60-B0F3-C9154D8CB670}"/>
</file>

<file path=customXml/itemProps2.xml><?xml version="1.0" encoding="utf-8"?>
<ds:datastoreItem xmlns:ds="http://schemas.openxmlformats.org/officeDocument/2006/customXml" ds:itemID="{D2CDEABC-B5C6-4554-831E-58197F8AC613}"/>
</file>

<file path=customXml/itemProps3.xml><?xml version="1.0" encoding="utf-8"?>
<ds:datastoreItem xmlns:ds="http://schemas.openxmlformats.org/officeDocument/2006/customXml" ds:itemID="{152A28F9-1975-4340-82D1-1915B28411E0}"/>
</file>

<file path=customXml/itemProps4.xml><?xml version="1.0" encoding="utf-8"?>
<ds:datastoreItem xmlns:ds="http://schemas.openxmlformats.org/officeDocument/2006/customXml" ds:itemID="{56BFF9D2-02CA-4FD7-9101-C1FCB8F173D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581</TotalTime>
  <Words>387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Times New Roman</vt:lpstr>
      <vt:lpstr>Wingdings 2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«Своя игра»</dc:title>
  <dc:creator>XXX</dc:creator>
  <cp:lastModifiedBy>dasha</cp:lastModifiedBy>
  <cp:revision>55</cp:revision>
  <dcterms:created xsi:type="dcterms:W3CDTF">2016-01-12T14:59:42Z</dcterms:created>
  <dcterms:modified xsi:type="dcterms:W3CDTF">2019-02-19T14:52:13Z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b3a5c046-3354-4c8a-b7ec-c727fc6ad3b3</vt:lpwstr>
  </property>
</Properties>
</file>