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9" r:id="rId4"/>
    <p:sldId id="265" r:id="rId5"/>
    <p:sldId id="266" r:id="rId6"/>
    <p:sldId id="267" r:id="rId7"/>
    <p:sldId id="270" r:id="rId8"/>
    <p:sldId id="271" r:id="rId9"/>
    <p:sldId id="288" r:id="rId10"/>
    <p:sldId id="272" r:id="rId11"/>
    <p:sldId id="274" r:id="rId12"/>
    <p:sldId id="273" r:id="rId13"/>
    <p:sldId id="275" r:id="rId14"/>
    <p:sldId id="276" r:id="rId15"/>
    <p:sldId id="277" r:id="rId16"/>
    <p:sldId id="284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4FD7-6779-4F9F-8593-30A4F2994E68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4AB5-4E7E-472C-B149-A6EAED7E4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ld.edu54.ru/sites/default/files/upload/2011/05/1226526676_shkol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http://fs.nashaucheba.ru/tw_files2/urls_3/1467/d-1466092/1466092_html_m511920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1800200" cy="1296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Права, обязанности и ответственность ребёнка.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364502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Уполномоченный по правам участников 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 процесса в рамках 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 учреждения: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О.К.Скуднова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МКОУ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Солигаличская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СОШ»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Солигаличского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муниципального района Костромской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имеет право требовать отмены усыновления в случаях, указанных в законе;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несовершеннолетние родители вправе требовать установления отцовства в отношении своих детей в судебном порядке;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обучаться вождению мотоцикла;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имеет право управлять велосипедом при движении по дорогам;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вступать в молодежные общественные объединения;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подлежит уголовной ответственности за некоторые преступления (убийство, разбой, кража, вымогательство и др.);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подлежит имущественной ответственности по заключённым сделкам, а также за причинение имущественного вреда;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быть исключен из школы за нарушения.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имеет право поступить на работу с согласия профсоюзного органа предприятия (сокращенная рабочая неделя 24 часа, другие трудовые льготы).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0649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14 лет - Четырнадцатилетний гражданин: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16 лет - Шестнадцатилетний гражданин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имеет право на вступление в брак с разрешения органов местного самоуправления при наличии уважительных причин;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несовершеннолетние родители, не состоящие в браке, в случае рождения у них ребёнка, при установлении их отцовства (материнства), вправе самостоятельно осуществлять родительские права;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быть объявлен, в установленном законном порядке, полностью дееспособным (эмансипация), если работает по трудовому договору или занимается предпринимательской деятельностью.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быть членом кооператива, акционерного общества;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имеет право управлять мопедом при езде по дорогам;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подлежит административной ответственности за правонарушения в особом порядке (через комиссию по делам несовершеннолетних); за некоторые правонарушения (например, мелкое хулиганство) несёт административную ответственность в общем порядке;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несёт уголовную ответственность за любые преступления.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17 лет - Семнадцатилетний гражданин подлежит первоначальной постановке на воинский учёт (выдается приписное свидетельство).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18 лет - Восемнадцатилетний гражданин становится полностью дееспособным (совершеннолетним) и может своими действиями приобретать любые права и налагать на себя любые обязанности.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6" name="Picture 4" descr="http://pravomer.info/upload_files/ttest2/pripisno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6642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Обязанности и ответственность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Статья 29 Конвенции прав человека гласит, что человек имеет не только права, но и обязанности.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ОБЯЗАННОСТИ ДЕТЕЙ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ребёнок обязан: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Придерживаться общепринятых правил поведения;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уважать права и культурную самобытность других;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слушаться родителей и лиц, их заменяющих;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получать основное общее образование;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соблюдать правила поведения, правила техники безопасности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учебную дисциплину, установленные в воспитательных и образовательных учреждениях, дома и в общественных местах;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Если обязанности не выполняются – наступает ответственность, ответственность по закону.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1893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latin typeface="Cambria" pitchFamily="18" charset="0"/>
              </a:rPr>
              <a:t> 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Поведение человека в обществе регулируется не только моральными нормами, но и правовыми. Несоблюдение этих правил влечёт ответственность в административном или даже уголовном порядке.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ОТВЕТСТВЕННОСТЬ ДЕТЕЙ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Ребёнок несёт ответственность: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своей совестью;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родителями и лицами их заменяющими;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перед преподавателями и воспитателями, администрацией учреждений образования;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ребёнок несёт ответственность за совершение общественно-опасных действий или злостное систематическое нарушение правил общественного поведения. </a:t>
            </a:r>
            <a:b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Ребёнок, которому исполнилось 11 лет, может быть помещён в специальное воспитательное учреждение для детей и подростков. 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С 14 лет наступает: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административная ответственность;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дисциплинарная;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совершение правонарушений, в том числе за грубые и неоднократные нарушения устава школы – исключение из школы;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нарушения трудовой дисциплины;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гражданско-правовая ответственность, самостоятельная имущественная ответственность по заключенным сделкам;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ответственность за возмещение причиненного вреда.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2937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16 лет наступает: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административная и полная уголовная ответственность.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8" name="Picture 8" descr="https://snoska.ru/images/covers/2a/12/2a124bbc-9904-5d8c-b32f-23dca0c15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05064"/>
            <a:ext cx="166615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9269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имеет столько прав, сколько он может и хочет иметь, при условии, что знает, как этими правами следует воспользоваться .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050" name="AutoShape 2" descr="http://abali.ru/wp-content/uploads/2014/03/razvivayushhijsya_flag_rossii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www.playcast.ru/uploads/2016/06/11/189583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53650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741722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         Спасибо </a:t>
            </a:r>
          </a:p>
          <a:p>
            <a:r>
              <a:rPr lang="ru-RU" sz="6600" b="1" smtClean="0">
                <a:solidFill>
                  <a:schemeClr val="accent2">
                    <a:lumMod val="50000"/>
                  </a:schemeClr>
                </a:solidFill>
              </a:rPr>
              <a:t>     за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внимание!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8" descr="http://zvezdochka-ds.ucoz.ru/prava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5472608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7667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Конвенция о правах ребёнка была принята 20 ноября 1989 г. на Генеральной Ассамблее ООН. Конвенция была открыта для подписания 26 января 1990 г. Уже в этот первый день 61 страна подписала этот документ. Наша страна присоединилась к Конвенции 13 июля 1990 г. Этот наиважнейший документ вступил в силу 2 сентября 1990 г.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://www.metod-kopilka.ru/images/doc/19/13485/hello_html_m22cc79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4887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46085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ГРАЖДАНСКИЕ ПРАВА ДЕТЕЙ ВСЕГО МИРА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жизнь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имя при рождении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медицинскую помощь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образование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отдых и досуг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иметь имущество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свободно выражать свои взгляды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свободное перемещение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заботу и воспитание родителями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всестороннее развитие и уважение человеческого достоинства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sym typeface="Symbol"/>
              </a:rPr>
              <a:t>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Право на личную жизнь, семейную жизнь, неприкосновенность жилища, тайну переписки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 descr="http://47raduga.caduk.ru/images/pravareben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672408" cy="35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ПРАВА ДЕТЕЙ В СЕМЬЕ.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ребёнок имеет право на: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родительское воспитание;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проживание со своими родителями и поддержание с ними контакта в случае разлучения;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защиту от дурного обращения или отсутствия заботы со стороны родителей либо тех, кто должен обеспечить за ребёнком уход.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9458" name="Picture 2" descr="http://img0.liveinternet.ru/images/attach/c/10/110/619/11061972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439248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ПРАВА РЕБЁНКА НА ВЫЖИВАНИЕ И ЗДОРОВОЕ РАЗВИТИЕ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ребёнок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имеет право на: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жизнь и развитие;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помощь государства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своём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развитии;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достойный уровень жизни, необходимый для его физического, умственного, духовного, нравственного и социального развития;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охрану здоровья, получение качественной медицинской помощи;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особый уход в случае инвалидности, обеспечивающий сохранение чувства собственного достоинства и способствующий активному участию в жизни общества.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8434" name="Picture 2" descr="http://www.cadmus.ru/service/web/2010/11/kvart/img/i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68831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60649"/>
            <a:ext cx="8496944" cy="45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                  ПРАВА ДЕТЕЙ НА УЧЁБУ И ОТДЫХ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ребёнок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имеет право на: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воспитание в духе взаимопонимания, мира, терпимости и равенства;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поддержание своих национальных традиций, исповедание своей религии и общение на родном языке;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бесплатное обязательное начальное образование;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среднее и профессиональное образование;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образование, которое обеспечивает: развитие личности, талантов, умственных и физических способностей ребёнка в самом полном объёме, готовит к активной самостоятельной жизни в свободном обществе, воспитывает уважение к своей семье, культурным традициям и языку своей страны, уважение к природе;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получение информации, способствующей всестороннему развитию;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отдых, игры и возможность участвовать в культурной и творческой жизни общества.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Picture 4" descr="http://fs.nashaucheba.ru/tw_files2/urls_3/1467/d-1466092/1466092_html_m511920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941168"/>
            <a:ext cx="180020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                    ПРАВА ДЕТЕЙ НА ОСОБУЮ ЗАЩИТУ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Каждый ребёнок имеет право на особую защиту: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 любого вида опасности или насилия;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 похищения;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 злоупотребления наркотиками;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от торговли детьми и эксплуатации детского труда;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при любых формах притеснения в связи с различиями в цвете кожи, вероисповедании, имущественном положении и т.д.;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при чрезвычайных ситуациях (вооруженных конфликтах, в случае разлучения семей или нахождения вне дома);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когда ребёнок вступает в конфликт с законом;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когда ребёнок становится беженцем;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 когда ребёнок становится инвалидом.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4" descr="http://fs.nashaucheba.ru/tw_files2/urls_3/1467/d-1466092/1466092_html_m511920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180020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reeppt.ru/MyShablony/Blue_univer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14 лет - Четырнадцатилетний гражданин: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имеет право на получение паспорта;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даёт письменное согласие для выхода из гражданства РФ вместе с родителями;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может выбирать себе место жительства (с согласия родителей);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вправе, с согласия родителей, совершать любые сделки;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вправе самостоятельно распоряжаться своим заработком, стипендией, иными доходами;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•осуществлять права автора, охраняемого законом результата своей интеллектуальной деятельности;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вносить вклады в кредитные учреждения и распоряжаться ими;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• допускается поступление на работу (на лёгкий труд не более 4 часов в день) с согласия одного из родителей;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1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boombob.ru/img/picture/Jun/13/a1232487efeaeb46c3092a8ef3d1dfbf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273630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UX25FU4DC2SS-299-4098</_dlc_DocId>
    <_dlc_DocIdUrl xmlns="abdb83d0-779d-445a-a542-78c4e7e32ea9">
      <Url>http://www.eduportal44.ru/soligalich/shablon/_layouts/15/DocIdRedir.aspx?ID=UX25FU4DC2SS-299-4098</Url>
      <Description>UX25FU4DC2SS-299-4098</Description>
    </_dlc_DocIdUrl>
  </documentManagement>
</p:properties>
</file>

<file path=customXml/itemProps1.xml><?xml version="1.0" encoding="utf-8"?>
<ds:datastoreItem xmlns:ds="http://schemas.openxmlformats.org/officeDocument/2006/customXml" ds:itemID="{07D007AC-EE61-4E5B-80B3-1D1452461AA2}"/>
</file>

<file path=customXml/itemProps2.xml><?xml version="1.0" encoding="utf-8"?>
<ds:datastoreItem xmlns:ds="http://schemas.openxmlformats.org/officeDocument/2006/customXml" ds:itemID="{14041B05-00B5-42E1-A3E1-8ED901798ECE}"/>
</file>

<file path=customXml/itemProps3.xml><?xml version="1.0" encoding="utf-8"?>
<ds:datastoreItem xmlns:ds="http://schemas.openxmlformats.org/officeDocument/2006/customXml" ds:itemID="{7E16FC43-0717-46B7-9855-8600A5D7938F}"/>
</file>

<file path=customXml/itemProps4.xml><?xml version="1.0" encoding="utf-8"?>
<ds:datastoreItem xmlns:ds="http://schemas.openxmlformats.org/officeDocument/2006/customXml" ds:itemID="{94FA95EB-63B1-40CC-8F4D-8014A6F5284D}"/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219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рс1</cp:lastModifiedBy>
  <cp:revision>45</cp:revision>
  <dcterms:created xsi:type="dcterms:W3CDTF">2016-07-01T18:53:57Z</dcterms:created>
  <dcterms:modified xsi:type="dcterms:W3CDTF">2021-11-21T18:45:49Z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401b5693-32e0-4b3c-9512-3ca35eb1e261</vt:lpwstr>
  </property>
</Properties>
</file>