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6.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7.xml" ContentType="application/vnd.openxmlformats-officedocument.presentationml.slideLayout+xml"/>
  <Override PartName="/ppt/slideLayouts/slideLayout15.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sldIdLst>
    <p:sldId id="273" r:id="rId2"/>
    <p:sldId id="257" r:id="rId3"/>
    <p:sldId id="259" r:id="rId4"/>
    <p:sldId id="258" r:id="rId5"/>
    <p:sldId id="268" r:id="rId6"/>
    <p:sldId id="265" r:id="rId7"/>
    <p:sldId id="267" r:id="rId8"/>
    <p:sldId id="266" r:id="rId9"/>
    <p:sldId id="269" r:id="rId10"/>
    <p:sldId id="263" r:id="rId11"/>
    <p:sldId id="271" r:id="rId12"/>
    <p:sldId id="264" r:id="rId13"/>
    <p:sldId id="260" r:id="rId14"/>
    <p:sldId id="261" r:id="rId15"/>
    <p:sldId id="262" r:id="rId16"/>
    <p:sldId id="270" r:id="rId17"/>
  </p:sldIdLst>
  <p:sldSz cx="10799763" cy="7920038"/>
  <p:notesSz cx="9144000" cy="6858000"/>
  <p:defaultTextStyle>
    <a:defPPr>
      <a:defRPr lang="ru-RU"/>
    </a:defPPr>
    <a:lvl1pPr marL="0" algn="l" defTabSz="1069600" rtl="0" eaLnBrk="1" latinLnBrk="0" hangingPunct="1">
      <a:defRPr sz="2106" kern="1200">
        <a:solidFill>
          <a:schemeClr val="tx1"/>
        </a:solidFill>
        <a:latin typeface="+mn-lt"/>
        <a:ea typeface="+mn-ea"/>
        <a:cs typeface="+mn-cs"/>
      </a:defRPr>
    </a:lvl1pPr>
    <a:lvl2pPr marL="534800" algn="l" defTabSz="1069600" rtl="0" eaLnBrk="1" latinLnBrk="0" hangingPunct="1">
      <a:defRPr sz="2106" kern="1200">
        <a:solidFill>
          <a:schemeClr val="tx1"/>
        </a:solidFill>
        <a:latin typeface="+mn-lt"/>
        <a:ea typeface="+mn-ea"/>
        <a:cs typeface="+mn-cs"/>
      </a:defRPr>
    </a:lvl2pPr>
    <a:lvl3pPr marL="1069600" algn="l" defTabSz="1069600" rtl="0" eaLnBrk="1" latinLnBrk="0" hangingPunct="1">
      <a:defRPr sz="2106" kern="1200">
        <a:solidFill>
          <a:schemeClr val="tx1"/>
        </a:solidFill>
        <a:latin typeface="+mn-lt"/>
        <a:ea typeface="+mn-ea"/>
        <a:cs typeface="+mn-cs"/>
      </a:defRPr>
    </a:lvl3pPr>
    <a:lvl4pPr marL="1604400" algn="l" defTabSz="1069600" rtl="0" eaLnBrk="1" latinLnBrk="0" hangingPunct="1">
      <a:defRPr sz="2106" kern="1200">
        <a:solidFill>
          <a:schemeClr val="tx1"/>
        </a:solidFill>
        <a:latin typeface="+mn-lt"/>
        <a:ea typeface="+mn-ea"/>
        <a:cs typeface="+mn-cs"/>
      </a:defRPr>
    </a:lvl4pPr>
    <a:lvl5pPr marL="2139200" algn="l" defTabSz="1069600" rtl="0" eaLnBrk="1" latinLnBrk="0" hangingPunct="1">
      <a:defRPr sz="2106" kern="1200">
        <a:solidFill>
          <a:schemeClr val="tx1"/>
        </a:solidFill>
        <a:latin typeface="+mn-lt"/>
        <a:ea typeface="+mn-ea"/>
        <a:cs typeface="+mn-cs"/>
      </a:defRPr>
    </a:lvl5pPr>
    <a:lvl6pPr marL="2674000" algn="l" defTabSz="1069600" rtl="0" eaLnBrk="1" latinLnBrk="0" hangingPunct="1">
      <a:defRPr sz="2106" kern="1200">
        <a:solidFill>
          <a:schemeClr val="tx1"/>
        </a:solidFill>
        <a:latin typeface="+mn-lt"/>
        <a:ea typeface="+mn-ea"/>
        <a:cs typeface="+mn-cs"/>
      </a:defRPr>
    </a:lvl6pPr>
    <a:lvl7pPr marL="3208800" algn="l" defTabSz="1069600" rtl="0" eaLnBrk="1" latinLnBrk="0" hangingPunct="1">
      <a:defRPr sz="2106" kern="1200">
        <a:solidFill>
          <a:schemeClr val="tx1"/>
        </a:solidFill>
        <a:latin typeface="+mn-lt"/>
        <a:ea typeface="+mn-ea"/>
        <a:cs typeface="+mn-cs"/>
      </a:defRPr>
    </a:lvl7pPr>
    <a:lvl8pPr marL="3743599" algn="l" defTabSz="1069600" rtl="0" eaLnBrk="1" latinLnBrk="0" hangingPunct="1">
      <a:defRPr sz="2106" kern="1200">
        <a:solidFill>
          <a:schemeClr val="tx1"/>
        </a:solidFill>
        <a:latin typeface="+mn-lt"/>
        <a:ea typeface="+mn-ea"/>
        <a:cs typeface="+mn-cs"/>
      </a:defRPr>
    </a:lvl8pPr>
    <a:lvl9pPr marL="4278399" algn="l" defTabSz="1069600" rtl="0" eaLnBrk="1" latinLnBrk="0" hangingPunct="1">
      <a:defRPr sz="2106"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9C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644" autoAdjust="0"/>
    <p:restoredTop sz="94660"/>
  </p:normalViewPr>
  <p:slideViewPr>
    <p:cSldViewPr snapToGrid="0">
      <p:cViewPr varScale="1">
        <p:scale>
          <a:sx n="85" d="100"/>
          <a:sy n="85" d="100"/>
        </p:scale>
        <p:origin x="114"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23334" y="1672010"/>
            <a:ext cx="7819869" cy="3845204"/>
          </a:xfrm>
        </p:spPr>
        <p:txBody>
          <a:bodyPr anchor="b"/>
          <a:lstStyle>
            <a:lvl1pPr>
              <a:defRPr sz="8315"/>
            </a:lvl1pPr>
          </a:lstStyle>
          <a:p>
            <a:r>
              <a:rPr lang="ru-RU" smtClean="0"/>
              <a:t>Образец заголовка</a:t>
            </a:r>
            <a:endParaRPr lang="en-US" dirty="0"/>
          </a:p>
        </p:txBody>
      </p:sp>
      <p:sp>
        <p:nvSpPr>
          <p:cNvPr id="3" name="Subtitle 2"/>
          <p:cNvSpPr>
            <a:spLocks noGrp="1"/>
          </p:cNvSpPr>
          <p:nvPr>
            <p:ph type="subTitle" idx="1"/>
          </p:nvPr>
        </p:nvSpPr>
        <p:spPr>
          <a:xfrm>
            <a:off x="1023334" y="5517210"/>
            <a:ext cx="7819869" cy="994821"/>
          </a:xfrm>
        </p:spPr>
        <p:txBody>
          <a:bodyPr anchor="t"/>
          <a:lstStyle>
            <a:lvl1pPr marL="0" indent="0" algn="l">
              <a:buNone/>
              <a:defRPr cap="all">
                <a:solidFill>
                  <a:schemeClr val="bg2">
                    <a:lumMod val="40000"/>
                    <a:lumOff val="60000"/>
                  </a:schemeClr>
                </a:solidFill>
              </a:defRPr>
            </a:lvl1pPr>
            <a:lvl2pPr marL="528020" indent="0" algn="ctr">
              <a:buNone/>
              <a:defRPr>
                <a:solidFill>
                  <a:schemeClr val="tx1">
                    <a:tint val="75000"/>
                  </a:schemeClr>
                </a:solidFill>
              </a:defRPr>
            </a:lvl2pPr>
            <a:lvl3pPr marL="1056041" indent="0" algn="ctr">
              <a:buNone/>
              <a:defRPr>
                <a:solidFill>
                  <a:schemeClr val="tx1">
                    <a:tint val="75000"/>
                  </a:schemeClr>
                </a:solidFill>
              </a:defRPr>
            </a:lvl3pPr>
            <a:lvl4pPr marL="1584061" indent="0" algn="ctr">
              <a:buNone/>
              <a:defRPr>
                <a:solidFill>
                  <a:schemeClr val="tx1">
                    <a:tint val="75000"/>
                  </a:schemeClr>
                </a:solidFill>
              </a:defRPr>
            </a:lvl4pPr>
            <a:lvl5pPr marL="2112081" indent="0" algn="ctr">
              <a:buNone/>
              <a:defRPr>
                <a:solidFill>
                  <a:schemeClr val="tx1">
                    <a:tint val="75000"/>
                  </a:schemeClr>
                </a:solidFill>
              </a:defRPr>
            </a:lvl5pPr>
            <a:lvl6pPr marL="2640101" indent="0" algn="ctr">
              <a:buNone/>
              <a:defRPr>
                <a:solidFill>
                  <a:schemeClr val="tx1">
                    <a:tint val="75000"/>
                  </a:schemeClr>
                </a:solidFill>
              </a:defRPr>
            </a:lvl6pPr>
            <a:lvl7pPr marL="3168122" indent="0" algn="ctr">
              <a:buNone/>
              <a:defRPr>
                <a:solidFill>
                  <a:schemeClr val="tx1">
                    <a:tint val="75000"/>
                  </a:schemeClr>
                </a:solidFill>
              </a:defRPr>
            </a:lvl7pPr>
            <a:lvl8pPr marL="3696142" indent="0" algn="ctr">
              <a:buNone/>
              <a:defRPr>
                <a:solidFill>
                  <a:schemeClr val="tx1">
                    <a:tint val="75000"/>
                  </a:schemeClr>
                </a:solidFill>
              </a:defRPr>
            </a:lvl8pPr>
            <a:lvl9pPr marL="4224162"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8C4CE44-37A1-471D-9922-F92AC7215289}" type="datetimeFigureOut">
              <a:rPr lang="ru-RU" smtClean="0"/>
              <a:t>28.01.2024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D2C598D-D160-472E-8994-1B21B6FED19F}" type="slidenum">
              <a:rPr lang="ru-RU" smtClean="0"/>
              <a:t>‹#›</a:t>
            </a:fld>
            <a:endParaRPr lang="ru-RU"/>
          </a:p>
        </p:txBody>
      </p:sp>
    </p:spTree>
    <p:extLst>
      <p:ext uri="{BB962C8B-B14F-4D97-AF65-F5344CB8AC3E}">
        <p14:creationId xmlns:p14="http://schemas.microsoft.com/office/powerpoint/2010/main" val="1249525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23336" y="5544011"/>
            <a:ext cx="7819868" cy="654504"/>
          </a:xfrm>
        </p:spPr>
        <p:txBody>
          <a:bodyPr anchor="b">
            <a:normAutofit/>
          </a:bodyPr>
          <a:lstStyle>
            <a:lvl1pPr algn="l">
              <a:defRPr sz="2772"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23334" y="792004"/>
            <a:ext cx="7819869" cy="42044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848"/>
            </a:lvl1pPr>
            <a:lvl2pPr marL="528020" indent="0">
              <a:buNone/>
              <a:defRPr sz="1848"/>
            </a:lvl2pPr>
            <a:lvl3pPr marL="1056041" indent="0">
              <a:buNone/>
              <a:defRPr sz="1848"/>
            </a:lvl3pPr>
            <a:lvl4pPr marL="1584061" indent="0">
              <a:buNone/>
              <a:defRPr sz="1848"/>
            </a:lvl4pPr>
            <a:lvl5pPr marL="2112081" indent="0">
              <a:buNone/>
              <a:defRPr sz="1848"/>
            </a:lvl5pPr>
            <a:lvl6pPr marL="2640101" indent="0">
              <a:buNone/>
              <a:defRPr sz="1848"/>
            </a:lvl6pPr>
            <a:lvl7pPr marL="3168122" indent="0">
              <a:buNone/>
              <a:defRPr sz="1848"/>
            </a:lvl7pPr>
            <a:lvl8pPr marL="3696142" indent="0">
              <a:buNone/>
              <a:defRPr sz="1848"/>
            </a:lvl8pPr>
            <a:lvl9pPr marL="4224162" indent="0">
              <a:buNone/>
              <a:defRPr sz="1848"/>
            </a:lvl9pPr>
          </a:lstStyle>
          <a:p>
            <a:r>
              <a:rPr lang="ru-RU" smtClean="0"/>
              <a:t>Вставка рисунка</a:t>
            </a:r>
            <a:endParaRPr lang="en-US" dirty="0"/>
          </a:p>
        </p:txBody>
      </p:sp>
      <p:sp>
        <p:nvSpPr>
          <p:cNvPr id="4" name="Text Placeholder 3"/>
          <p:cNvSpPr>
            <a:spLocks noGrp="1"/>
          </p:cNvSpPr>
          <p:nvPr>
            <p:ph type="body" sz="half" idx="2"/>
          </p:nvPr>
        </p:nvSpPr>
        <p:spPr>
          <a:xfrm>
            <a:off x="1023335" y="6198515"/>
            <a:ext cx="7819867" cy="570169"/>
          </a:xfrm>
        </p:spPr>
        <p:txBody>
          <a:bodyPr>
            <a:normAutofit/>
          </a:bodyPr>
          <a:lstStyle>
            <a:lvl1pPr marL="0" indent="0">
              <a:buNone/>
              <a:defRPr sz="1386"/>
            </a:lvl1pPr>
            <a:lvl2pPr marL="528020" indent="0">
              <a:buNone/>
              <a:defRPr sz="1386"/>
            </a:lvl2pPr>
            <a:lvl3pPr marL="1056041" indent="0">
              <a:buNone/>
              <a:defRPr sz="1155"/>
            </a:lvl3pPr>
            <a:lvl4pPr marL="1584061" indent="0">
              <a:buNone/>
              <a:defRPr sz="1039"/>
            </a:lvl4pPr>
            <a:lvl5pPr marL="2112081" indent="0">
              <a:buNone/>
              <a:defRPr sz="1039"/>
            </a:lvl5pPr>
            <a:lvl6pPr marL="2640101" indent="0">
              <a:buNone/>
              <a:defRPr sz="1039"/>
            </a:lvl6pPr>
            <a:lvl7pPr marL="3168122" indent="0">
              <a:buNone/>
              <a:defRPr sz="1039"/>
            </a:lvl7pPr>
            <a:lvl8pPr marL="3696142" indent="0">
              <a:buNone/>
              <a:defRPr sz="1039"/>
            </a:lvl8pPr>
            <a:lvl9pPr marL="4224162" indent="0">
              <a:buNone/>
              <a:defRPr sz="1039"/>
            </a:lvl9pPr>
          </a:lstStyle>
          <a:p>
            <a:pPr lvl="0"/>
            <a:r>
              <a:rPr lang="ru-RU" smtClean="0"/>
              <a:t>Образец текста</a:t>
            </a:r>
          </a:p>
        </p:txBody>
      </p:sp>
      <p:sp>
        <p:nvSpPr>
          <p:cNvPr id="5" name="Date Placeholder 4"/>
          <p:cNvSpPr>
            <a:spLocks noGrp="1"/>
          </p:cNvSpPr>
          <p:nvPr>
            <p:ph type="dt" sz="half" idx="10"/>
          </p:nvPr>
        </p:nvSpPr>
        <p:spPr/>
        <p:txBody>
          <a:bodyPr/>
          <a:lstStyle/>
          <a:p>
            <a:fld id="{68C4CE44-37A1-471D-9922-F92AC7215289}" type="datetimeFigureOut">
              <a:rPr lang="ru-RU" smtClean="0"/>
              <a:t>28.01.2024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D2C598D-D160-472E-8994-1B21B6FED19F}" type="slidenum">
              <a:rPr lang="ru-RU" smtClean="0"/>
              <a:t>‹#›</a:t>
            </a:fld>
            <a:endParaRPr lang="ru-RU"/>
          </a:p>
        </p:txBody>
      </p:sp>
    </p:spTree>
    <p:extLst>
      <p:ext uri="{BB962C8B-B14F-4D97-AF65-F5344CB8AC3E}">
        <p14:creationId xmlns:p14="http://schemas.microsoft.com/office/powerpoint/2010/main" val="2882388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023334" y="1672008"/>
            <a:ext cx="7819869" cy="2288011"/>
          </a:xfrm>
        </p:spPr>
        <p:txBody>
          <a:bodyPr/>
          <a:lstStyle>
            <a:lvl1pPr>
              <a:defRPr sz="5544"/>
            </a:lvl1pPr>
          </a:lstStyle>
          <a:p>
            <a:r>
              <a:rPr lang="ru-RU" smtClean="0"/>
              <a:t>Образец заголовка</a:t>
            </a:r>
            <a:endParaRPr lang="en-US" dirty="0"/>
          </a:p>
        </p:txBody>
      </p:sp>
      <p:sp>
        <p:nvSpPr>
          <p:cNvPr id="8" name="Text Placeholder 3"/>
          <p:cNvSpPr>
            <a:spLocks noGrp="1"/>
          </p:cNvSpPr>
          <p:nvPr>
            <p:ph type="body" sz="half" idx="2"/>
          </p:nvPr>
        </p:nvSpPr>
        <p:spPr>
          <a:xfrm>
            <a:off x="1023334" y="4224020"/>
            <a:ext cx="7819869" cy="2728013"/>
          </a:xfrm>
        </p:spPr>
        <p:txBody>
          <a:bodyPr anchor="ctr">
            <a:normAutofit/>
          </a:bodyPr>
          <a:lstStyle>
            <a:lvl1pPr marL="0" indent="0">
              <a:buNone/>
              <a:defRPr sz="2079"/>
            </a:lvl1pPr>
            <a:lvl2pPr marL="528020" indent="0">
              <a:buNone/>
              <a:defRPr sz="1386"/>
            </a:lvl2pPr>
            <a:lvl3pPr marL="1056041" indent="0">
              <a:buNone/>
              <a:defRPr sz="1155"/>
            </a:lvl3pPr>
            <a:lvl4pPr marL="1584061" indent="0">
              <a:buNone/>
              <a:defRPr sz="1039"/>
            </a:lvl4pPr>
            <a:lvl5pPr marL="2112081" indent="0">
              <a:buNone/>
              <a:defRPr sz="1039"/>
            </a:lvl5pPr>
            <a:lvl6pPr marL="2640101" indent="0">
              <a:buNone/>
              <a:defRPr sz="1039"/>
            </a:lvl6pPr>
            <a:lvl7pPr marL="3168122" indent="0">
              <a:buNone/>
              <a:defRPr sz="1039"/>
            </a:lvl7pPr>
            <a:lvl8pPr marL="3696142" indent="0">
              <a:buNone/>
              <a:defRPr sz="1039"/>
            </a:lvl8pPr>
            <a:lvl9pPr marL="4224162" indent="0">
              <a:buNone/>
              <a:defRPr sz="1039"/>
            </a:lvl9pPr>
          </a:lstStyle>
          <a:p>
            <a:pPr lvl="0"/>
            <a:r>
              <a:rPr lang="ru-RU" smtClean="0"/>
              <a:t>Образец текста</a:t>
            </a:r>
          </a:p>
        </p:txBody>
      </p:sp>
      <p:sp>
        <p:nvSpPr>
          <p:cNvPr id="4" name="Date Placeholder 3"/>
          <p:cNvSpPr>
            <a:spLocks noGrp="1"/>
          </p:cNvSpPr>
          <p:nvPr>
            <p:ph type="dt" sz="half" idx="10"/>
          </p:nvPr>
        </p:nvSpPr>
        <p:spPr/>
        <p:txBody>
          <a:bodyPr/>
          <a:lstStyle/>
          <a:p>
            <a:fld id="{68C4CE44-37A1-471D-9922-F92AC7215289}" type="datetimeFigureOut">
              <a:rPr lang="ru-RU" smtClean="0"/>
              <a:t>28.01.2024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D2C598D-D160-472E-8994-1B21B6FED19F}" type="slidenum">
              <a:rPr lang="ru-RU" smtClean="0"/>
              <a:t>‹#›</a:t>
            </a:fld>
            <a:endParaRPr lang="ru-RU"/>
          </a:p>
        </p:txBody>
      </p:sp>
    </p:spTree>
    <p:extLst>
      <p:ext uri="{BB962C8B-B14F-4D97-AF65-F5344CB8AC3E}">
        <p14:creationId xmlns:p14="http://schemas.microsoft.com/office/powerpoint/2010/main" val="3610413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395335" y="1672008"/>
            <a:ext cx="7087698" cy="2683174"/>
          </a:xfrm>
        </p:spPr>
        <p:txBody>
          <a:bodyPr/>
          <a:lstStyle>
            <a:lvl1pPr>
              <a:defRPr sz="5544"/>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710408" y="4355183"/>
            <a:ext cx="6450046" cy="395163"/>
          </a:xfrm>
        </p:spPr>
        <p:txBody>
          <a:bodyPr vert="horz" lIns="91440" tIns="45720" rIns="91440" bIns="45720" rtlCol="0" anchor="t">
            <a:normAutofit/>
          </a:bodyPr>
          <a:lstStyle>
            <a:lvl1pPr marL="0" indent="0">
              <a:buNone/>
              <a:defRPr lang="en-US" sz="1617" b="0" i="0" kern="1200" cap="small" dirty="0">
                <a:solidFill>
                  <a:schemeClr val="bg2">
                    <a:lumMod val="40000"/>
                    <a:lumOff val="60000"/>
                  </a:schemeClr>
                </a:solidFill>
                <a:latin typeface="+mj-lt"/>
                <a:ea typeface="+mj-ea"/>
                <a:cs typeface="+mj-cs"/>
              </a:defRPr>
            </a:lvl1pPr>
            <a:lvl2pPr marL="528020" indent="0">
              <a:buNone/>
              <a:defRPr sz="1386"/>
            </a:lvl2pPr>
            <a:lvl3pPr marL="1056041" indent="0">
              <a:buNone/>
              <a:defRPr sz="1155"/>
            </a:lvl3pPr>
            <a:lvl4pPr marL="1584061" indent="0">
              <a:buNone/>
              <a:defRPr sz="1039"/>
            </a:lvl4pPr>
            <a:lvl5pPr marL="2112081" indent="0">
              <a:buNone/>
              <a:defRPr sz="1039"/>
            </a:lvl5pPr>
            <a:lvl6pPr marL="2640101" indent="0">
              <a:buNone/>
              <a:defRPr sz="1039"/>
            </a:lvl6pPr>
            <a:lvl7pPr marL="3168122" indent="0">
              <a:buNone/>
              <a:defRPr sz="1039"/>
            </a:lvl7pPr>
            <a:lvl8pPr marL="3696142" indent="0">
              <a:buNone/>
              <a:defRPr sz="1039"/>
            </a:lvl8pPr>
            <a:lvl9pPr marL="4224162" indent="0">
              <a:buNone/>
              <a:defRPr sz="1039"/>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1023334" y="5024405"/>
            <a:ext cx="7819869" cy="1936009"/>
          </a:xfrm>
        </p:spPr>
        <p:txBody>
          <a:bodyPr anchor="ctr">
            <a:normAutofit/>
          </a:bodyPr>
          <a:lstStyle>
            <a:lvl1pPr marL="0" indent="0">
              <a:buNone/>
              <a:defRPr sz="2079"/>
            </a:lvl1pPr>
            <a:lvl2pPr marL="528020" indent="0">
              <a:buNone/>
              <a:defRPr sz="1386"/>
            </a:lvl2pPr>
            <a:lvl3pPr marL="1056041" indent="0">
              <a:buNone/>
              <a:defRPr sz="1155"/>
            </a:lvl3pPr>
            <a:lvl4pPr marL="1584061" indent="0">
              <a:buNone/>
              <a:defRPr sz="1039"/>
            </a:lvl4pPr>
            <a:lvl5pPr marL="2112081" indent="0">
              <a:buNone/>
              <a:defRPr sz="1039"/>
            </a:lvl5pPr>
            <a:lvl6pPr marL="2640101" indent="0">
              <a:buNone/>
              <a:defRPr sz="1039"/>
            </a:lvl6pPr>
            <a:lvl7pPr marL="3168122" indent="0">
              <a:buNone/>
              <a:defRPr sz="1039"/>
            </a:lvl7pPr>
            <a:lvl8pPr marL="3696142" indent="0">
              <a:buNone/>
              <a:defRPr sz="1039"/>
            </a:lvl8pPr>
            <a:lvl9pPr marL="4224162" indent="0">
              <a:buNone/>
              <a:defRPr sz="1039"/>
            </a:lvl9pPr>
          </a:lstStyle>
          <a:p>
            <a:pPr lvl="0"/>
            <a:r>
              <a:rPr lang="ru-RU" smtClean="0"/>
              <a:t>Образец текста</a:t>
            </a:r>
          </a:p>
        </p:txBody>
      </p:sp>
      <p:sp>
        <p:nvSpPr>
          <p:cNvPr id="4" name="Date Placeholder 3"/>
          <p:cNvSpPr>
            <a:spLocks noGrp="1"/>
          </p:cNvSpPr>
          <p:nvPr>
            <p:ph type="dt" sz="half" idx="10"/>
          </p:nvPr>
        </p:nvSpPr>
        <p:spPr/>
        <p:txBody>
          <a:bodyPr/>
          <a:lstStyle/>
          <a:p>
            <a:fld id="{68C4CE44-37A1-471D-9922-F92AC7215289}" type="datetimeFigureOut">
              <a:rPr lang="ru-RU" smtClean="0"/>
              <a:t>28.01.2024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D2C598D-D160-472E-8994-1B21B6FED19F}" type="slidenum">
              <a:rPr lang="ru-RU" smtClean="0"/>
              <a:t>‹#›</a:t>
            </a:fld>
            <a:endParaRPr lang="ru-RU"/>
          </a:p>
        </p:txBody>
      </p:sp>
      <p:sp>
        <p:nvSpPr>
          <p:cNvPr id="12" name="TextBox 11"/>
          <p:cNvSpPr txBox="1"/>
          <p:nvPr/>
        </p:nvSpPr>
        <p:spPr>
          <a:xfrm>
            <a:off x="795924" y="1121663"/>
            <a:ext cx="710525" cy="226061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4090" dirty="0"/>
              <a:t>“</a:t>
            </a:r>
          </a:p>
        </p:txBody>
      </p:sp>
      <p:sp>
        <p:nvSpPr>
          <p:cNvPr id="15" name="TextBox 14"/>
          <p:cNvSpPr txBox="1"/>
          <p:nvPr/>
        </p:nvSpPr>
        <p:spPr>
          <a:xfrm>
            <a:off x="8267170" y="3018562"/>
            <a:ext cx="710525" cy="226061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4090" dirty="0"/>
              <a:t>”</a:t>
            </a:r>
          </a:p>
        </p:txBody>
      </p:sp>
    </p:spTree>
    <p:extLst>
      <p:ext uri="{BB962C8B-B14F-4D97-AF65-F5344CB8AC3E}">
        <p14:creationId xmlns:p14="http://schemas.microsoft.com/office/powerpoint/2010/main" val="3733423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023333" y="3608019"/>
            <a:ext cx="7819871" cy="1909193"/>
          </a:xfrm>
        </p:spPr>
        <p:txBody>
          <a:bodyPr anchor="b"/>
          <a:lstStyle>
            <a:lvl1pPr algn="l">
              <a:defRPr sz="462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023334" y="5517212"/>
            <a:ext cx="7819869" cy="993643"/>
          </a:xfrm>
        </p:spPr>
        <p:txBody>
          <a:bodyPr anchor="t"/>
          <a:lstStyle>
            <a:lvl1pPr marL="0" indent="0" algn="l">
              <a:buNone/>
              <a:defRPr sz="2310" cap="none">
                <a:solidFill>
                  <a:schemeClr val="bg2">
                    <a:lumMod val="40000"/>
                    <a:lumOff val="60000"/>
                  </a:schemeClr>
                </a:solidFill>
              </a:defRPr>
            </a:lvl1pPr>
            <a:lvl2pPr marL="528020" indent="0">
              <a:buNone/>
              <a:defRPr sz="2079">
                <a:solidFill>
                  <a:schemeClr val="tx1">
                    <a:tint val="75000"/>
                  </a:schemeClr>
                </a:solidFill>
              </a:defRPr>
            </a:lvl2pPr>
            <a:lvl3pPr marL="1056041" indent="0">
              <a:buNone/>
              <a:defRPr sz="1848">
                <a:solidFill>
                  <a:schemeClr val="tx1">
                    <a:tint val="75000"/>
                  </a:schemeClr>
                </a:solidFill>
              </a:defRPr>
            </a:lvl3pPr>
            <a:lvl4pPr marL="1584061" indent="0">
              <a:buNone/>
              <a:defRPr sz="1617">
                <a:solidFill>
                  <a:schemeClr val="tx1">
                    <a:tint val="75000"/>
                  </a:schemeClr>
                </a:solidFill>
              </a:defRPr>
            </a:lvl4pPr>
            <a:lvl5pPr marL="2112081" indent="0">
              <a:buNone/>
              <a:defRPr sz="1617">
                <a:solidFill>
                  <a:schemeClr val="tx1">
                    <a:tint val="75000"/>
                  </a:schemeClr>
                </a:solidFill>
              </a:defRPr>
            </a:lvl5pPr>
            <a:lvl6pPr marL="2640101" indent="0">
              <a:buNone/>
              <a:defRPr sz="1617">
                <a:solidFill>
                  <a:schemeClr val="tx1">
                    <a:tint val="75000"/>
                  </a:schemeClr>
                </a:solidFill>
              </a:defRPr>
            </a:lvl6pPr>
            <a:lvl7pPr marL="3168122" indent="0">
              <a:buNone/>
              <a:defRPr sz="1617">
                <a:solidFill>
                  <a:schemeClr val="tx1">
                    <a:tint val="75000"/>
                  </a:schemeClr>
                </a:solidFill>
              </a:defRPr>
            </a:lvl7pPr>
            <a:lvl8pPr marL="3696142" indent="0">
              <a:buNone/>
              <a:defRPr sz="1617">
                <a:solidFill>
                  <a:schemeClr val="tx1">
                    <a:tint val="75000"/>
                  </a:schemeClr>
                </a:solidFill>
              </a:defRPr>
            </a:lvl8pPr>
            <a:lvl9pPr marL="4224162" indent="0">
              <a:buNone/>
              <a:defRPr sz="1617">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8C4CE44-37A1-471D-9922-F92AC7215289}" type="datetimeFigureOut">
              <a:rPr lang="ru-RU" smtClean="0"/>
              <a:t>28.01.2024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D2C598D-D160-472E-8994-1B21B6FED19F}" type="slidenum">
              <a:rPr lang="ru-RU" smtClean="0"/>
              <a:t>‹#›</a:t>
            </a:fld>
            <a:endParaRPr lang="ru-RU"/>
          </a:p>
        </p:txBody>
      </p:sp>
    </p:spTree>
    <p:extLst>
      <p:ext uri="{BB962C8B-B14F-4D97-AF65-F5344CB8AC3E}">
        <p14:creationId xmlns:p14="http://schemas.microsoft.com/office/powerpoint/2010/main" val="3912573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51"/>
            </a:lvl1pPr>
          </a:lstStyle>
          <a:p>
            <a:r>
              <a:rPr lang="ru-RU" smtClean="0"/>
              <a:t>Образец заголовка</a:t>
            </a:r>
            <a:endParaRPr lang="en-US" dirty="0"/>
          </a:p>
        </p:txBody>
      </p:sp>
      <p:sp>
        <p:nvSpPr>
          <p:cNvPr id="3" name="Text Placeholder 2"/>
          <p:cNvSpPr>
            <a:spLocks noGrp="1"/>
          </p:cNvSpPr>
          <p:nvPr>
            <p:ph type="body" idx="1"/>
          </p:nvPr>
        </p:nvSpPr>
        <p:spPr>
          <a:xfrm>
            <a:off x="560816" y="2288011"/>
            <a:ext cx="2611035" cy="665503"/>
          </a:xfrm>
        </p:spPr>
        <p:txBody>
          <a:bodyPr anchor="b">
            <a:noAutofit/>
          </a:bodyPr>
          <a:lstStyle>
            <a:lvl1pPr marL="0" indent="0">
              <a:buNone/>
              <a:defRPr sz="2772" b="0">
                <a:solidFill>
                  <a:schemeClr val="bg2">
                    <a:lumMod val="40000"/>
                    <a:lumOff val="60000"/>
                  </a:schemeClr>
                </a:solidFill>
              </a:defRPr>
            </a:lvl1pPr>
            <a:lvl2pPr marL="528020" indent="0">
              <a:buNone/>
              <a:defRPr sz="2310" b="1"/>
            </a:lvl2pPr>
            <a:lvl3pPr marL="1056041" indent="0">
              <a:buNone/>
              <a:defRPr sz="2079" b="1"/>
            </a:lvl3pPr>
            <a:lvl4pPr marL="1584061" indent="0">
              <a:buNone/>
              <a:defRPr sz="1848" b="1"/>
            </a:lvl4pPr>
            <a:lvl5pPr marL="2112081" indent="0">
              <a:buNone/>
              <a:defRPr sz="1848" b="1"/>
            </a:lvl5pPr>
            <a:lvl6pPr marL="2640101" indent="0">
              <a:buNone/>
              <a:defRPr sz="1848" b="1"/>
            </a:lvl6pPr>
            <a:lvl7pPr marL="3168122" indent="0">
              <a:buNone/>
              <a:defRPr sz="1848" b="1"/>
            </a:lvl7pPr>
            <a:lvl8pPr marL="3696142" indent="0">
              <a:buNone/>
              <a:defRPr sz="1848" b="1"/>
            </a:lvl8pPr>
            <a:lvl9pPr marL="4224162" indent="0">
              <a:buNone/>
              <a:defRPr sz="1848" b="1"/>
            </a:lvl9pPr>
          </a:lstStyle>
          <a:p>
            <a:pPr lvl="0"/>
            <a:r>
              <a:rPr lang="ru-RU" smtClean="0"/>
              <a:t>Образец текста</a:t>
            </a:r>
          </a:p>
        </p:txBody>
      </p:sp>
      <p:sp>
        <p:nvSpPr>
          <p:cNvPr id="16" name="Text Placeholder 3"/>
          <p:cNvSpPr>
            <a:spLocks noGrp="1"/>
          </p:cNvSpPr>
          <p:nvPr>
            <p:ph type="body" sz="half" idx="15"/>
          </p:nvPr>
        </p:nvSpPr>
        <p:spPr>
          <a:xfrm>
            <a:off x="578107" y="3080015"/>
            <a:ext cx="2593743" cy="4145187"/>
          </a:xfrm>
        </p:spPr>
        <p:txBody>
          <a:bodyPr anchor="t">
            <a:normAutofit/>
          </a:bodyPr>
          <a:lstStyle>
            <a:lvl1pPr marL="0" indent="0">
              <a:buNone/>
              <a:defRPr sz="1617"/>
            </a:lvl1pPr>
            <a:lvl2pPr marL="528020" indent="0">
              <a:buNone/>
              <a:defRPr sz="1386"/>
            </a:lvl2pPr>
            <a:lvl3pPr marL="1056041" indent="0">
              <a:buNone/>
              <a:defRPr sz="1155"/>
            </a:lvl3pPr>
            <a:lvl4pPr marL="1584061" indent="0">
              <a:buNone/>
              <a:defRPr sz="1039"/>
            </a:lvl4pPr>
            <a:lvl5pPr marL="2112081" indent="0">
              <a:buNone/>
              <a:defRPr sz="1039"/>
            </a:lvl5pPr>
            <a:lvl6pPr marL="2640101" indent="0">
              <a:buNone/>
              <a:defRPr sz="1039"/>
            </a:lvl6pPr>
            <a:lvl7pPr marL="3168122" indent="0">
              <a:buNone/>
              <a:defRPr sz="1039"/>
            </a:lvl7pPr>
            <a:lvl8pPr marL="3696142" indent="0">
              <a:buNone/>
              <a:defRPr sz="1039"/>
            </a:lvl8pPr>
            <a:lvl9pPr marL="4224162" indent="0">
              <a:buNone/>
              <a:defRPr sz="1039"/>
            </a:lvl9pPr>
          </a:lstStyle>
          <a:p>
            <a:pPr lvl="0"/>
            <a:r>
              <a:rPr lang="ru-RU" smtClean="0"/>
              <a:t>Образец текста</a:t>
            </a:r>
          </a:p>
        </p:txBody>
      </p:sp>
      <p:sp>
        <p:nvSpPr>
          <p:cNvPr id="5" name="Text Placeholder 4"/>
          <p:cNvSpPr>
            <a:spLocks noGrp="1"/>
          </p:cNvSpPr>
          <p:nvPr>
            <p:ph type="body" sz="quarter" idx="3"/>
          </p:nvPr>
        </p:nvSpPr>
        <p:spPr>
          <a:xfrm>
            <a:off x="3441071" y="2288011"/>
            <a:ext cx="2601621" cy="665503"/>
          </a:xfrm>
        </p:spPr>
        <p:txBody>
          <a:bodyPr anchor="b">
            <a:noAutofit/>
          </a:bodyPr>
          <a:lstStyle>
            <a:lvl1pPr marL="0" indent="0">
              <a:buNone/>
              <a:defRPr sz="2772" b="0">
                <a:solidFill>
                  <a:schemeClr val="bg2">
                    <a:lumMod val="40000"/>
                    <a:lumOff val="60000"/>
                  </a:schemeClr>
                </a:solidFill>
              </a:defRPr>
            </a:lvl1pPr>
            <a:lvl2pPr marL="528020" indent="0">
              <a:buNone/>
              <a:defRPr sz="2310" b="1"/>
            </a:lvl2pPr>
            <a:lvl3pPr marL="1056041" indent="0">
              <a:buNone/>
              <a:defRPr sz="2079" b="1"/>
            </a:lvl3pPr>
            <a:lvl4pPr marL="1584061" indent="0">
              <a:buNone/>
              <a:defRPr sz="1848" b="1"/>
            </a:lvl4pPr>
            <a:lvl5pPr marL="2112081" indent="0">
              <a:buNone/>
              <a:defRPr sz="1848" b="1"/>
            </a:lvl5pPr>
            <a:lvl6pPr marL="2640101" indent="0">
              <a:buNone/>
              <a:defRPr sz="1848" b="1"/>
            </a:lvl6pPr>
            <a:lvl7pPr marL="3168122" indent="0">
              <a:buNone/>
              <a:defRPr sz="1848" b="1"/>
            </a:lvl7pPr>
            <a:lvl8pPr marL="3696142" indent="0">
              <a:buNone/>
              <a:defRPr sz="1848" b="1"/>
            </a:lvl8pPr>
            <a:lvl9pPr marL="4224162" indent="0">
              <a:buNone/>
              <a:defRPr sz="1848" b="1"/>
            </a:lvl9pPr>
          </a:lstStyle>
          <a:p>
            <a:pPr lvl="0"/>
            <a:r>
              <a:rPr lang="ru-RU" smtClean="0"/>
              <a:t>Образец текста</a:t>
            </a:r>
          </a:p>
        </p:txBody>
      </p:sp>
      <p:sp>
        <p:nvSpPr>
          <p:cNvPr id="19" name="Text Placeholder 3"/>
          <p:cNvSpPr>
            <a:spLocks noGrp="1"/>
          </p:cNvSpPr>
          <p:nvPr>
            <p:ph type="body" sz="half" idx="16"/>
          </p:nvPr>
        </p:nvSpPr>
        <p:spPr>
          <a:xfrm>
            <a:off x="3431720" y="3080015"/>
            <a:ext cx="2610971" cy="4145187"/>
          </a:xfrm>
        </p:spPr>
        <p:txBody>
          <a:bodyPr anchor="t">
            <a:normAutofit/>
          </a:bodyPr>
          <a:lstStyle>
            <a:lvl1pPr marL="0" indent="0">
              <a:buNone/>
              <a:defRPr sz="1617"/>
            </a:lvl1pPr>
            <a:lvl2pPr marL="528020" indent="0">
              <a:buNone/>
              <a:defRPr sz="1386"/>
            </a:lvl2pPr>
            <a:lvl3pPr marL="1056041" indent="0">
              <a:buNone/>
              <a:defRPr sz="1155"/>
            </a:lvl3pPr>
            <a:lvl4pPr marL="1584061" indent="0">
              <a:buNone/>
              <a:defRPr sz="1039"/>
            </a:lvl4pPr>
            <a:lvl5pPr marL="2112081" indent="0">
              <a:buNone/>
              <a:defRPr sz="1039"/>
            </a:lvl5pPr>
            <a:lvl6pPr marL="2640101" indent="0">
              <a:buNone/>
              <a:defRPr sz="1039"/>
            </a:lvl6pPr>
            <a:lvl7pPr marL="3168122" indent="0">
              <a:buNone/>
              <a:defRPr sz="1039"/>
            </a:lvl7pPr>
            <a:lvl8pPr marL="3696142" indent="0">
              <a:buNone/>
              <a:defRPr sz="1039"/>
            </a:lvl8pPr>
            <a:lvl9pPr marL="4224162" indent="0">
              <a:buNone/>
              <a:defRPr sz="1039"/>
            </a:lvl9pPr>
          </a:lstStyle>
          <a:p>
            <a:pPr lvl="0"/>
            <a:r>
              <a:rPr lang="ru-RU" smtClean="0"/>
              <a:t>Образец текста</a:t>
            </a:r>
          </a:p>
        </p:txBody>
      </p:sp>
      <p:sp>
        <p:nvSpPr>
          <p:cNvPr id="14" name="Text Placeholder 4"/>
          <p:cNvSpPr>
            <a:spLocks noGrp="1"/>
          </p:cNvSpPr>
          <p:nvPr>
            <p:ph type="body" sz="quarter" idx="13"/>
          </p:nvPr>
        </p:nvSpPr>
        <p:spPr>
          <a:xfrm>
            <a:off x="6312756" y="2288011"/>
            <a:ext cx="2597964" cy="665503"/>
          </a:xfrm>
        </p:spPr>
        <p:txBody>
          <a:bodyPr anchor="b">
            <a:noAutofit/>
          </a:bodyPr>
          <a:lstStyle>
            <a:lvl1pPr marL="0" indent="0">
              <a:buNone/>
              <a:defRPr sz="2772" b="0">
                <a:solidFill>
                  <a:schemeClr val="bg2">
                    <a:lumMod val="40000"/>
                    <a:lumOff val="60000"/>
                  </a:schemeClr>
                </a:solidFill>
              </a:defRPr>
            </a:lvl1pPr>
            <a:lvl2pPr marL="528020" indent="0">
              <a:buNone/>
              <a:defRPr sz="2310" b="1"/>
            </a:lvl2pPr>
            <a:lvl3pPr marL="1056041" indent="0">
              <a:buNone/>
              <a:defRPr sz="2079" b="1"/>
            </a:lvl3pPr>
            <a:lvl4pPr marL="1584061" indent="0">
              <a:buNone/>
              <a:defRPr sz="1848" b="1"/>
            </a:lvl4pPr>
            <a:lvl5pPr marL="2112081" indent="0">
              <a:buNone/>
              <a:defRPr sz="1848" b="1"/>
            </a:lvl5pPr>
            <a:lvl6pPr marL="2640101" indent="0">
              <a:buNone/>
              <a:defRPr sz="1848" b="1"/>
            </a:lvl6pPr>
            <a:lvl7pPr marL="3168122" indent="0">
              <a:buNone/>
              <a:defRPr sz="1848" b="1"/>
            </a:lvl7pPr>
            <a:lvl8pPr marL="3696142" indent="0">
              <a:buNone/>
              <a:defRPr sz="1848" b="1"/>
            </a:lvl8pPr>
            <a:lvl9pPr marL="4224162" indent="0">
              <a:buNone/>
              <a:defRPr sz="1848" b="1"/>
            </a:lvl9pPr>
          </a:lstStyle>
          <a:p>
            <a:pPr lvl="0"/>
            <a:r>
              <a:rPr lang="ru-RU" smtClean="0"/>
              <a:t>Образец текста</a:t>
            </a:r>
          </a:p>
        </p:txBody>
      </p:sp>
      <p:sp>
        <p:nvSpPr>
          <p:cNvPr id="20" name="Text Placeholder 3"/>
          <p:cNvSpPr>
            <a:spLocks noGrp="1"/>
          </p:cNvSpPr>
          <p:nvPr>
            <p:ph type="body" sz="half" idx="17"/>
          </p:nvPr>
        </p:nvSpPr>
        <p:spPr>
          <a:xfrm>
            <a:off x="6312756" y="3080015"/>
            <a:ext cx="2597964" cy="4145187"/>
          </a:xfrm>
        </p:spPr>
        <p:txBody>
          <a:bodyPr anchor="t">
            <a:normAutofit/>
          </a:bodyPr>
          <a:lstStyle>
            <a:lvl1pPr marL="0" indent="0">
              <a:buNone/>
              <a:defRPr sz="1617"/>
            </a:lvl1pPr>
            <a:lvl2pPr marL="528020" indent="0">
              <a:buNone/>
              <a:defRPr sz="1386"/>
            </a:lvl2pPr>
            <a:lvl3pPr marL="1056041" indent="0">
              <a:buNone/>
              <a:defRPr sz="1155"/>
            </a:lvl3pPr>
            <a:lvl4pPr marL="1584061" indent="0">
              <a:buNone/>
              <a:defRPr sz="1039"/>
            </a:lvl4pPr>
            <a:lvl5pPr marL="2112081" indent="0">
              <a:buNone/>
              <a:defRPr sz="1039"/>
            </a:lvl5pPr>
            <a:lvl6pPr marL="2640101" indent="0">
              <a:buNone/>
              <a:defRPr sz="1039"/>
            </a:lvl6pPr>
            <a:lvl7pPr marL="3168122" indent="0">
              <a:buNone/>
              <a:defRPr sz="1039"/>
            </a:lvl7pPr>
            <a:lvl8pPr marL="3696142" indent="0">
              <a:buNone/>
              <a:defRPr sz="1039"/>
            </a:lvl8pPr>
            <a:lvl9pPr marL="4224162" indent="0">
              <a:buNone/>
              <a:defRPr sz="1039"/>
            </a:lvl9pPr>
          </a:lstStyle>
          <a:p>
            <a:pPr lvl="0"/>
            <a:r>
              <a:rPr lang="ru-RU" smtClean="0"/>
              <a:t>Образец текста</a:t>
            </a:r>
          </a:p>
        </p:txBody>
      </p:sp>
      <p:cxnSp>
        <p:nvCxnSpPr>
          <p:cNvPr id="17" name="Straight Connector 16"/>
          <p:cNvCxnSpPr/>
          <p:nvPr/>
        </p:nvCxnSpPr>
        <p:spPr>
          <a:xfrm>
            <a:off x="3301503" y="2464012"/>
            <a:ext cx="0" cy="457602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168798" y="2464012"/>
            <a:ext cx="0" cy="4581198"/>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8C4CE44-37A1-471D-9922-F92AC7215289}" type="datetimeFigureOut">
              <a:rPr lang="ru-RU" smtClean="0"/>
              <a:t>28.01.2024</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D2C598D-D160-472E-8994-1B21B6FED19F}" type="slidenum">
              <a:rPr lang="ru-RU" smtClean="0"/>
              <a:t>‹#›</a:t>
            </a:fld>
            <a:endParaRPr lang="ru-RU"/>
          </a:p>
        </p:txBody>
      </p:sp>
    </p:spTree>
    <p:extLst>
      <p:ext uri="{BB962C8B-B14F-4D97-AF65-F5344CB8AC3E}">
        <p14:creationId xmlns:p14="http://schemas.microsoft.com/office/powerpoint/2010/main" val="3788856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51"/>
            </a:lvl1pPr>
          </a:lstStyle>
          <a:p>
            <a:r>
              <a:rPr lang="ru-RU" smtClean="0"/>
              <a:t>Образец заголовка</a:t>
            </a:r>
            <a:endParaRPr lang="en-US" dirty="0"/>
          </a:p>
        </p:txBody>
      </p:sp>
      <p:sp>
        <p:nvSpPr>
          <p:cNvPr id="3" name="Text Placeholder 2"/>
          <p:cNvSpPr>
            <a:spLocks noGrp="1"/>
          </p:cNvSpPr>
          <p:nvPr>
            <p:ph type="body" idx="1"/>
          </p:nvPr>
        </p:nvSpPr>
        <p:spPr>
          <a:xfrm>
            <a:off x="578108" y="4909256"/>
            <a:ext cx="2604996" cy="665503"/>
          </a:xfrm>
        </p:spPr>
        <p:txBody>
          <a:bodyPr anchor="b">
            <a:noAutofit/>
          </a:bodyPr>
          <a:lstStyle>
            <a:lvl1pPr marL="0" indent="0">
              <a:buNone/>
              <a:defRPr sz="2772" b="0">
                <a:solidFill>
                  <a:schemeClr val="bg2">
                    <a:lumMod val="40000"/>
                    <a:lumOff val="60000"/>
                  </a:schemeClr>
                </a:solidFill>
              </a:defRPr>
            </a:lvl1pPr>
            <a:lvl2pPr marL="528020" indent="0">
              <a:buNone/>
              <a:defRPr sz="2310" b="1"/>
            </a:lvl2pPr>
            <a:lvl3pPr marL="1056041" indent="0">
              <a:buNone/>
              <a:defRPr sz="2079" b="1"/>
            </a:lvl3pPr>
            <a:lvl4pPr marL="1584061" indent="0">
              <a:buNone/>
              <a:defRPr sz="1848" b="1"/>
            </a:lvl4pPr>
            <a:lvl5pPr marL="2112081" indent="0">
              <a:buNone/>
              <a:defRPr sz="1848" b="1"/>
            </a:lvl5pPr>
            <a:lvl6pPr marL="2640101" indent="0">
              <a:buNone/>
              <a:defRPr sz="1848" b="1"/>
            </a:lvl6pPr>
            <a:lvl7pPr marL="3168122" indent="0">
              <a:buNone/>
              <a:defRPr sz="1848" b="1"/>
            </a:lvl7pPr>
            <a:lvl8pPr marL="3696142" indent="0">
              <a:buNone/>
              <a:defRPr sz="1848" b="1"/>
            </a:lvl8pPr>
            <a:lvl9pPr marL="4224162" indent="0">
              <a:buNone/>
              <a:defRPr sz="1848" b="1"/>
            </a:lvl9pPr>
          </a:lstStyle>
          <a:p>
            <a:pPr lvl="0"/>
            <a:r>
              <a:rPr lang="ru-RU" smtClean="0"/>
              <a:t>Образец текста</a:t>
            </a:r>
          </a:p>
        </p:txBody>
      </p:sp>
      <p:sp>
        <p:nvSpPr>
          <p:cNvPr id="29" name="Picture Placeholder 2"/>
          <p:cNvSpPr>
            <a:spLocks noGrp="1" noChangeAspect="1"/>
          </p:cNvSpPr>
          <p:nvPr>
            <p:ph type="pic" idx="15"/>
          </p:nvPr>
        </p:nvSpPr>
        <p:spPr>
          <a:xfrm>
            <a:off x="578108" y="2552012"/>
            <a:ext cx="2604996" cy="176000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848"/>
            </a:lvl1pPr>
            <a:lvl2pPr marL="528020" indent="0">
              <a:buNone/>
              <a:defRPr sz="1848"/>
            </a:lvl2pPr>
            <a:lvl3pPr marL="1056041" indent="0">
              <a:buNone/>
              <a:defRPr sz="1848"/>
            </a:lvl3pPr>
            <a:lvl4pPr marL="1584061" indent="0">
              <a:buNone/>
              <a:defRPr sz="1848"/>
            </a:lvl4pPr>
            <a:lvl5pPr marL="2112081" indent="0">
              <a:buNone/>
              <a:defRPr sz="1848"/>
            </a:lvl5pPr>
            <a:lvl6pPr marL="2640101" indent="0">
              <a:buNone/>
              <a:defRPr sz="1848"/>
            </a:lvl6pPr>
            <a:lvl7pPr marL="3168122" indent="0">
              <a:buNone/>
              <a:defRPr sz="1848"/>
            </a:lvl7pPr>
            <a:lvl8pPr marL="3696142" indent="0">
              <a:buNone/>
              <a:defRPr sz="1848"/>
            </a:lvl8pPr>
            <a:lvl9pPr marL="4224162" indent="0">
              <a:buNone/>
              <a:defRPr sz="1848"/>
            </a:lvl9pPr>
          </a:lstStyle>
          <a:p>
            <a:r>
              <a:rPr lang="ru-RU" smtClean="0"/>
              <a:t>Вставка рисунка</a:t>
            </a:r>
            <a:endParaRPr lang="en-US" dirty="0"/>
          </a:p>
        </p:txBody>
      </p:sp>
      <p:sp>
        <p:nvSpPr>
          <p:cNvPr id="22" name="Text Placeholder 3"/>
          <p:cNvSpPr>
            <a:spLocks noGrp="1"/>
          </p:cNvSpPr>
          <p:nvPr>
            <p:ph type="body" sz="half" idx="18"/>
          </p:nvPr>
        </p:nvSpPr>
        <p:spPr>
          <a:xfrm>
            <a:off x="578108" y="5574760"/>
            <a:ext cx="2604996" cy="761272"/>
          </a:xfrm>
        </p:spPr>
        <p:txBody>
          <a:bodyPr anchor="t">
            <a:normAutofit/>
          </a:bodyPr>
          <a:lstStyle>
            <a:lvl1pPr marL="0" indent="0">
              <a:buNone/>
              <a:defRPr sz="1617"/>
            </a:lvl1pPr>
            <a:lvl2pPr marL="528020" indent="0">
              <a:buNone/>
              <a:defRPr sz="1386"/>
            </a:lvl2pPr>
            <a:lvl3pPr marL="1056041" indent="0">
              <a:buNone/>
              <a:defRPr sz="1155"/>
            </a:lvl3pPr>
            <a:lvl4pPr marL="1584061" indent="0">
              <a:buNone/>
              <a:defRPr sz="1039"/>
            </a:lvl4pPr>
            <a:lvl5pPr marL="2112081" indent="0">
              <a:buNone/>
              <a:defRPr sz="1039"/>
            </a:lvl5pPr>
            <a:lvl6pPr marL="2640101" indent="0">
              <a:buNone/>
              <a:defRPr sz="1039"/>
            </a:lvl6pPr>
            <a:lvl7pPr marL="3168122" indent="0">
              <a:buNone/>
              <a:defRPr sz="1039"/>
            </a:lvl7pPr>
            <a:lvl8pPr marL="3696142" indent="0">
              <a:buNone/>
              <a:defRPr sz="1039"/>
            </a:lvl8pPr>
            <a:lvl9pPr marL="4224162" indent="0">
              <a:buNone/>
              <a:defRPr sz="1039"/>
            </a:lvl9pPr>
          </a:lstStyle>
          <a:p>
            <a:pPr lvl="0"/>
            <a:r>
              <a:rPr lang="ru-RU" smtClean="0"/>
              <a:t>Образец текста</a:t>
            </a:r>
          </a:p>
        </p:txBody>
      </p:sp>
      <p:sp>
        <p:nvSpPr>
          <p:cNvPr id="5" name="Text Placeholder 4"/>
          <p:cNvSpPr>
            <a:spLocks noGrp="1"/>
          </p:cNvSpPr>
          <p:nvPr>
            <p:ph type="body" sz="quarter" idx="3"/>
          </p:nvPr>
        </p:nvSpPr>
        <p:spPr>
          <a:xfrm>
            <a:off x="3446136" y="4909256"/>
            <a:ext cx="2596556" cy="665503"/>
          </a:xfrm>
        </p:spPr>
        <p:txBody>
          <a:bodyPr anchor="b">
            <a:noAutofit/>
          </a:bodyPr>
          <a:lstStyle>
            <a:lvl1pPr marL="0" indent="0">
              <a:buNone/>
              <a:defRPr sz="2772" b="0">
                <a:solidFill>
                  <a:schemeClr val="bg2">
                    <a:lumMod val="40000"/>
                    <a:lumOff val="60000"/>
                  </a:schemeClr>
                </a:solidFill>
              </a:defRPr>
            </a:lvl1pPr>
            <a:lvl2pPr marL="528020" indent="0">
              <a:buNone/>
              <a:defRPr sz="2310" b="1"/>
            </a:lvl2pPr>
            <a:lvl3pPr marL="1056041" indent="0">
              <a:buNone/>
              <a:defRPr sz="2079" b="1"/>
            </a:lvl3pPr>
            <a:lvl4pPr marL="1584061" indent="0">
              <a:buNone/>
              <a:defRPr sz="1848" b="1"/>
            </a:lvl4pPr>
            <a:lvl5pPr marL="2112081" indent="0">
              <a:buNone/>
              <a:defRPr sz="1848" b="1"/>
            </a:lvl5pPr>
            <a:lvl6pPr marL="2640101" indent="0">
              <a:buNone/>
              <a:defRPr sz="1848" b="1"/>
            </a:lvl6pPr>
            <a:lvl7pPr marL="3168122" indent="0">
              <a:buNone/>
              <a:defRPr sz="1848" b="1"/>
            </a:lvl7pPr>
            <a:lvl8pPr marL="3696142" indent="0">
              <a:buNone/>
              <a:defRPr sz="1848" b="1"/>
            </a:lvl8pPr>
            <a:lvl9pPr marL="4224162" indent="0">
              <a:buNone/>
              <a:defRPr sz="1848" b="1"/>
            </a:lvl9pPr>
          </a:lstStyle>
          <a:p>
            <a:pPr lvl="0"/>
            <a:r>
              <a:rPr lang="ru-RU" smtClean="0"/>
              <a:t>Образец текста</a:t>
            </a:r>
          </a:p>
        </p:txBody>
      </p:sp>
      <p:sp>
        <p:nvSpPr>
          <p:cNvPr id="30" name="Picture Placeholder 2"/>
          <p:cNvSpPr>
            <a:spLocks noGrp="1" noChangeAspect="1"/>
          </p:cNvSpPr>
          <p:nvPr>
            <p:ph type="pic" idx="21"/>
          </p:nvPr>
        </p:nvSpPr>
        <p:spPr>
          <a:xfrm>
            <a:off x="3446134" y="2552012"/>
            <a:ext cx="2596556" cy="176000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848"/>
            </a:lvl1pPr>
            <a:lvl2pPr marL="528020" indent="0">
              <a:buNone/>
              <a:defRPr sz="1848"/>
            </a:lvl2pPr>
            <a:lvl3pPr marL="1056041" indent="0">
              <a:buNone/>
              <a:defRPr sz="1848"/>
            </a:lvl3pPr>
            <a:lvl4pPr marL="1584061" indent="0">
              <a:buNone/>
              <a:defRPr sz="1848"/>
            </a:lvl4pPr>
            <a:lvl5pPr marL="2112081" indent="0">
              <a:buNone/>
              <a:defRPr sz="1848"/>
            </a:lvl5pPr>
            <a:lvl6pPr marL="2640101" indent="0">
              <a:buNone/>
              <a:defRPr sz="1848"/>
            </a:lvl6pPr>
            <a:lvl7pPr marL="3168122" indent="0">
              <a:buNone/>
              <a:defRPr sz="1848"/>
            </a:lvl7pPr>
            <a:lvl8pPr marL="3696142" indent="0">
              <a:buNone/>
              <a:defRPr sz="1848"/>
            </a:lvl8pPr>
            <a:lvl9pPr marL="4224162" indent="0">
              <a:buNone/>
              <a:defRPr sz="1848"/>
            </a:lvl9pPr>
          </a:lstStyle>
          <a:p>
            <a:r>
              <a:rPr lang="ru-RU" smtClean="0"/>
              <a:t>Вставка рисунка</a:t>
            </a:r>
            <a:endParaRPr lang="en-US" dirty="0"/>
          </a:p>
        </p:txBody>
      </p:sp>
      <p:sp>
        <p:nvSpPr>
          <p:cNvPr id="23" name="Text Placeholder 3"/>
          <p:cNvSpPr>
            <a:spLocks noGrp="1"/>
          </p:cNvSpPr>
          <p:nvPr>
            <p:ph type="body" sz="half" idx="19"/>
          </p:nvPr>
        </p:nvSpPr>
        <p:spPr>
          <a:xfrm>
            <a:off x="3444935" y="5574759"/>
            <a:ext cx="2599996" cy="761272"/>
          </a:xfrm>
        </p:spPr>
        <p:txBody>
          <a:bodyPr anchor="t">
            <a:normAutofit/>
          </a:bodyPr>
          <a:lstStyle>
            <a:lvl1pPr marL="0" indent="0">
              <a:buNone/>
              <a:defRPr sz="1617"/>
            </a:lvl1pPr>
            <a:lvl2pPr marL="528020" indent="0">
              <a:buNone/>
              <a:defRPr sz="1386"/>
            </a:lvl2pPr>
            <a:lvl3pPr marL="1056041" indent="0">
              <a:buNone/>
              <a:defRPr sz="1155"/>
            </a:lvl3pPr>
            <a:lvl4pPr marL="1584061" indent="0">
              <a:buNone/>
              <a:defRPr sz="1039"/>
            </a:lvl4pPr>
            <a:lvl5pPr marL="2112081" indent="0">
              <a:buNone/>
              <a:defRPr sz="1039"/>
            </a:lvl5pPr>
            <a:lvl6pPr marL="2640101" indent="0">
              <a:buNone/>
              <a:defRPr sz="1039"/>
            </a:lvl6pPr>
            <a:lvl7pPr marL="3168122" indent="0">
              <a:buNone/>
              <a:defRPr sz="1039"/>
            </a:lvl7pPr>
            <a:lvl8pPr marL="3696142" indent="0">
              <a:buNone/>
              <a:defRPr sz="1039"/>
            </a:lvl8pPr>
            <a:lvl9pPr marL="4224162" indent="0">
              <a:buNone/>
              <a:defRPr sz="1039"/>
            </a:lvl9pPr>
          </a:lstStyle>
          <a:p>
            <a:pPr lvl="0"/>
            <a:r>
              <a:rPr lang="ru-RU" smtClean="0"/>
              <a:t>Образец текста</a:t>
            </a:r>
          </a:p>
        </p:txBody>
      </p:sp>
      <p:sp>
        <p:nvSpPr>
          <p:cNvPr id="14" name="Text Placeholder 4"/>
          <p:cNvSpPr>
            <a:spLocks noGrp="1"/>
          </p:cNvSpPr>
          <p:nvPr>
            <p:ph type="body" sz="quarter" idx="13"/>
          </p:nvPr>
        </p:nvSpPr>
        <p:spPr>
          <a:xfrm>
            <a:off x="6312756" y="4909256"/>
            <a:ext cx="2597964" cy="665503"/>
          </a:xfrm>
        </p:spPr>
        <p:txBody>
          <a:bodyPr anchor="b">
            <a:noAutofit/>
          </a:bodyPr>
          <a:lstStyle>
            <a:lvl1pPr marL="0" indent="0">
              <a:buNone/>
              <a:defRPr sz="2772" b="0">
                <a:solidFill>
                  <a:schemeClr val="bg2">
                    <a:lumMod val="40000"/>
                    <a:lumOff val="60000"/>
                  </a:schemeClr>
                </a:solidFill>
              </a:defRPr>
            </a:lvl1pPr>
            <a:lvl2pPr marL="528020" indent="0">
              <a:buNone/>
              <a:defRPr sz="2310" b="1"/>
            </a:lvl2pPr>
            <a:lvl3pPr marL="1056041" indent="0">
              <a:buNone/>
              <a:defRPr sz="2079" b="1"/>
            </a:lvl3pPr>
            <a:lvl4pPr marL="1584061" indent="0">
              <a:buNone/>
              <a:defRPr sz="1848" b="1"/>
            </a:lvl4pPr>
            <a:lvl5pPr marL="2112081" indent="0">
              <a:buNone/>
              <a:defRPr sz="1848" b="1"/>
            </a:lvl5pPr>
            <a:lvl6pPr marL="2640101" indent="0">
              <a:buNone/>
              <a:defRPr sz="1848" b="1"/>
            </a:lvl6pPr>
            <a:lvl7pPr marL="3168122" indent="0">
              <a:buNone/>
              <a:defRPr sz="1848" b="1"/>
            </a:lvl7pPr>
            <a:lvl8pPr marL="3696142" indent="0">
              <a:buNone/>
              <a:defRPr sz="1848" b="1"/>
            </a:lvl8pPr>
            <a:lvl9pPr marL="4224162" indent="0">
              <a:buNone/>
              <a:defRPr sz="1848" b="1"/>
            </a:lvl9pPr>
          </a:lstStyle>
          <a:p>
            <a:pPr lvl="0"/>
            <a:r>
              <a:rPr lang="ru-RU" smtClean="0"/>
              <a:t>Образец текста</a:t>
            </a:r>
          </a:p>
        </p:txBody>
      </p:sp>
      <p:sp>
        <p:nvSpPr>
          <p:cNvPr id="31" name="Picture Placeholder 2"/>
          <p:cNvSpPr>
            <a:spLocks noGrp="1" noChangeAspect="1"/>
          </p:cNvSpPr>
          <p:nvPr>
            <p:ph type="pic" idx="22"/>
          </p:nvPr>
        </p:nvSpPr>
        <p:spPr>
          <a:xfrm>
            <a:off x="6312755" y="2552012"/>
            <a:ext cx="2597964" cy="176000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848"/>
            </a:lvl1pPr>
            <a:lvl2pPr marL="528020" indent="0">
              <a:buNone/>
              <a:defRPr sz="1848"/>
            </a:lvl2pPr>
            <a:lvl3pPr marL="1056041" indent="0">
              <a:buNone/>
              <a:defRPr sz="1848"/>
            </a:lvl3pPr>
            <a:lvl4pPr marL="1584061" indent="0">
              <a:buNone/>
              <a:defRPr sz="1848"/>
            </a:lvl4pPr>
            <a:lvl5pPr marL="2112081" indent="0">
              <a:buNone/>
              <a:defRPr sz="1848"/>
            </a:lvl5pPr>
            <a:lvl6pPr marL="2640101" indent="0">
              <a:buNone/>
              <a:defRPr sz="1848"/>
            </a:lvl6pPr>
            <a:lvl7pPr marL="3168122" indent="0">
              <a:buNone/>
              <a:defRPr sz="1848"/>
            </a:lvl7pPr>
            <a:lvl8pPr marL="3696142" indent="0">
              <a:buNone/>
              <a:defRPr sz="1848"/>
            </a:lvl8pPr>
            <a:lvl9pPr marL="4224162" indent="0">
              <a:buNone/>
              <a:defRPr sz="1848"/>
            </a:lvl9pPr>
          </a:lstStyle>
          <a:p>
            <a:r>
              <a:rPr lang="ru-RU" smtClean="0"/>
              <a:t>Вставка рисунка</a:t>
            </a:r>
            <a:endParaRPr lang="en-US" dirty="0"/>
          </a:p>
        </p:txBody>
      </p:sp>
      <p:sp>
        <p:nvSpPr>
          <p:cNvPr id="24" name="Text Placeholder 3"/>
          <p:cNvSpPr>
            <a:spLocks noGrp="1"/>
          </p:cNvSpPr>
          <p:nvPr>
            <p:ph type="body" sz="half" idx="20"/>
          </p:nvPr>
        </p:nvSpPr>
        <p:spPr>
          <a:xfrm>
            <a:off x="6312646" y="5574757"/>
            <a:ext cx="2601405" cy="761272"/>
          </a:xfrm>
        </p:spPr>
        <p:txBody>
          <a:bodyPr anchor="t">
            <a:normAutofit/>
          </a:bodyPr>
          <a:lstStyle>
            <a:lvl1pPr marL="0" indent="0">
              <a:buNone/>
              <a:defRPr sz="1617"/>
            </a:lvl1pPr>
            <a:lvl2pPr marL="528020" indent="0">
              <a:buNone/>
              <a:defRPr sz="1386"/>
            </a:lvl2pPr>
            <a:lvl3pPr marL="1056041" indent="0">
              <a:buNone/>
              <a:defRPr sz="1155"/>
            </a:lvl3pPr>
            <a:lvl4pPr marL="1584061" indent="0">
              <a:buNone/>
              <a:defRPr sz="1039"/>
            </a:lvl4pPr>
            <a:lvl5pPr marL="2112081" indent="0">
              <a:buNone/>
              <a:defRPr sz="1039"/>
            </a:lvl5pPr>
            <a:lvl6pPr marL="2640101" indent="0">
              <a:buNone/>
              <a:defRPr sz="1039"/>
            </a:lvl6pPr>
            <a:lvl7pPr marL="3168122" indent="0">
              <a:buNone/>
              <a:defRPr sz="1039"/>
            </a:lvl7pPr>
            <a:lvl8pPr marL="3696142" indent="0">
              <a:buNone/>
              <a:defRPr sz="1039"/>
            </a:lvl8pPr>
            <a:lvl9pPr marL="4224162" indent="0">
              <a:buNone/>
              <a:defRPr sz="1039"/>
            </a:lvl9pPr>
          </a:lstStyle>
          <a:p>
            <a:pPr lvl="0"/>
            <a:r>
              <a:rPr lang="ru-RU" smtClean="0"/>
              <a:t>Образец текста</a:t>
            </a:r>
          </a:p>
        </p:txBody>
      </p:sp>
      <p:cxnSp>
        <p:nvCxnSpPr>
          <p:cNvPr id="19" name="Straight Connector 18"/>
          <p:cNvCxnSpPr/>
          <p:nvPr/>
        </p:nvCxnSpPr>
        <p:spPr>
          <a:xfrm>
            <a:off x="3301503" y="2464012"/>
            <a:ext cx="0" cy="457602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168798" y="2464012"/>
            <a:ext cx="0" cy="4581198"/>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8C4CE44-37A1-471D-9922-F92AC7215289}" type="datetimeFigureOut">
              <a:rPr lang="ru-RU" smtClean="0"/>
              <a:t>28.01.2024</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D2C598D-D160-472E-8994-1B21B6FED19F}" type="slidenum">
              <a:rPr lang="ru-RU" smtClean="0"/>
              <a:t>‹#›</a:t>
            </a:fld>
            <a:endParaRPr lang="ru-RU"/>
          </a:p>
        </p:txBody>
      </p:sp>
    </p:spTree>
    <p:extLst>
      <p:ext uri="{BB962C8B-B14F-4D97-AF65-F5344CB8AC3E}">
        <p14:creationId xmlns:p14="http://schemas.microsoft.com/office/powerpoint/2010/main" val="22014396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8C4CE44-37A1-471D-9922-F92AC7215289}" type="datetimeFigureOut">
              <a:rPr lang="ru-RU" smtClean="0"/>
              <a:t>28.01.2024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D2C598D-D160-472E-8994-1B21B6FED19F}" type="slidenum">
              <a:rPr lang="ru-RU" smtClean="0"/>
              <a:t>‹#›</a:t>
            </a:fld>
            <a:endParaRPr lang="ru-RU"/>
          </a:p>
        </p:txBody>
      </p:sp>
    </p:spTree>
    <p:extLst>
      <p:ext uri="{BB962C8B-B14F-4D97-AF65-F5344CB8AC3E}">
        <p14:creationId xmlns:p14="http://schemas.microsoft.com/office/powerpoint/2010/main" val="41825646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57849" y="496838"/>
            <a:ext cx="1552871" cy="6728366"/>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78107" y="892944"/>
            <a:ext cx="6577193" cy="633225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8C4CE44-37A1-471D-9922-F92AC7215289}" type="datetimeFigureOut">
              <a:rPr lang="ru-RU" smtClean="0"/>
              <a:t>28.01.2024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D2C598D-D160-472E-8994-1B21B6FED19F}" type="slidenum">
              <a:rPr lang="ru-RU" smtClean="0"/>
              <a:t>‹#›</a:t>
            </a:fld>
            <a:endParaRPr lang="ru-RU"/>
          </a:p>
        </p:txBody>
      </p:sp>
    </p:spTree>
    <p:extLst>
      <p:ext uri="{BB962C8B-B14F-4D97-AF65-F5344CB8AC3E}">
        <p14:creationId xmlns:p14="http://schemas.microsoft.com/office/powerpoint/2010/main" val="2058407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68C4CE44-37A1-471D-9922-F92AC7215289}" type="datetimeFigureOut">
              <a:rPr lang="ru-RU" smtClean="0"/>
              <a:t>28.01.2024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D2C598D-D160-472E-8994-1B21B6FED19F}" type="slidenum">
              <a:rPr lang="ru-RU" smtClean="0"/>
              <a:t>‹#›</a:t>
            </a:fld>
            <a:endParaRPr lang="ru-RU"/>
          </a:p>
        </p:txBody>
      </p:sp>
    </p:spTree>
    <p:extLst>
      <p:ext uri="{BB962C8B-B14F-4D97-AF65-F5344CB8AC3E}">
        <p14:creationId xmlns:p14="http://schemas.microsoft.com/office/powerpoint/2010/main" val="2186408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23336" y="3304906"/>
            <a:ext cx="7819868" cy="2212306"/>
          </a:xfrm>
        </p:spPr>
        <p:txBody>
          <a:bodyPr anchor="b"/>
          <a:lstStyle>
            <a:lvl1pPr algn="l">
              <a:defRPr sz="462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023334" y="5517212"/>
            <a:ext cx="7819869" cy="993643"/>
          </a:xfrm>
        </p:spPr>
        <p:txBody>
          <a:bodyPr anchor="t"/>
          <a:lstStyle>
            <a:lvl1pPr marL="0" indent="0" algn="l">
              <a:buNone/>
              <a:defRPr sz="2310" cap="all">
                <a:solidFill>
                  <a:schemeClr val="bg2">
                    <a:lumMod val="40000"/>
                    <a:lumOff val="60000"/>
                  </a:schemeClr>
                </a:solidFill>
              </a:defRPr>
            </a:lvl1pPr>
            <a:lvl2pPr marL="528020" indent="0">
              <a:buNone/>
              <a:defRPr sz="2079">
                <a:solidFill>
                  <a:schemeClr val="tx1">
                    <a:tint val="75000"/>
                  </a:schemeClr>
                </a:solidFill>
              </a:defRPr>
            </a:lvl2pPr>
            <a:lvl3pPr marL="1056041" indent="0">
              <a:buNone/>
              <a:defRPr sz="1848">
                <a:solidFill>
                  <a:schemeClr val="tx1">
                    <a:tint val="75000"/>
                  </a:schemeClr>
                </a:solidFill>
              </a:defRPr>
            </a:lvl3pPr>
            <a:lvl4pPr marL="1584061" indent="0">
              <a:buNone/>
              <a:defRPr sz="1617">
                <a:solidFill>
                  <a:schemeClr val="tx1">
                    <a:tint val="75000"/>
                  </a:schemeClr>
                </a:solidFill>
              </a:defRPr>
            </a:lvl4pPr>
            <a:lvl5pPr marL="2112081" indent="0">
              <a:buNone/>
              <a:defRPr sz="1617">
                <a:solidFill>
                  <a:schemeClr val="tx1">
                    <a:tint val="75000"/>
                  </a:schemeClr>
                </a:solidFill>
              </a:defRPr>
            </a:lvl5pPr>
            <a:lvl6pPr marL="2640101" indent="0">
              <a:buNone/>
              <a:defRPr sz="1617">
                <a:solidFill>
                  <a:schemeClr val="tx1">
                    <a:tint val="75000"/>
                  </a:schemeClr>
                </a:solidFill>
              </a:defRPr>
            </a:lvl6pPr>
            <a:lvl7pPr marL="3168122" indent="0">
              <a:buNone/>
              <a:defRPr sz="1617">
                <a:solidFill>
                  <a:schemeClr val="tx1">
                    <a:tint val="75000"/>
                  </a:schemeClr>
                </a:solidFill>
              </a:defRPr>
            </a:lvl7pPr>
            <a:lvl8pPr marL="3696142" indent="0">
              <a:buNone/>
              <a:defRPr sz="1617">
                <a:solidFill>
                  <a:schemeClr val="tx1">
                    <a:tint val="75000"/>
                  </a:schemeClr>
                </a:solidFill>
              </a:defRPr>
            </a:lvl8pPr>
            <a:lvl9pPr marL="4224162" indent="0">
              <a:buNone/>
              <a:defRPr sz="1617">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8C4CE44-37A1-471D-9922-F92AC7215289}" type="datetimeFigureOut">
              <a:rPr lang="ru-RU" smtClean="0"/>
              <a:t>28.01.2024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D2C598D-D160-472E-8994-1B21B6FED19F}" type="slidenum">
              <a:rPr lang="ru-RU" smtClean="0"/>
              <a:t>‹#›</a:t>
            </a:fld>
            <a:endParaRPr lang="ru-RU"/>
          </a:p>
        </p:txBody>
      </p:sp>
    </p:spTree>
    <p:extLst>
      <p:ext uri="{BB962C8B-B14F-4D97-AF65-F5344CB8AC3E}">
        <p14:creationId xmlns:p14="http://schemas.microsoft.com/office/powerpoint/2010/main" val="2017212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977577" y="2379680"/>
            <a:ext cx="3895324" cy="4845524"/>
          </a:xfrm>
        </p:spPr>
        <p:txBody>
          <a:bodyPr>
            <a:normAutofit/>
          </a:bodyPr>
          <a:lstStyle>
            <a:lvl1pPr>
              <a:defRPr sz="2079"/>
            </a:lvl1pPr>
            <a:lvl2pPr>
              <a:defRPr sz="1848"/>
            </a:lvl2pPr>
            <a:lvl3pPr>
              <a:defRPr sz="1617"/>
            </a:lvl3pPr>
            <a:lvl4pPr>
              <a:defRPr sz="1386"/>
            </a:lvl4pPr>
            <a:lvl5pPr>
              <a:defRPr sz="1386"/>
            </a:lvl5pPr>
            <a:lvl6pPr>
              <a:defRPr sz="1386"/>
            </a:lvl6pPr>
            <a:lvl7pPr>
              <a:defRPr sz="1386"/>
            </a:lvl7pPr>
            <a:lvl8pPr>
              <a:defRPr sz="1386"/>
            </a:lvl8pPr>
            <a:lvl9pPr>
              <a:defRPr sz="1386"/>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10097" y="2374503"/>
            <a:ext cx="3895326" cy="4850700"/>
          </a:xfrm>
        </p:spPr>
        <p:txBody>
          <a:bodyPr>
            <a:normAutofit/>
          </a:bodyPr>
          <a:lstStyle>
            <a:lvl1pPr>
              <a:defRPr sz="2079"/>
            </a:lvl1pPr>
            <a:lvl2pPr>
              <a:defRPr sz="1848"/>
            </a:lvl2pPr>
            <a:lvl3pPr>
              <a:defRPr sz="1617"/>
            </a:lvl3pPr>
            <a:lvl4pPr>
              <a:defRPr sz="1386"/>
            </a:lvl4pPr>
            <a:lvl5pPr>
              <a:defRPr sz="1386"/>
            </a:lvl5pPr>
            <a:lvl6pPr>
              <a:defRPr sz="1386"/>
            </a:lvl6pPr>
            <a:lvl7pPr>
              <a:defRPr sz="1386"/>
            </a:lvl7pPr>
            <a:lvl8pPr>
              <a:defRPr sz="1386"/>
            </a:lvl8pPr>
            <a:lvl9pPr>
              <a:defRPr sz="1386"/>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8C4CE44-37A1-471D-9922-F92AC7215289}" type="datetimeFigureOut">
              <a:rPr lang="ru-RU" smtClean="0"/>
              <a:t>28.01.2024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D2C598D-D160-472E-8994-1B21B6FED19F}" type="slidenum">
              <a:rPr lang="ru-RU" smtClean="0"/>
              <a:t>‹#›</a:t>
            </a:fld>
            <a:endParaRPr lang="ru-RU"/>
          </a:p>
        </p:txBody>
      </p:sp>
    </p:spTree>
    <p:extLst>
      <p:ext uri="{BB962C8B-B14F-4D97-AF65-F5344CB8AC3E}">
        <p14:creationId xmlns:p14="http://schemas.microsoft.com/office/powerpoint/2010/main" val="2621880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7577" y="2200010"/>
            <a:ext cx="3895322" cy="665503"/>
          </a:xfrm>
        </p:spPr>
        <p:txBody>
          <a:bodyPr anchor="b">
            <a:noAutofit/>
          </a:bodyPr>
          <a:lstStyle>
            <a:lvl1pPr marL="0" indent="0">
              <a:buNone/>
              <a:defRPr sz="2772" b="0">
                <a:solidFill>
                  <a:schemeClr val="bg2">
                    <a:lumMod val="40000"/>
                    <a:lumOff val="60000"/>
                  </a:schemeClr>
                </a:solidFill>
              </a:defRPr>
            </a:lvl1pPr>
            <a:lvl2pPr marL="528020" indent="0">
              <a:buNone/>
              <a:defRPr sz="2310" b="1"/>
            </a:lvl2pPr>
            <a:lvl3pPr marL="1056041" indent="0">
              <a:buNone/>
              <a:defRPr sz="2079" b="1"/>
            </a:lvl3pPr>
            <a:lvl4pPr marL="1584061" indent="0">
              <a:buNone/>
              <a:defRPr sz="1848" b="1"/>
            </a:lvl4pPr>
            <a:lvl5pPr marL="2112081" indent="0">
              <a:buNone/>
              <a:defRPr sz="1848" b="1"/>
            </a:lvl5pPr>
            <a:lvl6pPr marL="2640101" indent="0">
              <a:buNone/>
              <a:defRPr sz="1848" b="1"/>
            </a:lvl6pPr>
            <a:lvl7pPr marL="3168122" indent="0">
              <a:buNone/>
              <a:defRPr sz="1848" b="1"/>
            </a:lvl7pPr>
            <a:lvl8pPr marL="3696142" indent="0">
              <a:buNone/>
              <a:defRPr sz="1848" b="1"/>
            </a:lvl8pPr>
            <a:lvl9pPr marL="4224162" indent="0">
              <a:buNone/>
              <a:defRPr sz="1848" b="1"/>
            </a:lvl9pPr>
          </a:lstStyle>
          <a:p>
            <a:pPr lvl="0"/>
            <a:r>
              <a:rPr lang="ru-RU" smtClean="0"/>
              <a:t>Образец текста</a:t>
            </a:r>
          </a:p>
        </p:txBody>
      </p:sp>
      <p:sp>
        <p:nvSpPr>
          <p:cNvPr id="4" name="Content Placeholder 3"/>
          <p:cNvSpPr>
            <a:spLocks noGrp="1"/>
          </p:cNvSpPr>
          <p:nvPr>
            <p:ph sz="half" idx="2"/>
          </p:nvPr>
        </p:nvSpPr>
        <p:spPr>
          <a:xfrm>
            <a:off x="977577" y="2904014"/>
            <a:ext cx="3895324" cy="4321188"/>
          </a:xfrm>
        </p:spPr>
        <p:txBody>
          <a:bodyPr>
            <a:normAutofit/>
          </a:bodyPr>
          <a:lstStyle>
            <a:lvl1pPr>
              <a:defRPr sz="2079"/>
            </a:lvl1pPr>
            <a:lvl2pPr>
              <a:defRPr sz="1848"/>
            </a:lvl2pPr>
            <a:lvl3pPr>
              <a:defRPr sz="1617"/>
            </a:lvl3pPr>
            <a:lvl4pPr>
              <a:defRPr sz="1386"/>
            </a:lvl4pPr>
            <a:lvl5pPr>
              <a:defRPr sz="1386"/>
            </a:lvl5pPr>
            <a:lvl6pPr>
              <a:defRPr sz="1386"/>
            </a:lvl6pPr>
            <a:lvl7pPr>
              <a:defRPr sz="1386"/>
            </a:lvl7pPr>
            <a:lvl8pPr>
              <a:defRPr sz="1386"/>
            </a:lvl8pPr>
            <a:lvl9pPr>
              <a:defRPr sz="1386"/>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0098" y="2200010"/>
            <a:ext cx="3895324" cy="665503"/>
          </a:xfrm>
        </p:spPr>
        <p:txBody>
          <a:bodyPr anchor="b">
            <a:noAutofit/>
          </a:bodyPr>
          <a:lstStyle>
            <a:lvl1pPr marL="0" indent="0">
              <a:buNone/>
              <a:defRPr sz="2772" b="0">
                <a:solidFill>
                  <a:schemeClr val="bg2">
                    <a:lumMod val="40000"/>
                    <a:lumOff val="60000"/>
                  </a:schemeClr>
                </a:solidFill>
              </a:defRPr>
            </a:lvl1pPr>
            <a:lvl2pPr marL="528020" indent="0">
              <a:buNone/>
              <a:defRPr sz="2310" b="1"/>
            </a:lvl2pPr>
            <a:lvl3pPr marL="1056041" indent="0">
              <a:buNone/>
              <a:defRPr sz="2079" b="1"/>
            </a:lvl3pPr>
            <a:lvl4pPr marL="1584061" indent="0">
              <a:buNone/>
              <a:defRPr sz="1848" b="1"/>
            </a:lvl4pPr>
            <a:lvl5pPr marL="2112081" indent="0">
              <a:buNone/>
              <a:defRPr sz="1848" b="1"/>
            </a:lvl5pPr>
            <a:lvl6pPr marL="2640101" indent="0">
              <a:buNone/>
              <a:defRPr sz="1848" b="1"/>
            </a:lvl6pPr>
            <a:lvl7pPr marL="3168122" indent="0">
              <a:buNone/>
              <a:defRPr sz="1848" b="1"/>
            </a:lvl7pPr>
            <a:lvl8pPr marL="3696142" indent="0">
              <a:buNone/>
              <a:defRPr sz="1848" b="1"/>
            </a:lvl8pPr>
            <a:lvl9pPr marL="4224162" indent="0">
              <a:buNone/>
              <a:defRPr sz="1848" b="1"/>
            </a:lvl9pPr>
          </a:lstStyle>
          <a:p>
            <a:pPr lvl="0"/>
            <a:r>
              <a:rPr lang="ru-RU" smtClean="0"/>
              <a:t>Образец текста</a:t>
            </a:r>
          </a:p>
        </p:txBody>
      </p:sp>
      <p:sp>
        <p:nvSpPr>
          <p:cNvPr id="6" name="Content Placeholder 5"/>
          <p:cNvSpPr>
            <a:spLocks noGrp="1"/>
          </p:cNvSpPr>
          <p:nvPr>
            <p:ph sz="quarter" idx="4"/>
          </p:nvPr>
        </p:nvSpPr>
        <p:spPr>
          <a:xfrm>
            <a:off x="5010098" y="2904014"/>
            <a:ext cx="3895324" cy="4321188"/>
          </a:xfrm>
        </p:spPr>
        <p:txBody>
          <a:bodyPr>
            <a:normAutofit/>
          </a:bodyPr>
          <a:lstStyle>
            <a:lvl1pPr>
              <a:defRPr sz="2079"/>
            </a:lvl1pPr>
            <a:lvl2pPr>
              <a:defRPr sz="1848"/>
            </a:lvl2pPr>
            <a:lvl3pPr>
              <a:defRPr sz="1617"/>
            </a:lvl3pPr>
            <a:lvl4pPr>
              <a:defRPr sz="1386"/>
            </a:lvl4pPr>
            <a:lvl5pPr>
              <a:defRPr sz="1386"/>
            </a:lvl5pPr>
            <a:lvl6pPr>
              <a:defRPr sz="1386"/>
            </a:lvl6pPr>
            <a:lvl7pPr>
              <a:defRPr sz="1386"/>
            </a:lvl7pPr>
            <a:lvl8pPr>
              <a:defRPr sz="1386"/>
            </a:lvl8pPr>
            <a:lvl9pPr>
              <a:defRPr sz="1386"/>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8C4CE44-37A1-471D-9922-F92AC7215289}" type="datetimeFigureOut">
              <a:rPr lang="ru-RU" smtClean="0"/>
              <a:t>28.01.2024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D2C598D-D160-472E-8994-1B21B6FED19F}" type="slidenum">
              <a:rPr lang="ru-RU" smtClean="0"/>
              <a:t>‹#›</a:t>
            </a:fld>
            <a:endParaRPr lang="ru-RU"/>
          </a:p>
        </p:txBody>
      </p:sp>
    </p:spTree>
    <p:extLst>
      <p:ext uri="{BB962C8B-B14F-4D97-AF65-F5344CB8AC3E}">
        <p14:creationId xmlns:p14="http://schemas.microsoft.com/office/powerpoint/2010/main" val="2330006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68C4CE44-37A1-471D-9922-F92AC7215289}" type="datetimeFigureOut">
              <a:rPr lang="ru-RU" smtClean="0"/>
              <a:t>28.01.2024</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9D2C598D-D160-472E-8994-1B21B6FED19F}" type="slidenum">
              <a:rPr lang="ru-RU" smtClean="0"/>
              <a:t>‹#›</a:t>
            </a:fld>
            <a:endParaRPr lang="ru-RU"/>
          </a:p>
        </p:txBody>
      </p:sp>
    </p:spTree>
    <p:extLst>
      <p:ext uri="{BB962C8B-B14F-4D97-AF65-F5344CB8AC3E}">
        <p14:creationId xmlns:p14="http://schemas.microsoft.com/office/powerpoint/2010/main" val="2819338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8C4CE44-37A1-471D-9922-F92AC7215289}" type="datetimeFigureOut">
              <a:rPr lang="ru-RU" smtClean="0"/>
              <a:t>28.01.2024</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9D2C598D-D160-472E-8994-1B21B6FED19F}" type="slidenum">
              <a:rPr lang="ru-RU" smtClean="0"/>
              <a:t>‹#›</a:t>
            </a:fld>
            <a:endParaRPr lang="ru-RU"/>
          </a:p>
        </p:txBody>
      </p:sp>
    </p:spTree>
    <p:extLst>
      <p:ext uri="{BB962C8B-B14F-4D97-AF65-F5344CB8AC3E}">
        <p14:creationId xmlns:p14="http://schemas.microsoft.com/office/powerpoint/2010/main" val="208187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23333" y="1672008"/>
            <a:ext cx="3013472" cy="1672008"/>
          </a:xfrm>
        </p:spPr>
        <p:txBody>
          <a:bodyPr anchor="b"/>
          <a:lstStyle>
            <a:lvl1pPr algn="l">
              <a:defRPr sz="2772" b="0"/>
            </a:lvl1pPr>
          </a:lstStyle>
          <a:p>
            <a:r>
              <a:rPr lang="ru-RU" smtClean="0"/>
              <a:t>Образец заголовка</a:t>
            </a:r>
            <a:endParaRPr lang="en-US" dirty="0"/>
          </a:p>
        </p:txBody>
      </p:sp>
      <p:sp>
        <p:nvSpPr>
          <p:cNvPr id="3" name="Content Placeholder 2"/>
          <p:cNvSpPr>
            <a:spLocks noGrp="1"/>
          </p:cNvSpPr>
          <p:nvPr>
            <p:ph idx="1"/>
          </p:nvPr>
        </p:nvSpPr>
        <p:spPr>
          <a:xfrm>
            <a:off x="4239353" y="1672008"/>
            <a:ext cx="4603851" cy="5280025"/>
          </a:xfrm>
        </p:spPr>
        <p:txBody>
          <a:bodyPr anchor="ctr">
            <a:normAutofit/>
          </a:bodyPr>
          <a:lstStyle>
            <a:lvl1pPr>
              <a:defRPr sz="2310"/>
            </a:lvl1pPr>
            <a:lvl2pPr>
              <a:defRPr sz="2079"/>
            </a:lvl2pPr>
            <a:lvl3pPr>
              <a:defRPr sz="1848"/>
            </a:lvl3pPr>
            <a:lvl4pPr>
              <a:defRPr sz="1617"/>
            </a:lvl4pPr>
            <a:lvl5pPr>
              <a:defRPr sz="1617"/>
            </a:lvl5pPr>
            <a:lvl6pPr>
              <a:defRPr sz="1617"/>
            </a:lvl6pPr>
            <a:lvl7pPr>
              <a:defRPr sz="1617"/>
            </a:lvl7pPr>
            <a:lvl8pPr>
              <a:defRPr sz="1617"/>
            </a:lvl8pPr>
            <a:lvl9pPr>
              <a:defRPr sz="1617"/>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23333" y="3613886"/>
            <a:ext cx="3013472" cy="3344015"/>
          </a:xfrm>
        </p:spPr>
        <p:txBody>
          <a:bodyPr/>
          <a:lstStyle>
            <a:lvl1pPr marL="0" indent="0">
              <a:buNone/>
              <a:defRPr sz="1617"/>
            </a:lvl1pPr>
            <a:lvl2pPr marL="528020" indent="0">
              <a:buNone/>
              <a:defRPr sz="1386"/>
            </a:lvl2pPr>
            <a:lvl3pPr marL="1056041" indent="0">
              <a:buNone/>
              <a:defRPr sz="1155"/>
            </a:lvl3pPr>
            <a:lvl4pPr marL="1584061" indent="0">
              <a:buNone/>
              <a:defRPr sz="1039"/>
            </a:lvl4pPr>
            <a:lvl5pPr marL="2112081" indent="0">
              <a:buNone/>
              <a:defRPr sz="1039"/>
            </a:lvl5pPr>
            <a:lvl6pPr marL="2640101" indent="0">
              <a:buNone/>
              <a:defRPr sz="1039"/>
            </a:lvl6pPr>
            <a:lvl7pPr marL="3168122" indent="0">
              <a:buNone/>
              <a:defRPr sz="1039"/>
            </a:lvl7pPr>
            <a:lvl8pPr marL="3696142" indent="0">
              <a:buNone/>
              <a:defRPr sz="1039"/>
            </a:lvl8pPr>
            <a:lvl9pPr marL="4224162" indent="0">
              <a:buNone/>
              <a:defRPr sz="1039"/>
            </a:lvl9pPr>
          </a:lstStyle>
          <a:p>
            <a:pPr lvl="0"/>
            <a:r>
              <a:rPr lang="ru-RU" smtClean="0"/>
              <a:t>Образец текста</a:t>
            </a:r>
          </a:p>
        </p:txBody>
      </p:sp>
      <p:sp>
        <p:nvSpPr>
          <p:cNvPr id="7" name="Date Placeholder 4"/>
          <p:cNvSpPr>
            <a:spLocks noGrp="1"/>
          </p:cNvSpPr>
          <p:nvPr>
            <p:ph type="dt" sz="half" idx="10"/>
          </p:nvPr>
        </p:nvSpPr>
        <p:spPr/>
        <p:txBody>
          <a:bodyPr/>
          <a:lstStyle/>
          <a:p>
            <a:fld id="{68C4CE44-37A1-471D-9922-F92AC7215289}" type="datetimeFigureOut">
              <a:rPr lang="ru-RU" smtClean="0"/>
              <a:t>28.01.2024</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9D2C598D-D160-472E-8994-1B21B6FED19F}" type="slidenum">
              <a:rPr lang="ru-RU" smtClean="0"/>
              <a:t>‹#›</a:t>
            </a:fld>
            <a:endParaRPr lang="ru-RU"/>
          </a:p>
        </p:txBody>
      </p:sp>
    </p:spTree>
    <p:extLst>
      <p:ext uri="{BB962C8B-B14F-4D97-AF65-F5344CB8AC3E}">
        <p14:creationId xmlns:p14="http://schemas.microsoft.com/office/powerpoint/2010/main" val="1406153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22406" y="2141334"/>
            <a:ext cx="4512508" cy="1818685"/>
          </a:xfrm>
        </p:spPr>
        <p:txBody>
          <a:bodyPr anchor="b">
            <a:normAutofit/>
          </a:bodyPr>
          <a:lstStyle>
            <a:lvl1pPr algn="l">
              <a:defRPr sz="4158"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157563" y="1320007"/>
            <a:ext cx="2835676" cy="5280025"/>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848"/>
            </a:lvl1pPr>
            <a:lvl2pPr marL="528020" indent="0">
              <a:buNone/>
              <a:defRPr sz="1848"/>
            </a:lvl2pPr>
            <a:lvl3pPr marL="1056041" indent="0">
              <a:buNone/>
              <a:defRPr sz="1848"/>
            </a:lvl3pPr>
            <a:lvl4pPr marL="1584061" indent="0">
              <a:buNone/>
              <a:defRPr sz="1848"/>
            </a:lvl4pPr>
            <a:lvl5pPr marL="2112081" indent="0">
              <a:buNone/>
              <a:defRPr sz="1848"/>
            </a:lvl5pPr>
            <a:lvl6pPr marL="2640101" indent="0">
              <a:buNone/>
              <a:defRPr sz="1848"/>
            </a:lvl6pPr>
            <a:lvl7pPr marL="3168122" indent="0">
              <a:buNone/>
              <a:defRPr sz="1848"/>
            </a:lvl7pPr>
            <a:lvl8pPr marL="3696142" indent="0">
              <a:buNone/>
              <a:defRPr sz="1848"/>
            </a:lvl8pPr>
            <a:lvl9pPr marL="4224162" indent="0">
              <a:buNone/>
              <a:defRPr sz="1848"/>
            </a:lvl9pPr>
          </a:lstStyle>
          <a:p>
            <a:r>
              <a:rPr lang="ru-RU" smtClean="0"/>
              <a:t>Вставка рисунка</a:t>
            </a:r>
            <a:endParaRPr lang="en-US" dirty="0"/>
          </a:p>
        </p:txBody>
      </p:sp>
      <p:sp>
        <p:nvSpPr>
          <p:cNvPr id="4" name="Text Placeholder 3"/>
          <p:cNvSpPr>
            <a:spLocks noGrp="1"/>
          </p:cNvSpPr>
          <p:nvPr>
            <p:ph type="body" sz="half" idx="2"/>
          </p:nvPr>
        </p:nvSpPr>
        <p:spPr>
          <a:xfrm>
            <a:off x="1023333" y="4224020"/>
            <a:ext cx="4505485" cy="1584008"/>
          </a:xfrm>
        </p:spPr>
        <p:txBody>
          <a:bodyPr>
            <a:normAutofit/>
          </a:bodyPr>
          <a:lstStyle>
            <a:lvl1pPr marL="0" indent="0">
              <a:buNone/>
              <a:defRPr sz="1617"/>
            </a:lvl1pPr>
            <a:lvl2pPr marL="528020" indent="0">
              <a:buNone/>
              <a:defRPr sz="1386"/>
            </a:lvl2pPr>
            <a:lvl3pPr marL="1056041" indent="0">
              <a:buNone/>
              <a:defRPr sz="1155"/>
            </a:lvl3pPr>
            <a:lvl4pPr marL="1584061" indent="0">
              <a:buNone/>
              <a:defRPr sz="1039"/>
            </a:lvl4pPr>
            <a:lvl5pPr marL="2112081" indent="0">
              <a:buNone/>
              <a:defRPr sz="1039"/>
            </a:lvl5pPr>
            <a:lvl6pPr marL="2640101" indent="0">
              <a:buNone/>
              <a:defRPr sz="1039"/>
            </a:lvl6pPr>
            <a:lvl7pPr marL="3168122" indent="0">
              <a:buNone/>
              <a:defRPr sz="1039"/>
            </a:lvl7pPr>
            <a:lvl8pPr marL="3696142" indent="0">
              <a:buNone/>
              <a:defRPr sz="1039"/>
            </a:lvl8pPr>
            <a:lvl9pPr marL="4224162" indent="0">
              <a:buNone/>
              <a:defRPr sz="1039"/>
            </a:lvl9pPr>
          </a:lstStyle>
          <a:p>
            <a:pPr lvl="0"/>
            <a:r>
              <a:rPr lang="ru-RU" smtClean="0"/>
              <a:t>Образец текста</a:t>
            </a:r>
          </a:p>
        </p:txBody>
      </p:sp>
      <p:sp>
        <p:nvSpPr>
          <p:cNvPr id="5" name="Date Placeholder 4"/>
          <p:cNvSpPr>
            <a:spLocks noGrp="1"/>
          </p:cNvSpPr>
          <p:nvPr>
            <p:ph type="dt" sz="half" idx="10"/>
          </p:nvPr>
        </p:nvSpPr>
        <p:spPr/>
        <p:txBody>
          <a:bodyPr/>
          <a:lstStyle/>
          <a:p>
            <a:fld id="{68C4CE44-37A1-471D-9922-F92AC7215289}" type="datetimeFigureOut">
              <a:rPr lang="ru-RU" smtClean="0"/>
              <a:t>28.01.2024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D2C598D-D160-472E-8994-1B21B6FED19F}" type="slidenum">
              <a:rPr lang="ru-RU" smtClean="0"/>
              <a:t>‹#›</a:t>
            </a:fld>
            <a:endParaRPr lang="ru-RU"/>
          </a:p>
        </p:txBody>
      </p:sp>
    </p:spTree>
    <p:extLst>
      <p:ext uri="{BB962C8B-B14F-4D97-AF65-F5344CB8AC3E}">
        <p14:creationId xmlns:p14="http://schemas.microsoft.com/office/powerpoint/2010/main" val="2689807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srcRect/>
          <a:tile tx="0" ty="0" sx="100000" sy="100000" flip="none" algn="tl"/>
        </a:blipFill>
        <a:effectLst/>
      </p:bgPr>
    </p:bg>
    <p:spTree>
      <p:nvGrpSpPr>
        <p:cNvPr id="1" name=""/>
        <p:cNvGrpSpPr/>
        <p:nvPr/>
      </p:nvGrpSpPr>
      <p:grpSpPr>
        <a:xfrm>
          <a:off x="0" y="0"/>
          <a:ext cx="0" cy="0"/>
          <a:chOff x="0" y="0"/>
          <a:chExt cx="0" cy="0"/>
        </a:xfrm>
      </p:grpSpPr>
      <p:sp>
        <p:nvSpPr>
          <p:cNvPr id="22" name="Oval 21"/>
          <p:cNvSpPr/>
          <p:nvPr/>
        </p:nvSpPr>
        <p:spPr>
          <a:xfrm>
            <a:off x="7440111" y="1936009"/>
            <a:ext cx="3329927" cy="3256016"/>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6720126" y="-528003"/>
            <a:ext cx="1889959" cy="1848009"/>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7440111" y="7040034"/>
            <a:ext cx="1169974" cy="1144005"/>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81871" y="3080015"/>
            <a:ext cx="4949891" cy="4840023"/>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991854" y="3344016"/>
            <a:ext cx="2789939" cy="2728013"/>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9148198" y="0"/>
            <a:ext cx="809982" cy="126972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572480" y="522826"/>
            <a:ext cx="8332943" cy="1617418"/>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977577" y="2370844"/>
            <a:ext cx="7926976" cy="484519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8865140" y="2108980"/>
            <a:ext cx="1144004" cy="270064"/>
          </a:xfrm>
          <a:prstGeom prst="rect">
            <a:avLst/>
          </a:prstGeom>
        </p:spPr>
        <p:txBody>
          <a:bodyPr vert="horz" lIns="91440" tIns="45720" rIns="91440" bIns="45720" rtlCol="0" anchor="t"/>
          <a:lstStyle>
            <a:lvl1pPr algn="l">
              <a:defRPr sz="1270" b="0" i="0">
                <a:solidFill>
                  <a:schemeClr val="tx1">
                    <a:tint val="75000"/>
                    <a:alpha val="60000"/>
                  </a:schemeClr>
                </a:solidFill>
              </a:defRPr>
            </a:lvl1pPr>
          </a:lstStyle>
          <a:p>
            <a:fld id="{68C4CE44-37A1-471D-9922-F92AC7215289}" type="datetimeFigureOut">
              <a:rPr lang="ru-RU" smtClean="0"/>
              <a:t>28.01.2024</a:t>
            </a:fld>
            <a:endParaRPr lang="ru-RU"/>
          </a:p>
        </p:txBody>
      </p:sp>
      <p:sp>
        <p:nvSpPr>
          <p:cNvPr id="5" name="Footer Placeholder 4"/>
          <p:cNvSpPr>
            <a:spLocks noGrp="1"/>
          </p:cNvSpPr>
          <p:nvPr>
            <p:ph type="ftr" sz="quarter" idx="3"/>
          </p:nvPr>
        </p:nvSpPr>
        <p:spPr>
          <a:xfrm rot="5400000">
            <a:off x="7412639" y="3765743"/>
            <a:ext cx="4457527" cy="270065"/>
          </a:xfrm>
          <a:prstGeom prst="rect">
            <a:avLst/>
          </a:prstGeom>
        </p:spPr>
        <p:txBody>
          <a:bodyPr vert="horz" lIns="91440" tIns="45720" rIns="91440" bIns="45720" rtlCol="0" anchor="b"/>
          <a:lstStyle>
            <a:lvl1pPr algn="l">
              <a:defRPr sz="127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9172749" y="341535"/>
            <a:ext cx="742676" cy="886572"/>
          </a:xfrm>
          <a:prstGeom prst="rect">
            <a:avLst/>
          </a:prstGeom>
        </p:spPr>
        <p:txBody>
          <a:bodyPr vert="horz" lIns="91440" tIns="45720" rIns="91440" bIns="45720" rtlCol="0" anchor="b"/>
          <a:lstStyle>
            <a:lvl1pPr algn="ctr">
              <a:defRPr sz="3235" b="0" i="0">
                <a:solidFill>
                  <a:schemeClr val="tx1">
                    <a:tint val="75000"/>
                  </a:schemeClr>
                </a:solidFill>
              </a:defRPr>
            </a:lvl1pPr>
          </a:lstStyle>
          <a:p>
            <a:fld id="{9D2C598D-D160-472E-8994-1B21B6FED19F}" type="slidenum">
              <a:rPr lang="ru-RU" smtClean="0"/>
              <a:t>‹#›</a:t>
            </a:fld>
            <a:endParaRPr lang="ru-RU"/>
          </a:p>
        </p:txBody>
      </p:sp>
    </p:spTree>
    <p:extLst>
      <p:ext uri="{BB962C8B-B14F-4D97-AF65-F5344CB8AC3E}">
        <p14:creationId xmlns:p14="http://schemas.microsoft.com/office/powerpoint/2010/main" val="865796786"/>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txStyles>
    <p:titleStyle>
      <a:lvl1pPr algn="l" defTabSz="528028" rtl="0" eaLnBrk="1" latinLnBrk="0" hangingPunct="1">
        <a:spcBef>
          <a:spcPct val="0"/>
        </a:spcBef>
        <a:buNone/>
        <a:defRPr sz="4851"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96022" indent="-396022" algn="l" defTabSz="528028" rtl="0" eaLnBrk="1" latinLnBrk="0" hangingPunct="1">
        <a:spcBef>
          <a:spcPts val="1155"/>
        </a:spcBef>
        <a:spcAft>
          <a:spcPts val="0"/>
        </a:spcAft>
        <a:buClr>
          <a:schemeClr val="bg2">
            <a:lumMod val="40000"/>
            <a:lumOff val="60000"/>
          </a:schemeClr>
        </a:buClr>
        <a:buSzPct val="80000"/>
        <a:buFont typeface="Wingdings 3" charset="2"/>
        <a:buChar char=""/>
        <a:defRPr sz="2310" b="0" i="0" kern="1200">
          <a:solidFill>
            <a:schemeClr val="tx1"/>
          </a:solidFill>
          <a:latin typeface="+mj-lt"/>
          <a:ea typeface="+mj-ea"/>
          <a:cs typeface="+mj-cs"/>
        </a:defRPr>
      </a:lvl1pPr>
      <a:lvl2pPr marL="858047" indent="-330018" algn="l" defTabSz="528028" rtl="0" eaLnBrk="1" latinLnBrk="0" hangingPunct="1">
        <a:spcBef>
          <a:spcPts val="1155"/>
        </a:spcBef>
        <a:spcAft>
          <a:spcPts val="0"/>
        </a:spcAft>
        <a:buClr>
          <a:schemeClr val="bg2">
            <a:lumMod val="40000"/>
            <a:lumOff val="60000"/>
          </a:schemeClr>
        </a:buClr>
        <a:buSzPct val="80000"/>
        <a:buFont typeface="Wingdings 3" charset="2"/>
        <a:buChar char=""/>
        <a:defRPr sz="2079" b="0" i="0" kern="1200">
          <a:solidFill>
            <a:schemeClr val="tx1"/>
          </a:solidFill>
          <a:latin typeface="+mj-lt"/>
          <a:ea typeface="+mj-ea"/>
          <a:cs typeface="+mj-cs"/>
        </a:defRPr>
      </a:lvl2pPr>
      <a:lvl3pPr marL="1320074" indent="-264015" algn="l" defTabSz="528028" rtl="0" eaLnBrk="1" latinLnBrk="0" hangingPunct="1">
        <a:spcBef>
          <a:spcPts val="1155"/>
        </a:spcBef>
        <a:spcAft>
          <a:spcPts val="0"/>
        </a:spcAft>
        <a:buClr>
          <a:schemeClr val="bg2">
            <a:lumMod val="40000"/>
            <a:lumOff val="60000"/>
          </a:schemeClr>
        </a:buClr>
        <a:buSzPct val="80000"/>
        <a:buFont typeface="Wingdings 3" charset="2"/>
        <a:buChar char=""/>
        <a:defRPr sz="1848" b="0" i="0" kern="1200">
          <a:solidFill>
            <a:schemeClr val="tx1"/>
          </a:solidFill>
          <a:latin typeface="+mj-lt"/>
          <a:ea typeface="+mj-ea"/>
          <a:cs typeface="+mj-cs"/>
        </a:defRPr>
      </a:lvl3pPr>
      <a:lvl4pPr marL="1848102" indent="-264015" algn="l" defTabSz="528028" rtl="0" eaLnBrk="1" latinLnBrk="0" hangingPunct="1">
        <a:spcBef>
          <a:spcPts val="1155"/>
        </a:spcBef>
        <a:spcAft>
          <a:spcPts val="0"/>
        </a:spcAft>
        <a:buClr>
          <a:schemeClr val="bg2">
            <a:lumMod val="40000"/>
            <a:lumOff val="60000"/>
          </a:schemeClr>
        </a:buClr>
        <a:buSzPct val="80000"/>
        <a:buFont typeface="Wingdings 3" charset="2"/>
        <a:buChar char=""/>
        <a:defRPr sz="1617" b="0" i="0" kern="1200">
          <a:solidFill>
            <a:schemeClr val="tx1"/>
          </a:solidFill>
          <a:latin typeface="+mj-lt"/>
          <a:ea typeface="+mj-ea"/>
          <a:cs typeface="+mj-cs"/>
        </a:defRPr>
      </a:lvl4pPr>
      <a:lvl5pPr marL="2376131" indent="-264015" algn="l" defTabSz="528028" rtl="0" eaLnBrk="1" latinLnBrk="0" hangingPunct="1">
        <a:spcBef>
          <a:spcPts val="1155"/>
        </a:spcBef>
        <a:spcAft>
          <a:spcPts val="0"/>
        </a:spcAft>
        <a:buClr>
          <a:schemeClr val="bg2">
            <a:lumMod val="40000"/>
            <a:lumOff val="60000"/>
          </a:schemeClr>
        </a:buClr>
        <a:buSzPct val="80000"/>
        <a:buFont typeface="Wingdings 3" charset="2"/>
        <a:buChar char=""/>
        <a:defRPr sz="1617" b="0" i="0" kern="1200">
          <a:solidFill>
            <a:schemeClr val="tx1"/>
          </a:solidFill>
          <a:latin typeface="+mj-lt"/>
          <a:ea typeface="+mj-ea"/>
          <a:cs typeface="+mj-cs"/>
        </a:defRPr>
      </a:lvl5pPr>
      <a:lvl6pPr marL="2904160" indent="-264015" algn="l" defTabSz="528028" rtl="0" eaLnBrk="1" latinLnBrk="0" hangingPunct="1">
        <a:spcBef>
          <a:spcPts val="1155"/>
        </a:spcBef>
        <a:spcAft>
          <a:spcPts val="0"/>
        </a:spcAft>
        <a:buClr>
          <a:schemeClr val="bg2">
            <a:lumMod val="40000"/>
            <a:lumOff val="60000"/>
          </a:schemeClr>
        </a:buClr>
        <a:buSzPct val="80000"/>
        <a:buFont typeface="Wingdings 3" charset="2"/>
        <a:buChar char=""/>
        <a:defRPr sz="1617" b="0" i="0" kern="1200">
          <a:solidFill>
            <a:schemeClr val="tx1"/>
          </a:solidFill>
          <a:latin typeface="+mj-lt"/>
          <a:ea typeface="+mj-ea"/>
          <a:cs typeface="+mj-cs"/>
        </a:defRPr>
      </a:lvl6pPr>
      <a:lvl7pPr marL="3432188" indent="-264015" algn="l" defTabSz="528028" rtl="0" eaLnBrk="1" latinLnBrk="0" hangingPunct="1">
        <a:spcBef>
          <a:spcPts val="1155"/>
        </a:spcBef>
        <a:spcAft>
          <a:spcPts val="0"/>
        </a:spcAft>
        <a:buClr>
          <a:schemeClr val="bg2">
            <a:lumMod val="40000"/>
            <a:lumOff val="60000"/>
          </a:schemeClr>
        </a:buClr>
        <a:buSzPct val="80000"/>
        <a:buFont typeface="Wingdings 3" charset="2"/>
        <a:buChar char=""/>
        <a:defRPr sz="1617" b="0" i="0" kern="1200">
          <a:solidFill>
            <a:schemeClr val="tx1"/>
          </a:solidFill>
          <a:latin typeface="+mj-lt"/>
          <a:ea typeface="+mj-ea"/>
          <a:cs typeface="+mj-cs"/>
        </a:defRPr>
      </a:lvl7pPr>
      <a:lvl8pPr marL="3960218" indent="-264015" algn="l" defTabSz="528028" rtl="0" eaLnBrk="1" latinLnBrk="0" hangingPunct="1">
        <a:spcBef>
          <a:spcPts val="1155"/>
        </a:spcBef>
        <a:spcAft>
          <a:spcPts val="0"/>
        </a:spcAft>
        <a:buClr>
          <a:schemeClr val="bg2">
            <a:lumMod val="40000"/>
            <a:lumOff val="60000"/>
          </a:schemeClr>
        </a:buClr>
        <a:buSzPct val="80000"/>
        <a:buFont typeface="Wingdings 3" charset="2"/>
        <a:buChar char=""/>
        <a:defRPr sz="1617" b="0" i="0" kern="1200">
          <a:solidFill>
            <a:schemeClr val="tx1"/>
          </a:solidFill>
          <a:latin typeface="+mj-lt"/>
          <a:ea typeface="+mj-ea"/>
          <a:cs typeface="+mj-cs"/>
        </a:defRPr>
      </a:lvl8pPr>
      <a:lvl9pPr marL="4488246" indent="-264015" algn="l" defTabSz="528028" rtl="0" eaLnBrk="1" latinLnBrk="0" hangingPunct="1">
        <a:spcBef>
          <a:spcPts val="1155"/>
        </a:spcBef>
        <a:spcAft>
          <a:spcPts val="0"/>
        </a:spcAft>
        <a:buClr>
          <a:schemeClr val="bg2">
            <a:lumMod val="40000"/>
            <a:lumOff val="60000"/>
          </a:schemeClr>
        </a:buClr>
        <a:buSzPct val="80000"/>
        <a:buFont typeface="Wingdings 3" charset="2"/>
        <a:buChar char=""/>
        <a:defRPr sz="1617" b="0" i="0" kern="1200">
          <a:solidFill>
            <a:schemeClr val="tx1"/>
          </a:solidFill>
          <a:latin typeface="+mj-lt"/>
          <a:ea typeface="+mj-ea"/>
          <a:cs typeface="+mj-cs"/>
        </a:defRPr>
      </a:lvl9pPr>
    </p:bodyStyle>
    <p:otherStyle>
      <a:defPPr>
        <a:defRPr lang="en-US"/>
      </a:defPPr>
      <a:lvl1pPr marL="0" algn="l" defTabSz="528028" rtl="0" eaLnBrk="1" latinLnBrk="0" hangingPunct="1">
        <a:defRPr sz="2079" kern="1200">
          <a:solidFill>
            <a:schemeClr val="tx1"/>
          </a:solidFill>
          <a:latin typeface="+mn-lt"/>
          <a:ea typeface="+mn-ea"/>
          <a:cs typeface="+mn-cs"/>
        </a:defRPr>
      </a:lvl1pPr>
      <a:lvl2pPr marL="528028" algn="l" defTabSz="528028" rtl="0" eaLnBrk="1" latinLnBrk="0" hangingPunct="1">
        <a:defRPr sz="2079" kern="1200">
          <a:solidFill>
            <a:schemeClr val="tx1"/>
          </a:solidFill>
          <a:latin typeface="+mn-lt"/>
          <a:ea typeface="+mn-ea"/>
          <a:cs typeface="+mn-cs"/>
        </a:defRPr>
      </a:lvl2pPr>
      <a:lvl3pPr marL="1056058" algn="l" defTabSz="528028" rtl="0" eaLnBrk="1" latinLnBrk="0" hangingPunct="1">
        <a:defRPr sz="2079" kern="1200">
          <a:solidFill>
            <a:schemeClr val="tx1"/>
          </a:solidFill>
          <a:latin typeface="+mn-lt"/>
          <a:ea typeface="+mn-ea"/>
          <a:cs typeface="+mn-cs"/>
        </a:defRPr>
      </a:lvl3pPr>
      <a:lvl4pPr marL="1584086" algn="l" defTabSz="528028" rtl="0" eaLnBrk="1" latinLnBrk="0" hangingPunct="1">
        <a:defRPr sz="2079" kern="1200">
          <a:solidFill>
            <a:schemeClr val="tx1"/>
          </a:solidFill>
          <a:latin typeface="+mn-lt"/>
          <a:ea typeface="+mn-ea"/>
          <a:cs typeface="+mn-cs"/>
        </a:defRPr>
      </a:lvl4pPr>
      <a:lvl5pPr marL="2112117" algn="l" defTabSz="528028" rtl="0" eaLnBrk="1" latinLnBrk="0" hangingPunct="1">
        <a:defRPr sz="2079" kern="1200">
          <a:solidFill>
            <a:schemeClr val="tx1"/>
          </a:solidFill>
          <a:latin typeface="+mn-lt"/>
          <a:ea typeface="+mn-ea"/>
          <a:cs typeface="+mn-cs"/>
        </a:defRPr>
      </a:lvl5pPr>
      <a:lvl6pPr marL="2640145" algn="l" defTabSz="528028" rtl="0" eaLnBrk="1" latinLnBrk="0" hangingPunct="1">
        <a:defRPr sz="2079" kern="1200">
          <a:solidFill>
            <a:schemeClr val="tx1"/>
          </a:solidFill>
          <a:latin typeface="+mn-lt"/>
          <a:ea typeface="+mn-ea"/>
          <a:cs typeface="+mn-cs"/>
        </a:defRPr>
      </a:lvl6pPr>
      <a:lvl7pPr marL="3168175" algn="l" defTabSz="528028" rtl="0" eaLnBrk="1" latinLnBrk="0" hangingPunct="1">
        <a:defRPr sz="2079" kern="1200">
          <a:solidFill>
            <a:schemeClr val="tx1"/>
          </a:solidFill>
          <a:latin typeface="+mn-lt"/>
          <a:ea typeface="+mn-ea"/>
          <a:cs typeface="+mn-cs"/>
        </a:defRPr>
      </a:lvl7pPr>
      <a:lvl8pPr marL="3696203" algn="l" defTabSz="528028" rtl="0" eaLnBrk="1" latinLnBrk="0" hangingPunct="1">
        <a:defRPr sz="2079" kern="1200">
          <a:solidFill>
            <a:schemeClr val="tx1"/>
          </a:solidFill>
          <a:latin typeface="+mn-lt"/>
          <a:ea typeface="+mn-ea"/>
          <a:cs typeface="+mn-cs"/>
        </a:defRPr>
      </a:lvl8pPr>
      <a:lvl9pPr marL="4224233" algn="l" defTabSz="528028" rtl="0" eaLnBrk="1" latinLnBrk="0" hangingPunct="1">
        <a:defRPr sz="20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4133" y="654755"/>
            <a:ext cx="9595555" cy="2630311"/>
          </a:xfrm>
        </p:spPr>
        <p:txBody>
          <a:bodyPr/>
          <a:lstStyle/>
          <a:p>
            <a:pPr algn="ctr"/>
            <a:r>
              <a:rPr lang="ru-RU" sz="1600" b="1" dirty="0" smtClean="0">
                <a:solidFill>
                  <a:schemeClr val="accent2">
                    <a:lumMod val="50000"/>
                  </a:schemeClr>
                </a:solidFill>
                <a:latin typeface="Century Schoolbook" panose="02040604050505020304" pitchFamily="18" charset="0"/>
              </a:rPr>
              <a:t>Муниципальное казённое дошкольное образовательное учреждение </a:t>
            </a:r>
            <a:br>
              <a:rPr lang="ru-RU" sz="1600" b="1" dirty="0" smtClean="0">
                <a:solidFill>
                  <a:schemeClr val="accent2">
                    <a:lumMod val="50000"/>
                  </a:schemeClr>
                </a:solidFill>
                <a:latin typeface="Century Schoolbook" panose="02040604050505020304" pitchFamily="18" charset="0"/>
              </a:rPr>
            </a:br>
            <a:r>
              <a:rPr lang="ru-RU" sz="1600" b="1" dirty="0" smtClean="0">
                <a:solidFill>
                  <a:schemeClr val="accent2">
                    <a:lumMod val="50000"/>
                  </a:schemeClr>
                </a:solidFill>
                <a:latin typeface="Century Schoolbook" panose="02040604050505020304" pitchFamily="18" charset="0"/>
              </a:rPr>
              <a:t>«Детский сад №2»</a:t>
            </a:r>
            <a:br>
              <a:rPr lang="ru-RU" sz="1600" b="1" dirty="0" smtClean="0">
                <a:solidFill>
                  <a:schemeClr val="accent2">
                    <a:lumMod val="50000"/>
                  </a:schemeClr>
                </a:solidFill>
                <a:latin typeface="Century Schoolbook" panose="02040604050505020304" pitchFamily="18" charset="0"/>
              </a:rPr>
            </a:br>
            <a:r>
              <a:rPr lang="ru-RU" sz="1600" b="1" dirty="0" err="1" smtClean="0">
                <a:solidFill>
                  <a:schemeClr val="accent2">
                    <a:lumMod val="50000"/>
                  </a:schemeClr>
                </a:solidFill>
                <a:latin typeface="Century Schoolbook" panose="02040604050505020304" pitchFamily="18" charset="0"/>
              </a:rPr>
              <a:t>Солигаличского</a:t>
            </a:r>
            <a:r>
              <a:rPr lang="ru-RU" sz="1600" b="1" dirty="0" smtClean="0">
                <a:solidFill>
                  <a:schemeClr val="accent2">
                    <a:lumMod val="50000"/>
                  </a:schemeClr>
                </a:solidFill>
                <a:latin typeface="Century Schoolbook" panose="02040604050505020304" pitchFamily="18" charset="0"/>
              </a:rPr>
              <a:t> муниципального района Костромской области</a:t>
            </a:r>
            <a:br>
              <a:rPr lang="ru-RU" sz="1600" b="1" dirty="0" smtClean="0">
                <a:solidFill>
                  <a:schemeClr val="accent2">
                    <a:lumMod val="50000"/>
                  </a:schemeClr>
                </a:solidFill>
                <a:latin typeface="Century Schoolbook" panose="02040604050505020304" pitchFamily="18" charset="0"/>
              </a:rPr>
            </a:br>
            <a:r>
              <a:rPr lang="ru-RU" sz="1600" b="1" dirty="0">
                <a:solidFill>
                  <a:schemeClr val="accent2">
                    <a:lumMod val="50000"/>
                  </a:schemeClr>
                </a:solidFill>
                <a:latin typeface="Century Schoolbook" panose="02040604050505020304" pitchFamily="18" charset="0"/>
              </a:rPr>
              <a:t/>
            </a:r>
            <a:br>
              <a:rPr lang="ru-RU" sz="1600" b="1" dirty="0">
                <a:solidFill>
                  <a:schemeClr val="accent2">
                    <a:lumMod val="50000"/>
                  </a:schemeClr>
                </a:solidFill>
                <a:latin typeface="Century Schoolbook" panose="02040604050505020304" pitchFamily="18" charset="0"/>
              </a:rPr>
            </a:br>
            <a:r>
              <a:rPr lang="ru-RU" sz="1800" b="1" dirty="0" smtClean="0">
                <a:solidFill>
                  <a:schemeClr val="accent3">
                    <a:lumMod val="50000"/>
                  </a:schemeClr>
                </a:solidFill>
                <a:latin typeface="Century Schoolbook" panose="02040604050505020304" pitchFamily="18" charset="0"/>
              </a:rPr>
              <a:t/>
            </a:r>
            <a:br>
              <a:rPr lang="ru-RU" sz="1800" b="1" dirty="0" smtClean="0">
                <a:solidFill>
                  <a:schemeClr val="accent3">
                    <a:lumMod val="50000"/>
                  </a:schemeClr>
                </a:solidFill>
                <a:latin typeface="Century Schoolbook" panose="02040604050505020304" pitchFamily="18" charset="0"/>
              </a:rPr>
            </a:br>
            <a:r>
              <a:rPr lang="ru-RU" sz="2400" b="1" dirty="0" smtClean="0">
                <a:solidFill>
                  <a:srgbClr val="C00000"/>
                </a:solidFill>
                <a:latin typeface="Century Schoolbook" panose="02040604050505020304" pitchFamily="18" charset="0"/>
              </a:rPr>
              <a:t>ОЗНАКОМЛЕНИЕ ДОШКОЛЬНИКОВ </a:t>
            </a:r>
            <a:br>
              <a:rPr lang="ru-RU" sz="2400" b="1" dirty="0" smtClean="0">
                <a:solidFill>
                  <a:srgbClr val="C00000"/>
                </a:solidFill>
                <a:latin typeface="Century Schoolbook" panose="02040604050505020304" pitchFamily="18" charset="0"/>
              </a:rPr>
            </a:br>
            <a:r>
              <a:rPr lang="ru-RU" sz="2400" b="1" dirty="0" smtClean="0">
                <a:solidFill>
                  <a:srgbClr val="C00000"/>
                </a:solidFill>
                <a:latin typeface="Century Schoolbook" panose="02040604050505020304" pitchFamily="18" charset="0"/>
              </a:rPr>
              <a:t>С ПРЕДМЕТАМИ УТВАРИ И ПОСУДЫ РУССКОЙ ИЗБЫ</a:t>
            </a:r>
            <a:endParaRPr lang="ru-RU" sz="2400" b="1" dirty="0">
              <a:solidFill>
                <a:srgbClr val="C00000"/>
              </a:solidFill>
              <a:latin typeface="Century Schoolbook" panose="02040604050505020304" pitchFamily="18" charset="0"/>
            </a:endParaRPr>
          </a:p>
        </p:txBody>
      </p:sp>
      <p:sp>
        <p:nvSpPr>
          <p:cNvPr id="3" name="Объект 2"/>
          <p:cNvSpPr>
            <a:spLocks noGrp="1"/>
          </p:cNvSpPr>
          <p:nvPr>
            <p:ph idx="1"/>
          </p:nvPr>
        </p:nvSpPr>
        <p:spPr>
          <a:xfrm>
            <a:off x="1824244" y="3482848"/>
            <a:ext cx="8132556" cy="4437189"/>
          </a:xfrm>
        </p:spPr>
        <p:txBody>
          <a:bodyPr>
            <a:normAutofit/>
          </a:bodyPr>
          <a:lstStyle/>
          <a:p>
            <a:pPr marL="0" indent="0">
              <a:buNone/>
            </a:pPr>
            <a:endParaRPr lang="ru-RU" dirty="0" smtClean="0"/>
          </a:p>
          <a:p>
            <a:pPr marL="0" indent="0">
              <a:buNone/>
            </a:pPr>
            <a:endParaRPr lang="ru-RU" dirty="0"/>
          </a:p>
          <a:p>
            <a:pPr marL="0" indent="0">
              <a:buNone/>
            </a:pPr>
            <a:endParaRPr lang="ru-RU" dirty="0" smtClean="0"/>
          </a:p>
          <a:p>
            <a:pPr marL="0" indent="0">
              <a:buNone/>
            </a:pPr>
            <a:endParaRPr lang="ru-RU" dirty="0"/>
          </a:p>
          <a:p>
            <a:pPr marL="0" indent="0">
              <a:buNone/>
            </a:pPr>
            <a:endParaRPr lang="ru-RU" dirty="0" smtClean="0"/>
          </a:p>
          <a:p>
            <a:pPr marL="0" indent="0">
              <a:buNone/>
            </a:pPr>
            <a:endParaRPr lang="ru-RU" dirty="0"/>
          </a:p>
          <a:p>
            <a:pPr marL="0" indent="0">
              <a:buNone/>
            </a:pPr>
            <a:r>
              <a:rPr lang="ru-RU" dirty="0" smtClean="0"/>
              <a:t>                                                    </a:t>
            </a:r>
            <a:r>
              <a:rPr lang="ru-RU" sz="1600" b="1" dirty="0" smtClean="0">
                <a:solidFill>
                  <a:schemeClr val="accent2">
                    <a:lumMod val="50000"/>
                  </a:schemeClr>
                </a:solidFill>
              </a:rPr>
              <a:t>выполнила воспитатель:</a:t>
            </a:r>
            <a:br>
              <a:rPr lang="ru-RU" sz="1600" b="1" dirty="0" smtClean="0">
                <a:solidFill>
                  <a:schemeClr val="accent2">
                    <a:lumMod val="50000"/>
                  </a:schemeClr>
                </a:solidFill>
              </a:rPr>
            </a:br>
            <a:r>
              <a:rPr lang="ru-RU" sz="1600" b="1" dirty="0" smtClean="0">
                <a:solidFill>
                  <a:schemeClr val="accent2">
                    <a:lumMod val="50000"/>
                  </a:schemeClr>
                </a:solidFill>
              </a:rPr>
              <a:t>                                                                          </a:t>
            </a:r>
            <a:r>
              <a:rPr lang="ru-RU" sz="1600" b="1" dirty="0" err="1" smtClean="0">
                <a:solidFill>
                  <a:schemeClr val="accent2">
                    <a:lumMod val="50000"/>
                  </a:schemeClr>
                </a:solidFill>
              </a:rPr>
              <a:t>Блохичёва</a:t>
            </a:r>
            <a:r>
              <a:rPr lang="ru-RU" sz="1600" b="1" dirty="0" smtClean="0">
                <a:solidFill>
                  <a:schemeClr val="accent2">
                    <a:lumMod val="50000"/>
                  </a:schemeClr>
                </a:solidFill>
              </a:rPr>
              <a:t> Валентина Николаевна</a:t>
            </a:r>
            <a:endParaRPr lang="ru-RU" b="1" dirty="0">
              <a:solidFill>
                <a:schemeClr val="accent2">
                  <a:lumMod val="50000"/>
                </a:schemeClr>
              </a:solidFill>
            </a:endParaRPr>
          </a:p>
        </p:txBody>
      </p:sp>
      <p:pic>
        <p:nvPicPr>
          <p:cNvPr id="4" name="Рисунок 3"/>
          <p:cNvPicPr>
            <a:picLocks noChangeAspect="1"/>
          </p:cNvPicPr>
          <p:nvPr/>
        </p:nvPicPr>
        <p:blipFill>
          <a:blip r:embed="rId2"/>
          <a:stretch>
            <a:fillRect/>
          </a:stretch>
        </p:blipFill>
        <p:spPr>
          <a:xfrm>
            <a:off x="1636889" y="2889956"/>
            <a:ext cx="6479821" cy="3681807"/>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481226" y="-1481227"/>
            <a:ext cx="7920038" cy="10882489"/>
          </a:xfrm>
          <a:prstGeom prst="rect">
            <a:avLst/>
          </a:prstGeom>
        </p:spPr>
      </p:pic>
    </p:spTree>
    <p:extLst>
      <p:ext uri="{BB962C8B-B14F-4D97-AF65-F5344CB8AC3E}">
        <p14:creationId xmlns:p14="http://schemas.microsoft.com/office/powerpoint/2010/main" val="2622119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18382" y="775093"/>
            <a:ext cx="8562976" cy="2794584"/>
          </a:xfrm>
        </p:spPr>
        <p:txBody>
          <a:bodyPr>
            <a:normAutofit fontScale="90000"/>
          </a:bodyPr>
          <a:lstStyle/>
          <a:p>
            <a:r>
              <a:rPr lang="ru-RU" sz="1800" b="1" dirty="0">
                <a:solidFill>
                  <a:srgbClr val="C00000"/>
                </a:solidFill>
                <a:latin typeface="Century Schoolbook" panose="02040604050505020304" pitchFamily="18" charset="0"/>
              </a:rPr>
              <a:t>                                                 </a:t>
            </a:r>
            <a:r>
              <a:rPr lang="ru-RU" sz="2200" b="1" u="sng" dirty="0">
                <a:solidFill>
                  <a:srgbClr val="C00000"/>
                </a:solidFill>
                <a:latin typeface="Century Schoolbook" panose="02040604050505020304" pitchFamily="18" charset="0"/>
              </a:rPr>
              <a:t>УХВАТ И КОЧЕРГА</a:t>
            </a:r>
            <a:br>
              <a:rPr lang="ru-RU" sz="2200" b="1" u="sng" dirty="0">
                <a:solidFill>
                  <a:srgbClr val="C00000"/>
                </a:solidFill>
                <a:latin typeface="Century Schoolbook" panose="02040604050505020304" pitchFamily="18" charset="0"/>
              </a:rPr>
            </a:br>
            <a:r>
              <a:rPr lang="ru-RU" sz="1800" b="1" u="sng" dirty="0">
                <a:solidFill>
                  <a:srgbClr val="C00000"/>
                </a:solidFill>
                <a:latin typeface="Century Schoolbook" panose="02040604050505020304" pitchFamily="18" charset="0"/>
              </a:rPr>
              <a:t/>
            </a:r>
            <a:br>
              <a:rPr lang="ru-RU" sz="1800" b="1" u="sng" dirty="0">
                <a:solidFill>
                  <a:srgbClr val="C00000"/>
                </a:solidFill>
                <a:latin typeface="Century Schoolbook" panose="02040604050505020304" pitchFamily="18" charset="0"/>
              </a:rPr>
            </a:br>
            <a:r>
              <a:rPr lang="ru-RU" sz="1800" b="1" dirty="0">
                <a:solidFill>
                  <a:schemeClr val="accent2">
                    <a:lumMod val="50000"/>
                  </a:schemeClr>
                </a:solidFill>
                <a:latin typeface="Century Schoolbook" panose="02040604050505020304" pitchFamily="18" charset="0"/>
              </a:rPr>
              <a:t>С появлением печи эти предметы стали незаменимыми в домашнем хозяйстве. </a:t>
            </a:r>
            <a:br>
              <a:rPr lang="ru-RU" sz="1800" b="1" dirty="0">
                <a:solidFill>
                  <a:schemeClr val="accent2">
                    <a:lumMod val="50000"/>
                  </a:schemeClr>
                </a:solidFill>
                <a:latin typeface="Century Schoolbook" panose="02040604050505020304" pitchFamily="18" charset="0"/>
              </a:rPr>
            </a:br>
            <a:r>
              <a:rPr lang="ru-RU" sz="1800" b="1" dirty="0">
                <a:solidFill>
                  <a:schemeClr val="accent2">
                    <a:lumMod val="50000"/>
                  </a:schemeClr>
                </a:solidFill>
                <a:latin typeface="Century Schoolbook" panose="02040604050505020304" pitchFamily="18" charset="0"/>
              </a:rPr>
              <a:t>Кочерга была первой помощницей при работе когда прогорали дрова в печи, этим предметом сдвигали угли и смотрели, чтобы не было недогоревших поленьев.</a:t>
            </a:r>
            <a:br>
              <a:rPr lang="ru-RU" sz="1800" b="1" dirty="0">
                <a:solidFill>
                  <a:schemeClr val="accent2">
                    <a:lumMod val="50000"/>
                  </a:schemeClr>
                </a:solidFill>
                <a:latin typeface="Century Schoolbook" panose="02040604050505020304" pitchFamily="18" charset="0"/>
              </a:rPr>
            </a:br>
            <a:r>
              <a:rPr lang="ru-RU" sz="1800" b="1" dirty="0">
                <a:solidFill>
                  <a:schemeClr val="accent2">
                    <a:lumMod val="50000"/>
                  </a:schemeClr>
                </a:solidFill>
                <a:latin typeface="Century Schoolbook" panose="02040604050505020304" pitchFamily="18" charset="0"/>
              </a:rPr>
              <a:t>Ухват – второй помощник при работе с печкой. Обычно их было несколько, разных размеров. С помощью этого предмета в печь ставили и вынимали чугунки или </a:t>
            </a:r>
            <a:r>
              <a:rPr lang="ru-RU" sz="1800" b="1" dirty="0" smtClean="0">
                <a:solidFill>
                  <a:schemeClr val="accent2">
                    <a:lumMod val="50000"/>
                  </a:schemeClr>
                </a:solidFill>
                <a:latin typeface="Century Schoolbook" panose="02040604050505020304" pitchFamily="18" charset="0"/>
              </a:rPr>
              <a:t>кастрюли с </a:t>
            </a:r>
            <a:r>
              <a:rPr lang="ru-RU" sz="1800" b="1" dirty="0">
                <a:solidFill>
                  <a:schemeClr val="accent2">
                    <a:lumMod val="50000"/>
                  </a:schemeClr>
                </a:solidFill>
                <a:latin typeface="Century Schoolbook" panose="02040604050505020304" pitchFamily="18" charset="0"/>
              </a:rPr>
              <a:t>пищей. Ухваты берегли и старались обращаться с ними очень аккуратно.</a:t>
            </a:r>
          </a:p>
        </p:txBody>
      </p:sp>
      <p:pic>
        <p:nvPicPr>
          <p:cNvPr id="5" name="Объект 4"/>
          <p:cNvPicPr>
            <a:picLocks noGrp="1" noChangeAspect="1"/>
          </p:cNvPicPr>
          <p:nvPr>
            <p:ph sz="half" idx="1"/>
          </p:nvPr>
        </p:nvPicPr>
        <p:blipFill>
          <a:blip r:embed="rId2"/>
          <a:stretch>
            <a:fillRect/>
          </a:stretch>
        </p:blipFill>
        <p:spPr>
          <a:xfrm>
            <a:off x="4312356" y="3852590"/>
            <a:ext cx="6087096" cy="4058063"/>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481227" y="-1481226"/>
            <a:ext cx="7920039" cy="10882492"/>
          </a:xfrm>
          <a:prstGeom prst="rect">
            <a:avLst/>
          </a:prstGeom>
        </p:spPr>
      </p:pic>
      <p:pic>
        <p:nvPicPr>
          <p:cNvPr id="3074" name="Picture 2" descr="https://avatars.mds.yandex.net/i?id=fc296684f8ae83e9caa684f049bb9c9e-4944707-images-thumbs&amp;n=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564" y="4354157"/>
            <a:ext cx="3345132" cy="2881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0159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2480" y="522826"/>
            <a:ext cx="9722987" cy="1938152"/>
          </a:xfrm>
        </p:spPr>
        <p:txBody>
          <a:bodyPr/>
          <a:lstStyle/>
          <a:p>
            <a:r>
              <a:rPr lang="ru-RU" sz="2000" b="1" dirty="0">
                <a:solidFill>
                  <a:srgbClr val="C00000"/>
                </a:solidFill>
                <a:latin typeface="Century Schoolbook" panose="02040604050505020304" pitchFamily="18" charset="0"/>
              </a:rPr>
              <a:t> </a:t>
            </a:r>
            <a:r>
              <a:rPr lang="ru-RU" sz="2000" b="1" dirty="0" smtClean="0">
                <a:solidFill>
                  <a:srgbClr val="C00000"/>
                </a:solidFill>
                <a:latin typeface="Century Schoolbook" panose="02040604050505020304" pitchFamily="18" charset="0"/>
              </a:rPr>
              <a:t>                                                   </a:t>
            </a:r>
            <a:r>
              <a:rPr lang="ru-RU" sz="2000" b="1" u="sng" dirty="0" smtClean="0">
                <a:solidFill>
                  <a:srgbClr val="C00000"/>
                </a:solidFill>
                <a:latin typeface="Century Schoolbook" panose="02040604050505020304" pitchFamily="18" charset="0"/>
              </a:rPr>
              <a:t>САДНИК</a:t>
            </a:r>
            <a:br>
              <a:rPr lang="ru-RU" sz="2000" b="1" u="sng" dirty="0" smtClean="0">
                <a:solidFill>
                  <a:srgbClr val="C00000"/>
                </a:solidFill>
                <a:latin typeface="Century Schoolbook" panose="02040604050505020304" pitchFamily="18" charset="0"/>
              </a:rPr>
            </a:br>
            <a:r>
              <a:rPr lang="ru-RU" sz="2000" b="1" u="sng" dirty="0" smtClean="0">
                <a:solidFill>
                  <a:srgbClr val="C00000"/>
                </a:solidFill>
                <a:latin typeface="Century Schoolbook" panose="02040604050505020304" pitchFamily="18" charset="0"/>
              </a:rPr>
              <a:t/>
            </a:r>
            <a:br>
              <a:rPr lang="ru-RU" sz="2000" b="1" u="sng" dirty="0" smtClean="0">
                <a:solidFill>
                  <a:srgbClr val="C00000"/>
                </a:solidFill>
                <a:latin typeface="Century Schoolbook" panose="02040604050505020304" pitchFamily="18" charset="0"/>
              </a:rPr>
            </a:br>
            <a:r>
              <a:rPr lang="ru-RU" sz="1600" b="1" dirty="0" smtClean="0">
                <a:solidFill>
                  <a:schemeClr val="accent2">
                    <a:lumMod val="50000"/>
                  </a:schemeClr>
                </a:solidFill>
                <a:latin typeface="Century Schoolbook" panose="02040604050505020304" pitchFamily="18" charset="0"/>
              </a:rPr>
              <a:t>Одним из наиболее важных предметов народного хозяйства на Руси считался </a:t>
            </a:r>
            <a:r>
              <a:rPr lang="ru-RU" sz="1600" b="1" dirty="0" err="1" smtClean="0">
                <a:solidFill>
                  <a:schemeClr val="accent2">
                    <a:lumMod val="50000"/>
                  </a:schemeClr>
                </a:solidFill>
                <a:latin typeface="Century Schoolbook" panose="02040604050505020304" pitchFamily="18" charset="0"/>
              </a:rPr>
              <a:t>садник</a:t>
            </a:r>
            <a:r>
              <a:rPr lang="ru-RU" sz="1600" b="1" dirty="0" smtClean="0">
                <a:solidFill>
                  <a:schemeClr val="accent2">
                    <a:lumMod val="50000"/>
                  </a:schemeClr>
                </a:solidFill>
                <a:latin typeface="Century Schoolbook" panose="02040604050505020304" pitchFamily="18" charset="0"/>
              </a:rPr>
              <a:t>. Он имел вид плоской широкой лопаты на длинном черенке и предназначался для отправки хлеба или пирога в печь. Русские мастера изготавливали </a:t>
            </a:r>
            <a:r>
              <a:rPr lang="ru-RU" sz="1600" b="1" dirty="0" err="1" smtClean="0">
                <a:solidFill>
                  <a:schemeClr val="accent2">
                    <a:lumMod val="50000"/>
                  </a:schemeClr>
                </a:solidFill>
                <a:latin typeface="Century Schoolbook" panose="02040604050505020304" pitchFamily="18" charset="0"/>
              </a:rPr>
              <a:t>садник</a:t>
            </a:r>
            <a:r>
              <a:rPr lang="ru-RU" sz="1600" b="1" dirty="0" smtClean="0">
                <a:solidFill>
                  <a:schemeClr val="accent2">
                    <a:lumMod val="50000"/>
                  </a:schemeClr>
                </a:solidFill>
                <a:latin typeface="Century Schoolbook" panose="02040604050505020304" pitchFamily="18" charset="0"/>
              </a:rPr>
              <a:t> из сплошного куска древесины, преимущественно из осины, липы или ольхи. Вырезав нужный предмет его тщательно защищали.</a:t>
            </a:r>
            <a:endParaRPr lang="ru-RU" sz="1800" b="1" u="sng" dirty="0">
              <a:solidFill>
                <a:schemeClr val="accent2">
                  <a:lumMod val="50000"/>
                </a:schemeClr>
              </a:solidFill>
              <a:latin typeface="Century Schoolbook" panose="02040604050505020304" pitchFamily="18" charset="0"/>
            </a:endParaRPr>
          </a:p>
        </p:txBody>
      </p:sp>
      <p:pic>
        <p:nvPicPr>
          <p:cNvPr id="4" name="Picture 2" descr="https://avatars.mds.yandex.net/i?id=005d240a613c262415cd98a502bd6d17c6a52a15-10022398-images-thumbs&amp;n=1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6317" y="4109157"/>
            <a:ext cx="4286501" cy="329730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avatars.mds.yandex.net/i?id=1e83cc5689ca73db74ccde8d794247b148c87646-9067403-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1687" y="3483063"/>
            <a:ext cx="6039557" cy="4352836"/>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4"/>
          <a:stretch>
            <a:fillRect/>
          </a:stretch>
        </p:blipFill>
        <p:spPr>
          <a:xfrm>
            <a:off x="-71437" y="648"/>
            <a:ext cx="10871200" cy="7919390"/>
          </a:xfrm>
          <a:prstGeom prst="rect">
            <a:avLst/>
          </a:prstGeom>
        </p:spPr>
      </p:pic>
    </p:spTree>
    <p:extLst>
      <p:ext uri="{BB962C8B-B14F-4D97-AF65-F5344CB8AC3E}">
        <p14:creationId xmlns:p14="http://schemas.microsoft.com/office/powerpoint/2010/main" val="19282407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1018" y="939803"/>
            <a:ext cx="9320269" cy="2788090"/>
          </a:xfrm>
        </p:spPr>
        <p:txBody>
          <a:bodyPr>
            <a:normAutofit/>
          </a:bodyPr>
          <a:lstStyle/>
          <a:p>
            <a:r>
              <a:rPr lang="ru-RU" sz="1800" b="1" dirty="0">
                <a:solidFill>
                  <a:srgbClr val="C00000"/>
                </a:solidFill>
                <a:latin typeface="Century Schoolbook" panose="02040604050505020304" pitchFamily="18" charset="0"/>
              </a:rPr>
              <a:t>                                                </a:t>
            </a:r>
            <a:r>
              <a:rPr lang="ru-RU" sz="2000" b="1" u="sng" dirty="0">
                <a:solidFill>
                  <a:srgbClr val="C00000"/>
                </a:solidFill>
                <a:latin typeface="Century Schoolbook" panose="02040604050505020304" pitchFamily="18" charset="0"/>
              </a:rPr>
              <a:t>ЧУГУННЫЙ УТЮГ</a:t>
            </a:r>
            <a:br>
              <a:rPr lang="ru-RU" sz="2000" b="1" u="sng" dirty="0">
                <a:solidFill>
                  <a:srgbClr val="C00000"/>
                </a:solidFill>
                <a:latin typeface="Century Schoolbook" panose="02040604050505020304" pitchFamily="18" charset="0"/>
              </a:rPr>
            </a:br>
            <a:r>
              <a:rPr lang="ru-RU" sz="1800" b="1" u="sng" dirty="0">
                <a:solidFill>
                  <a:srgbClr val="C00000"/>
                </a:solidFill>
                <a:latin typeface="Century Schoolbook" panose="02040604050505020304" pitchFamily="18" charset="0"/>
              </a:rPr>
              <a:t/>
            </a:r>
            <a:br>
              <a:rPr lang="ru-RU" sz="1800" b="1" u="sng" dirty="0">
                <a:solidFill>
                  <a:srgbClr val="C00000"/>
                </a:solidFill>
                <a:latin typeface="Century Schoolbook" panose="02040604050505020304" pitchFamily="18" charset="0"/>
              </a:rPr>
            </a:br>
            <a:r>
              <a:rPr lang="ru-RU" sz="1500" b="1" dirty="0">
                <a:solidFill>
                  <a:schemeClr val="accent2">
                    <a:lumMod val="50000"/>
                  </a:schemeClr>
                </a:solidFill>
                <a:latin typeface="Century Schoolbook" panose="02040604050505020304" pitchFamily="18" charset="0"/>
              </a:rPr>
              <a:t>Чугунные утюги походили на небольшие печки: внутрь корпуса закладывались раскалённые берёзовые угли. Для лучшей тяги по бокам делали отверстия. Чтобы снова разжечь поостывшие угли, в отверстия дули, либо размахивали утюгом из стороны в строну. Был он далеко не у всех, поскольку стоил очень дорого. Чугун был тяжелым, гладить было сложно. Существовало несколько видов утюгов, в зависимости от способа нагрева: в одни засыпали горящие угли, а другие нагревали на печи. Весил такой утюг от 5 до 12 кг.</a:t>
            </a:r>
          </a:p>
        </p:txBody>
      </p:sp>
      <p:pic>
        <p:nvPicPr>
          <p:cNvPr id="5" name="Объект 4"/>
          <p:cNvPicPr>
            <a:picLocks noGrp="1" noChangeAspect="1"/>
          </p:cNvPicPr>
          <p:nvPr>
            <p:ph sz="half" idx="1"/>
          </p:nvPr>
        </p:nvPicPr>
        <p:blipFill>
          <a:blip r:embed="rId2"/>
          <a:stretch>
            <a:fillRect/>
          </a:stretch>
        </p:blipFill>
        <p:spPr>
          <a:xfrm>
            <a:off x="245190" y="4075290"/>
            <a:ext cx="4880610" cy="3365536"/>
          </a:xfrm>
          <a:prstGeom prst="rect">
            <a:avLst/>
          </a:prstGeom>
        </p:spPr>
      </p:pic>
      <p:pic>
        <p:nvPicPr>
          <p:cNvPr id="5122" name="Picture 2" descr="https://avatars.mds.yandex.net/i?id=82c3a44317023e57020a9894575b166848a180e4-4570212-images-thumbs&amp;n=1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5201657" y="4075290"/>
            <a:ext cx="5573131" cy="3419536"/>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441258" y="-1526382"/>
            <a:ext cx="7920039" cy="10972800"/>
          </a:xfrm>
          <a:prstGeom prst="rect">
            <a:avLst/>
          </a:prstGeom>
        </p:spPr>
      </p:pic>
    </p:spTree>
    <p:extLst>
      <p:ext uri="{BB962C8B-B14F-4D97-AF65-F5344CB8AC3E}">
        <p14:creationId xmlns:p14="http://schemas.microsoft.com/office/powerpoint/2010/main" val="37113668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0534" y="510689"/>
            <a:ext cx="8052699" cy="2897369"/>
          </a:xfrm>
        </p:spPr>
        <p:txBody>
          <a:bodyPr>
            <a:normAutofit/>
          </a:bodyPr>
          <a:lstStyle/>
          <a:p>
            <a:r>
              <a:rPr lang="ru-RU" sz="1500" b="1" dirty="0">
                <a:solidFill>
                  <a:srgbClr val="C00000"/>
                </a:solidFill>
                <a:latin typeface="Century Schoolbook" panose="02040604050505020304" pitchFamily="18" charset="0"/>
              </a:rPr>
              <a:t>                                                                    </a:t>
            </a:r>
            <a:br>
              <a:rPr lang="ru-RU" sz="1500" b="1" dirty="0">
                <a:solidFill>
                  <a:srgbClr val="C00000"/>
                </a:solidFill>
                <a:latin typeface="Century Schoolbook" panose="02040604050505020304" pitchFamily="18" charset="0"/>
              </a:rPr>
            </a:br>
            <a:r>
              <a:rPr lang="ru-RU" sz="1500" b="1" dirty="0">
                <a:solidFill>
                  <a:srgbClr val="C00000"/>
                </a:solidFill>
                <a:latin typeface="Century Schoolbook" panose="02040604050505020304" pitchFamily="18" charset="0"/>
              </a:rPr>
              <a:t/>
            </a:r>
            <a:br>
              <a:rPr lang="ru-RU" sz="1500" b="1" dirty="0">
                <a:solidFill>
                  <a:srgbClr val="C00000"/>
                </a:solidFill>
                <a:latin typeface="Century Schoolbook" panose="02040604050505020304" pitchFamily="18" charset="0"/>
              </a:rPr>
            </a:br>
            <a:r>
              <a:rPr lang="ru-RU" sz="1600" b="1" dirty="0">
                <a:solidFill>
                  <a:srgbClr val="C00000"/>
                </a:solidFill>
                <a:latin typeface="Century Schoolbook" panose="02040604050505020304" pitchFamily="18" charset="0"/>
              </a:rPr>
              <a:t>                                                    </a:t>
            </a:r>
            <a:r>
              <a:rPr lang="ru-RU" sz="2000" b="1" u="sng" dirty="0">
                <a:solidFill>
                  <a:srgbClr val="C00000"/>
                </a:solidFill>
                <a:latin typeface="Century Schoolbook" panose="02040604050505020304" pitchFamily="18" charset="0"/>
              </a:rPr>
              <a:t>САМОВАР</a:t>
            </a:r>
            <a:r>
              <a:rPr lang="ru-RU" sz="1600" b="1" dirty="0">
                <a:solidFill>
                  <a:srgbClr val="C00000"/>
                </a:solidFill>
                <a:latin typeface="Century Schoolbook" panose="02040604050505020304" pitchFamily="18" charset="0"/>
              </a:rPr>
              <a:t/>
            </a:r>
            <a:br>
              <a:rPr lang="ru-RU" sz="1600" b="1" dirty="0">
                <a:solidFill>
                  <a:srgbClr val="C00000"/>
                </a:solidFill>
                <a:latin typeface="Century Schoolbook" panose="02040604050505020304" pitchFamily="18" charset="0"/>
              </a:rPr>
            </a:br>
            <a:r>
              <a:rPr lang="ru-RU" sz="1500" b="1" dirty="0">
                <a:solidFill>
                  <a:srgbClr val="C00000"/>
                </a:solidFill>
                <a:latin typeface="Century Schoolbook" panose="02040604050505020304" pitchFamily="18" charset="0"/>
              </a:rPr>
              <a:t/>
            </a:r>
            <a:br>
              <a:rPr lang="ru-RU" sz="1500" b="1" dirty="0">
                <a:solidFill>
                  <a:srgbClr val="C00000"/>
                </a:solidFill>
                <a:latin typeface="Century Schoolbook" panose="02040604050505020304" pitchFamily="18" charset="0"/>
              </a:rPr>
            </a:br>
            <a:r>
              <a:rPr lang="ru-RU" sz="1600" b="1" dirty="0" smtClean="0">
                <a:solidFill>
                  <a:schemeClr val="accent2">
                    <a:lumMod val="50000"/>
                  </a:schemeClr>
                </a:solidFill>
                <a:latin typeface="Century Schoolbook" panose="02040604050505020304" pitchFamily="18" charset="0"/>
              </a:rPr>
              <a:t>Чаепитие за самоваром - </a:t>
            </a:r>
            <a:r>
              <a:rPr lang="ru-RU" sz="1600" b="1" dirty="0">
                <a:solidFill>
                  <a:schemeClr val="accent2">
                    <a:lumMod val="50000"/>
                  </a:schemeClr>
                </a:solidFill>
                <a:latin typeface="Century Schoolbook" panose="02040604050505020304" pitchFamily="18" charset="0"/>
              </a:rPr>
              <a:t>отличительная черта русского традиционного быта. Самовар </a:t>
            </a:r>
            <a:r>
              <a:rPr lang="ru-RU" sz="1600" b="1" dirty="0" smtClean="0">
                <a:solidFill>
                  <a:schemeClr val="accent2">
                    <a:lumMod val="50000"/>
                  </a:schemeClr>
                </a:solidFill>
                <a:latin typeface="Century Schoolbook" panose="02040604050505020304" pitchFamily="18" charset="0"/>
              </a:rPr>
              <a:t>был не просто </a:t>
            </a:r>
            <a:r>
              <a:rPr lang="ru-RU" sz="1600" b="1" dirty="0">
                <a:solidFill>
                  <a:schemeClr val="accent2">
                    <a:lumMod val="50000"/>
                  </a:schemeClr>
                </a:solidFill>
                <a:latin typeface="Century Schoolbook" panose="02040604050505020304" pitchFamily="18" charset="0"/>
              </a:rPr>
              <a:t>бытовой принадлежностью, он олицетворял собой благополучие, семейного уюта и достатка. Самовар красовался на самом видном месте в доме, занимал почётное место на столе. Вода в нём надолго оставалась горячей, была душистой от сгорания сухих берёзовых щепок, её хватало для большого количества гостей и домочадцев.</a:t>
            </a:r>
            <a:endParaRPr lang="ru-RU" sz="1800" b="1" dirty="0">
              <a:solidFill>
                <a:schemeClr val="accent2">
                  <a:lumMod val="50000"/>
                </a:schemeClr>
              </a:solidFill>
              <a:latin typeface="Century Schoolbook" panose="02040604050505020304" pitchFamily="18" charset="0"/>
            </a:endParaRPr>
          </a:p>
        </p:txBody>
      </p:sp>
      <p:pic>
        <p:nvPicPr>
          <p:cNvPr id="4" name="Объект 3"/>
          <p:cNvPicPr>
            <a:picLocks noGrp="1" noChangeAspect="1"/>
          </p:cNvPicPr>
          <p:nvPr>
            <p:ph idx="1"/>
          </p:nvPr>
        </p:nvPicPr>
        <p:blipFill>
          <a:blip r:embed="rId2"/>
          <a:stretch>
            <a:fillRect/>
          </a:stretch>
        </p:blipFill>
        <p:spPr>
          <a:xfrm>
            <a:off x="276982" y="3630127"/>
            <a:ext cx="4792339" cy="3923660"/>
          </a:xfrm>
          <a:prstGeom prst="rect">
            <a:avLst/>
          </a:prstGeom>
        </p:spPr>
      </p:pic>
      <p:pic>
        <p:nvPicPr>
          <p:cNvPr id="4098" name="Picture 2" descr="https://avatars.mds.yandex.net/i?id=7568285d04e5678636158db9a235842054952d7b-9998293-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8042" y="3630127"/>
            <a:ext cx="5370722" cy="3923660"/>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486870" y="-1486872"/>
            <a:ext cx="7920040" cy="10893780"/>
          </a:xfrm>
          <a:prstGeom prst="rect">
            <a:avLst/>
          </a:prstGeom>
        </p:spPr>
      </p:pic>
    </p:spTree>
    <p:extLst>
      <p:ext uri="{BB962C8B-B14F-4D97-AF65-F5344CB8AC3E}">
        <p14:creationId xmlns:p14="http://schemas.microsoft.com/office/powerpoint/2010/main" val="5411355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2480" y="522826"/>
            <a:ext cx="9576231" cy="2547752"/>
          </a:xfrm>
        </p:spPr>
        <p:txBody>
          <a:bodyPr/>
          <a:lstStyle/>
          <a:p>
            <a:r>
              <a:rPr lang="ru-RU" sz="2800" b="1" dirty="0" smtClean="0">
                <a:solidFill>
                  <a:srgbClr val="C00000"/>
                </a:solidFill>
                <a:latin typeface="Century Schoolbook" panose="02040604050505020304" pitchFamily="18" charset="0"/>
              </a:rPr>
              <a:t>                            </a:t>
            </a:r>
            <a:r>
              <a:rPr lang="ru-RU" sz="2000" b="1" u="sng" dirty="0" smtClean="0">
                <a:solidFill>
                  <a:srgbClr val="C00000"/>
                </a:solidFill>
                <a:latin typeface="Century Schoolbook" panose="02040604050505020304" pitchFamily="18" charset="0"/>
              </a:rPr>
              <a:t>КРИНКА (КРЫНКА)</a:t>
            </a:r>
            <a:br>
              <a:rPr lang="ru-RU" sz="2000" b="1" u="sng" dirty="0" smtClean="0">
                <a:solidFill>
                  <a:srgbClr val="C00000"/>
                </a:solidFill>
                <a:latin typeface="Century Schoolbook" panose="02040604050505020304" pitchFamily="18" charset="0"/>
              </a:rPr>
            </a:br>
            <a:r>
              <a:rPr lang="ru-RU" sz="2800" b="1" u="sng" dirty="0" smtClean="0">
                <a:solidFill>
                  <a:srgbClr val="C00000"/>
                </a:solidFill>
                <a:latin typeface="Century Schoolbook" panose="02040604050505020304" pitchFamily="18" charset="0"/>
              </a:rPr>
              <a:t/>
            </a:r>
            <a:br>
              <a:rPr lang="ru-RU" sz="2800" b="1" u="sng" dirty="0" smtClean="0">
                <a:solidFill>
                  <a:srgbClr val="C00000"/>
                </a:solidFill>
                <a:latin typeface="Century Schoolbook" panose="02040604050505020304" pitchFamily="18" charset="0"/>
              </a:rPr>
            </a:br>
            <a:r>
              <a:rPr lang="ru-RU" sz="1600" b="1" dirty="0" smtClean="0">
                <a:solidFill>
                  <a:schemeClr val="accent2">
                    <a:lumMod val="50000"/>
                  </a:schemeClr>
                </a:solidFill>
                <a:latin typeface="Century Schoolbook" panose="02040604050505020304" pitchFamily="18" charset="0"/>
              </a:rPr>
              <a:t>Кринка – широкий глиняный кувшин без ручки и крышки. Кринка служила для хранения молока как парного, так и холодного. Кринки выполняли из пористого материала (глины), молоко как бы дышало </a:t>
            </a:r>
            <a:r>
              <a:rPr lang="ru-RU" sz="1600" b="1" dirty="0" smtClean="0">
                <a:solidFill>
                  <a:schemeClr val="accent2">
                    <a:lumMod val="50000"/>
                  </a:schemeClr>
                </a:solidFill>
                <a:latin typeface="Century Schoolbook" panose="02040604050505020304" pitchFamily="18" charset="0"/>
              </a:rPr>
              <a:t>и, поэтому, </a:t>
            </a:r>
            <a:r>
              <a:rPr lang="ru-RU" sz="1600" b="1" dirty="0" smtClean="0">
                <a:solidFill>
                  <a:schemeClr val="accent2">
                    <a:lumMod val="50000"/>
                  </a:schemeClr>
                </a:solidFill>
                <a:latin typeface="Century Schoolbook" panose="02040604050505020304" pitchFamily="18" charset="0"/>
              </a:rPr>
              <a:t>сохранялось лучше, дольше не скисалось. Кринку ставили на стол и в печь. Кринку не закрывали крышкой, а прикрывали марлей или тряпочкой.  </a:t>
            </a:r>
            <a:endParaRPr lang="ru-RU" sz="2800" b="1" u="sng" dirty="0">
              <a:solidFill>
                <a:schemeClr val="accent2">
                  <a:lumMod val="50000"/>
                </a:schemeClr>
              </a:solidFill>
              <a:latin typeface="Century Schoolbook" panose="02040604050505020304" pitchFamily="18" charset="0"/>
            </a:endParaRPr>
          </a:p>
        </p:txBody>
      </p:sp>
      <p:pic>
        <p:nvPicPr>
          <p:cNvPr id="4" name="Объект 3"/>
          <p:cNvPicPr>
            <a:picLocks noGrp="1" noChangeAspect="1"/>
          </p:cNvPicPr>
          <p:nvPr>
            <p:ph idx="1"/>
          </p:nvPr>
        </p:nvPicPr>
        <p:blipFill>
          <a:blip r:embed="rId2"/>
          <a:stretch>
            <a:fillRect/>
          </a:stretch>
        </p:blipFill>
        <p:spPr>
          <a:xfrm>
            <a:off x="1196622" y="3355949"/>
            <a:ext cx="8094133" cy="4564089"/>
          </a:xfrm>
          <a:prstGeom prst="rect">
            <a:avLst/>
          </a:prstGeom>
        </p:spPr>
      </p:pic>
      <p:pic>
        <p:nvPicPr>
          <p:cNvPr id="3" name="Рисунок 2"/>
          <p:cNvPicPr>
            <a:picLocks noChangeAspect="1"/>
          </p:cNvPicPr>
          <p:nvPr/>
        </p:nvPicPr>
        <p:blipFill>
          <a:blip r:embed="rId3"/>
          <a:stretch>
            <a:fillRect/>
          </a:stretch>
        </p:blipFill>
        <p:spPr>
          <a:xfrm>
            <a:off x="-78705" y="0"/>
            <a:ext cx="10906689" cy="7919390"/>
          </a:xfrm>
          <a:prstGeom prst="rect">
            <a:avLst/>
          </a:prstGeom>
        </p:spPr>
      </p:pic>
    </p:spTree>
    <p:extLst>
      <p:ext uri="{BB962C8B-B14F-4D97-AF65-F5344CB8AC3E}">
        <p14:creationId xmlns:p14="http://schemas.microsoft.com/office/powerpoint/2010/main" val="2491886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2660" y="387358"/>
            <a:ext cx="9813298" cy="3191219"/>
          </a:xfrm>
        </p:spPr>
        <p:txBody>
          <a:bodyPr/>
          <a:lstStyle/>
          <a:p>
            <a:r>
              <a:rPr lang="ru-RU" sz="2400" dirty="0" smtClean="0">
                <a:latin typeface="Century Schoolbook" panose="02040604050505020304" pitchFamily="18" charset="0"/>
              </a:rPr>
              <a:t>                                  </a:t>
            </a:r>
            <a:r>
              <a:rPr lang="ru-RU" sz="2000" b="1" u="sng" dirty="0" smtClean="0">
                <a:solidFill>
                  <a:srgbClr val="C00000"/>
                </a:solidFill>
                <a:latin typeface="Century Schoolbook" panose="02040604050505020304" pitchFamily="18" charset="0"/>
              </a:rPr>
              <a:t>ГОРШОК  и ЧУГУНОК </a:t>
            </a:r>
            <a:br>
              <a:rPr lang="ru-RU" sz="2000" b="1" u="sng" dirty="0" smtClean="0">
                <a:solidFill>
                  <a:srgbClr val="C00000"/>
                </a:solidFill>
                <a:latin typeface="Century Schoolbook" panose="02040604050505020304" pitchFamily="18" charset="0"/>
              </a:rPr>
            </a:br>
            <a:r>
              <a:rPr lang="ru-RU" sz="2400" b="1" u="sng" dirty="0" smtClean="0">
                <a:solidFill>
                  <a:srgbClr val="C00000"/>
                </a:solidFill>
                <a:latin typeface="Century Schoolbook" panose="02040604050505020304" pitchFamily="18" charset="0"/>
              </a:rPr>
              <a:t/>
            </a:r>
            <a:br>
              <a:rPr lang="ru-RU" sz="2400" b="1" u="sng" dirty="0" smtClean="0">
                <a:solidFill>
                  <a:srgbClr val="C00000"/>
                </a:solidFill>
                <a:latin typeface="Century Schoolbook" panose="02040604050505020304" pitchFamily="18" charset="0"/>
              </a:rPr>
            </a:br>
            <a:r>
              <a:rPr lang="ru-RU" sz="1500" b="1" dirty="0" smtClean="0">
                <a:solidFill>
                  <a:schemeClr val="accent2">
                    <a:lumMod val="50000"/>
                  </a:schemeClr>
                </a:solidFill>
                <a:latin typeface="Century Schoolbook" panose="02040604050505020304" pitchFamily="18" charset="0"/>
              </a:rPr>
              <a:t>Главной кухонной посудой был горшок. В горшке варили суп, кашу, кипятили воду, тушили мясо, хранили крупу, муку, масло. Горшки могли быть разных размеров: от маленького горшочка на несколько ложек, до огромного горшка, вмещавшего до 2 -3 ведер воды. Более нарядные горшки подавали с пищей на стол. </a:t>
            </a:r>
            <a:br>
              <a:rPr lang="ru-RU" sz="1500" b="1" dirty="0" smtClean="0">
                <a:solidFill>
                  <a:schemeClr val="accent2">
                    <a:lumMod val="50000"/>
                  </a:schemeClr>
                </a:solidFill>
                <a:latin typeface="Century Schoolbook" panose="02040604050505020304" pitchFamily="18" charset="0"/>
              </a:rPr>
            </a:br>
            <a:r>
              <a:rPr lang="ru-RU" sz="1500" b="1" dirty="0" smtClean="0">
                <a:solidFill>
                  <a:schemeClr val="accent2">
                    <a:lumMod val="50000"/>
                  </a:schemeClr>
                </a:solidFill>
                <a:latin typeface="Century Schoolbook" panose="02040604050505020304" pitchFamily="18" charset="0"/>
              </a:rPr>
              <a:t>Глиняные горшки сменились металлической утварью  - чугунками. Чугунки использовали крестьяне для приготовления пищи в печи.</a:t>
            </a:r>
            <a:br>
              <a:rPr lang="ru-RU" sz="1500" b="1" dirty="0" smtClean="0">
                <a:solidFill>
                  <a:schemeClr val="accent2">
                    <a:lumMod val="50000"/>
                  </a:schemeClr>
                </a:solidFill>
                <a:latin typeface="Century Schoolbook" panose="02040604050505020304" pitchFamily="18" charset="0"/>
              </a:rPr>
            </a:br>
            <a:r>
              <a:rPr lang="ru-RU" sz="1800" b="1" dirty="0" smtClean="0">
                <a:solidFill>
                  <a:schemeClr val="bg1"/>
                </a:solidFill>
                <a:latin typeface="Century Schoolbook" panose="02040604050505020304" pitchFamily="18" charset="0"/>
              </a:rPr>
              <a:t>                                        </a:t>
            </a:r>
            <a:r>
              <a:rPr lang="ru-RU" sz="1800" b="1" dirty="0" smtClean="0">
                <a:solidFill>
                  <a:srgbClr val="C00000"/>
                </a:solidFill>
                <a:latin typeface="Century Schoolbook" panose="02040604050505020304" pitchFamily="18" charset="0"/>
              </a:rPr>
              <a:t>Пословицы русского народа</a:t>
            </a:r>
            <a:br>
              <a:rPr lang="ru-RU" sz="1800" b="1" dirty="0" smtClean="0">
                <a:solidFill>
                  <a:srgbClr val="C00000"/>
                </a:solidFill>
                <a:latin typeface="Century Schoolbook" panose="02040604050505020304" pitchFamily="18" charset="0"/>
              </a:rPr>
            </a:br>
            <a:r>
              <a:rPr lang="ru-RU" sz="1500" b="1" dirty="0" smtClean="0">
                <a:solidFill>
                  <a:schemeClr val="accent2">
                    <a:lumMod val="50000"/>
                  </a:schemeClr>
                </a:solidFill>
                <a:latin typeface="Century Schoolbook" panose="02040604050505020304" pitchFamily="18" charset="0"/>
              </a:rPr>
              <a:t>Щи да каши – кормилицы наши.</a:t>
            </a:r>
            <a:br>
              <a:rPr lang="ru-RU" sz="1500" b="1" dirty="0" smtClean="0">
                <a:solidFill>
                  <a:schemeClr val="accent2">
                    <a:lumMod val="50000"/>
                  </a:schemeClr>
                </a:solidFill>
                <a:latin typeface="Century Schoolbook" panose="02040604050505020304" pitchFamily="18" charset="0"/>
              </a:rPr>
            </a:br>
            <a:r>
              <a:rPr lang="ru-RU" sz="1500" b="1" dirty="0" smtClean="0">
                <a:solidFill>
                  <a:schemeClr val="accent2">
                    <a:lumMod val="50000"/>
                  </a:schemeClr>
                </a:solidFill>
                <a:latin typeface="Century Schoolbook" panose="02040604050505020304" pitchFamily="18" charset="0"/>
              </a:rPr>
              <a:t>Щи всему голова.</a:t>
            </a:r>
            <a:endParaRPr lang="ru-RU" sz="1500" b="1" u="sng" dirty="0">
              <a:solidFill>
                <a:schemeClr val="accent2">
                  <a:lumMod val="50000"/>
                </a:schemeClr>
              </a:solidFill>
              <a:latin typeface="Century Schoolbook" panose="02040604050505020304" pitchFamily="18" charset="0"/>
            </a:endParaRPr>
          </a:p>
        </p:txBody>
      </p:sp>
      <p:pic>
        <p:nvPicPr>
          <p:cNvPr id="4" name="Объект 3"/>
          <p:cNvPicPr>
            <a:picLocks noGrp="1" noChangeAspect="1"/>
          </p:cNvPicPr>
          <p:nvPr>
            <p:ph idx="1"/>
          </p:nvPr>
        </p:nvPicPr>
        <p:blipFill>
          <a:blip r:embed="rId2"/>
          <a:stretch>
            <a:fillRect/>
          </a:stretch>
        </p:blipFill>
        <p:spPr>
          <a:xfrm>
            <a:off x="4620275" y="3714044"/>
            <a:ext cx="5970985" cy="4205993"/>
          </a:xfrm>
          <a:prstGeom prst="rect">
            <a:avLst/>
          </a:prstGeom>
        </p:spPr>
      </p:pic>
      <p:pic>
        <p:nvPicPr>
          <p:cNvPr id="1026" name="Picture 2" descr="https://avatars.mds.yandex.net/i?id=ef72bba63df34277cd0b23511813fe13022f917e-10895071-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724" y="3714045"/>
            <a:ext cx="3980656" cy="4205994"/>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4"/>
          <a:stretch>
            <a:fillRect/>
          </a:stretch>
        </p:blipFill>
        <p:spPr>
          <a:xfrm>
            <a:off x="-42036" y="0"/>
            <a:ext cx="10906689" cy="7919390"/>
          </a:xfrm>
          <a:prstGeom prst="rect">
            <a:avLst/>
          </a:prstGeom>
        </p:spPr>
      </p:pic>
    </p:spTree>
    <p:extLst>
      <p:ext uri="{BB962C8B-B14F-4D97-AF65-F5344CB8AC3E}">
        <p14:creationId xmlns:p14="http://schemas.microsoft.com/office/powerpoint/2010/main" val="11426881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498" y="508000"/>
            <a:ext cx="9719734" cy="3922518"/>
          </a:xfrm>
        </p:spPr>
        <p:txBody>
          <a:bodyPr/>
          <a:lstStyle/>
          <a:p>
            <a:r>
              <a:rPr lang="ru-RU" sz="2000" b="1" dirty="0" smtClean="0">
                <a:solidFill>
                  <a:srgbClr val="C00000"/>
                </a:solidFill>
                <a:latin typeface="Century Schoolbook" panose="02040604050505020304" pitchFamily="18" charset="0"/>
              </a:rPr>
              <a:t>                                      </a:t>
            </a:r>
            <a:r>
              <a:rPr lang="ru-RU" sz="2000" b="1" u="sng" dirty="0" smtClean="0">
                <a:solidFill>
                  <a:srgbClr val="C00000"/>
                </a:solidFill>
                <a:latin typeface="Century Schoolbook" panose="02040604050505020304" pitchFamily="18" charset="0"/>
              </a:rPr>
              <a:t>ДЕРЕВЯННЫЕ ЛОЖКИ</a:t>
            </a:r>
            <a:br>
              <a:rPr lang="ru-RU" sz="2000" b="1" u="sng" dirty="0" smtClean="0">
                <a:solidFill>
                  <a:srgbClr val="C00000"/>
                </a:solidFill>
                <a:latin typeface="Century Schoolbook" panose="02040604050505020304" pitchFamily="18" charset="0"/>
              </a:rPr>
            </a:br>
            <a:r>
              <a:rPr lang="ru-RU" sz="1500" b="1" dirty="0" err="1" smtClean="0">
                <a:solidFill>
                  <a:schemeClr val="accent2">
                    <a:lumMod val="50000"/>
                  </a:schemeClr>
                </a:solidFill>
                <a:latin typeface="Century Schoolbook" panose="02040604050505020304" pitchFamily="18" charset="0"/>
              </a:rPr>
              <a:t>Ложки</a:t>
            </a:r>
            <a:r>
              <a:rPr lang="ru-RU" sz="1500" b="1" dirty="0" smtClean="0">
                <a:solidFill>
                  <a:schemeClr val="accent2">
                    <a:lumMod val="50000"/>
                  </a:schemeClr>
                </a:solidFill>
                <a:latin typeface="Century Schoolbook" panose="02040604050505020304" pitchFamily="18" charset="0"/>
              </a:rPr>
              <a:t> на Руси вырезали из дерева – липа. Ложки получались лёгкими, удобными, они не нагревались от горячей пищи. Ложки изготавливали специальные мастера – ложкари, ложечники. Всякая ложка имела своё название. Простая русская широкая ложка средней величины называлась «межеумок». Бурлацкая ложка «</a:t>
            </a:r>
            <a:r>
              <a:rPr lang="ru-RU" sz="1500" b="1" dirty="0" err="1" smtClean="0">
                <a:solidFill>
                  <a:schemeClr val="accent2">
                    <a:lumMod val="50000"/>
                  </a:schemeClr>
                </a:solidFill>
                <a:latin typeface="Century Schoolbook" panose="02040604050505020304" pitchFamily="18" charset="0"/>
              </a:rPr>
              <a:t>бутырка</a:t>
            </a:r>
            <a:r>
              <a:rPr lang="ru-RU" sz="1500" b="1" dirty="0" smtClean="0">
                <a:solidFill>
                  <a:schemeClr val="accent2">
                    <a:lumMod val="50000"/>
                  </a:schemeClr>
                </a:solidFill>
                <a:latin typeface="Century Schoolbook" panose="02040604050505020304" pitchFamily="18" charset="0"/>
              </a:rPr>
              <a:t>» произошло от слова «</a:t>
            </a:r>
            <a:r>
              <a:rPr lang="ru-RU" sz="1500" b="1" dirty="0" err="1" smtClean="0">
                <a:solidFill>
                  <a:schemeClr val="accent2">
                    <a:lumMod val="50000"/>
                  </a:schemeClr>
                </a:solidFill>
                <a:latin typeface="Century Schoolbook" panose="02040604050505020304" pitchFamily="18" charset="0"/>
              </a:rPr>
              <a:t>бутырить</a:t>
            </a:r>
            <a:r>
              <a:rPr lang="ru-RU" sz="1500" b="1" dirty="0" smtClean="0">
                <a:solidFill>
                  <a:schemeClr val="accent2">
                    <a:lumMod val="50000"/>
                  </a:schemeClr>
                </a:solidFill>
                <a:latin typeface="Century Schoolbook" panose="02040604050505020304" pitchFamily="18" charset="0"/>
              </a:rPr>
              <a:t>» - переворачивать, мешать. Она считалась самой крупной. Ложка </a:t>
            </a:r>
            <a:r>
              <a:rPr lang="ru-RU" sz="1500" b="1" dirty="0" err="1" smtClean="0">
                <a:solidFill>
                  <a:schemeClr val="accent2">
                    <a:lumMod val="50000"/>
                  </a:schemeClr>
                </a:solidFill>
                <a:latin typeface="Century Schoolbook" panose="02040604050505020304" pitchFamily="18" charset="0"/>
              </a:rPr>
              <a:t>баская</a:t>
            </a:r>
            <a:r>
              <a:rPr lang="ru-RU" sz="1500" b="1" dirty="0">
                <a:solidFill>
                  <a:schemeClr val="accent2">
                    <a:lumMod val="50000"/>
                  </a:schemeClr>
                </a:solidFill>
                <a:latin typeface="Century Schoolbook" panose="02040604050505020304" pitchFamily="18" charset="0"/>
              </a:rPr>
              <a:t> </a:t>
            </a:r>
            <a:r>
              <a:rPr lang="ru-RU" sz="1500" b="1" dirty="0" smtClean="0">
                <a:solidFill>
                  <a:schemeClr val="accent2">
                    <a:lumMod val="50000"/>
                  </a:schemeClr>
                </a:solidFill>
                <a:latin typeface="Century Schoolbook" panose="02040604050505020304" pitchFamily="18" charset="0"/>
              </a:rPr>
              <a:t>или </a:t>
            </a:r>
            <a:r>
              <a:rPr lang="ru-RU" sz="1500" b="1" dirty="0" err="1" smtClean="0">
                <a:solidFill>
                  <a:schemeClr val="accent2">
                    <a:lumMod val="50000"/>
                  </a:schemeClr>
                </a:solidFill>
                <a:latin typeface="Century Schoolbook" panose="02040604050505020304" pitchFamily="18" charset="0"/>
              </a:rPr>
              <a:t>боская</a:t>
            </a:r>
            <a:r>
              <a:rPr lang="ru-RU" sz="1500" b="1" dirty="0" smtClean="0">
                <a:solidFill>
                  <a:schemeClr val="accent2">
                    <a:lumMod val="50000"/>
                  </a:schemeClr>
                </a:solidFill>
                <a:latin typeface="Century Schoolbook" panose="02040604050505020304" pitchFamily="18" charset="0"/>
              </a:rPr>
              <a:t> была долговатой и тупоносой, </a:t>
            </a:r>
            <a:r>
              <a:rPr lang="ru-RU" sz="1500" b="1" dirty="0" err="1" smtClean="0">
                <a:solidFill>
                  <a:schemeClr val="accent2">
                    <a:lumMod val="50000"/>
                  </a:schemeClr>
                </a:solidFill>
                <a:latin typeface="Century Schoolbook" panose="02040604050505020304" pitchFamily="18" charset="0"/>
              </a:rPr>
              <a:t>полубаская</a:t>
            </a:r>
            <a:r>
              <a:rPr lang="ru-RU" sz="1500" b="1" dirty="0" smtClean="0">
                <a:solidFill>
                  <a:schemeClr val="accent2">
                    <a:lumMod val="50000"/>
                  </a:schemeClr>
                </a:solidFill>
                <a:latin typeface="Century Schoolbook" panose="02040604050505020304" pitchFamily="18" charset="0"/>
              </a:rPr>
              <a:t> немного покруглее (слово «</a:t>
            </a:r>
            <a:r>
              <a:rPr lang="ru-RU" sz="1500" b="1" dirty="0" err="1" smtClean="0">
                <a:solidFill>
                  <a:schemeClr val="accent2">
                    <a:lumMod val="50000"/>
                  </a:schemeClr>
                </a:solidFill>
                <a:latin typeface="Century Schoolbook" panose="02040604050505020304" pitchFamily="18" charset="0"/>
              </a:rPr>
              <a:t>баский</a:t>
            </a:r>
            <a:r>
              <a:rPr lang="ru-RU" sz="1500" b="1" dirty="0" smtClean="0">
                <a:solidFill>
                  <a:schemeClr val="accent2">
                    <a:lumMod val="50000"/>
                  </a:schemeClr>
                </a:solidFill>
                <a:latin typeface="Century Schoolbook" panose="02040604050505020304" pitchFamily="18" charset="0"/>
              </a:rPr>
              <a:t>» означало красивый). Носатой называли всякую остроносую ложку.</a:t>
            </a:r>
            <a:br>
              <a:rPr lang="ru-RU" sz="1500" b="1" dirty="0" smtClean="0">
                <a:solidFill>
                  <a:schemeClr val="accent2">
                    <a:lumMod val="50000"/>
                  </a:schemeClr>
                </a:solidFill>
                <a:latin typeface="Century Schoolbook" panose="02040604050505020304" pitchFamily="18" charset="0"/>
              </a:rPr>
            </a:br>
            <a:r>
              <a:rPr lang="ru-RU" sz="1500" b="1" dirty="0" smtClean="0">
                <a:solidFill>
                  <a:schemeClr val="accent2">
                    <a:lumMod val="50000"/>
                  </a:schemeClr>
                </a:solidFill>
                <a:latin typeface="Century Schoolbook" panose="02040604050505020304" pitchFamily="18" charset="0"/>
              </a:rPr>
              <a:t>В старину русские люди носили ложку при себе, за поясом или за голенищем сапога. Без своей ложки в гости не ходили. Если в дом приходил гость, то хозяин ложки ему не давал, а ждал, когда тот достанет свою ложку.</a:t>
            </a:r>
            <a:br>
              <a:rPr lang="ru-RU" sz="1500" b="1" dirty="0" smtClean="0">
                <a:solidFill>
                  <a:schemeClr val="accent2">
                    <a:lumMod val="50000"/>
                  </a:schemeClr>
                </a:solidFill>
                <a:latin typeface="Century Schoolbook" panose="02040604050505020304" pitchFamily="18" charset="0"/>
              </a:rPr>
            </a:br>
            <a:r>
              <a:rPr lang="ru-RU" sz="1600" b="1" dirty="0" smtClean="0">
                <a:solidFill>
                  <a:schemeClr val="accent2">
                    <a:lumMod val="50000"/>
                  </a:schemeClr>
                </a:solidFill>
                <a:latin typeface="Century Schoolbook" panose="02040604050505020304" pitchFamily="18" charset="0"/>
              </a:rPr>
              <a:t>                                                      </a:t>
            </a:r>
            <a:r>
              <a:rPr lang="ru-RU" sz="1600" b="1" dirty="0" smtClean="0">
                <a:solidFill>
                  <a:srgbClr val="C00000"/>
                </a:solidFill>
                <a:latin typeface="Century Schoolbook" panose="02040604050505020304" pitchFamily="18" charset="0"/>
              </a:rPr>
              <a:t>Русские пословицы</a:t>
            </a:r>
            <a:br>
              <a:rPr lang="ru-RU" sz="1600" b="1" dirty="0" smtClean="0">
                <a:solidFill>
                  <a:srgbClr val="C00000"/>
                </a:solidFill>
                <a:latin typeface="Century Schoolbook" panose="02040604050505020304" pitchFamily="18" charset="0"/>
              </a:rPr>
            </a:br>
            <a:r>
              <a:rPr lang="ru-RU" sz="1500" b="1" dirty="0" smtClean="0">
                <a:solidFill>
                  <a:schemeClr val="accent2">
                    <a:lumMod val="50000"/>
                  </a:schemeClr>
                </a:solidFill>
                <a:latin typeface="Century Schoolbook" panose="02040604050505020304" pitchFamily="18" charset="0"/>
              </a:rPr>
              <a:t>Запасливый гость без ложки не ходит.</a:t>
            </a:r>
            <a:br>
              <a:rPr lang="ru-RU" sz="1500" b="1" dirty="0" smtClean="0">
                <a:solidFill>
                  <a:schemeClr val="accent2">
                    <a:lumMod val="50000"/>
                  </a:schemeClr>
                </a:solidFill>
                <a:latin typeface="Century Schoolbook" panose="02040604050505020304" pitchFamily="18" charset="0"/>
              </a:rPr>
            </a:br>
            <a:r>
              <a:rPr lang="ru-RU" sz="1500" b="1" dirty="0" smtClean="0">
                <a:solidFill>
                  <a:schemeClr val="accent2">
                    <a:lumMod val="50000"/>
                  </a:schemeClr>
                </a:solidFill>
                <a:latin typeface="Century Schoolbook" panose="02040604050505020304" pitchFamily="18" charset="0"/>
              </a:rPr>
              <a:t>Дорога ложка к обеду.</a:t>
            </a:r>
            <a:br>
              <a:rPr lang="ru-RU" sz="1500" b="1" dirty="0" smtClean="0">
                <a:solidFill>
                  <a:schemeClr val="accent2">
                    <a:lumMod val="50000"/>
                  </a:schemeClr>
                </a:solidFill>
                <a:latin typeface="Century Schoolbook" panose="02040604050505020304" pitchFamily="18" charset="0"/>
              </a:rPr>
            </a:br>
            <a:r>
              <a:rPr lang="ru-RU" sz="1500" b="1" dirty="0" smtClean="0">
                <a:solidFill>
                  <a:schemeClr val="accent2">
                    <a:lumMod val="50000"/>
                  </a:schemeClr>
                </a:solidFill>
                <a:latin typeface="Century Schoolbook" panose="02040604050505020304" pitchFamily="18" charset="0"/>
              </a:rPr>
              <a:t>На незваного гостя не припасена и ложка.</a:t>
            </a:r>
            <a:endParaRPr lang="ru-RU" sz="1500" b="1" u="sng" dirty="0">
              <a:solidFill>
                <a:schemeClr val="accent2">
                  <a:lumMod val="50000"/>
                </a:schemeClr>
              </a:solidFill>
              <a:latin typeface="Century Schoolbook" panose="02040604050505020304" pitchFamily="18" charset="0"/>
            </a:endParaRPr>
          </a:p>
        </p:txBody>
      </p:sp>
      <p:pic>
        <p:nvPicPr>
          <p:cNvPr id="4098" name="Picture 2" descr="https://avatars.mds.yandex.net/i?id=4776a116ec8780739b3488e55e86b5f61c2ea62c-10572648-images-thumbs&amp;n=1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5737" y="4193451"/>
            <a:ext cx="5045701" cy="339920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avatars.mds.yandex.net/i?id=8439a2040f81d0252da0cb7f805d7629ec36bd84-4521347-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1435" y="4193450"/>
            <a:ext cx="5098812" cy="3399209"/>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4"/>
          <a:stretch>
            <a:fillRect/>
          </a:stretch>
        </p:blipFill>
        <p:spPr>
          <a:xfrm>
            <a:off x="0" y="0"/>
            <a:ext cx="10906689" cy="7919390"/>
          </a:xfrm>
          <a:prstGeom prst="rect">
            <a:avLst/>
          </a:prstGeom>
        </p:spPr>
      </p:pic>
    </p:spTree>
    <p:extLst>
      <p:ext uri="{BB962C8B-B14F-4D97-AF65-F5344CB8AC3E}">
        <p14:creationId xmlns:p14="http://schemas.microsoft.com/office/powerpoint/2010/main" val="26820639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2698" y="-183375"/>
            <a:ext cx="8810625" cy="5674565"/>
          </a:xfrm>
        </p:spPr>
        <p:txBody>
          <a:bodyPr>
            <a:normAutofit/>
          </a:bodyPr>
          <a:lstStyle/>
          <a:p>
            <a:r>
              <a:rPr lang="ru-RU" sz="1500" b="1" dirty="0">
                <a:solidFill>
                  <a:srgbClr val="C00000"/>
                </a:solidFill>
                <a:latin typeface="Century Schoolbook" panose="02040604050505020304" pitchFamily="18" charset="0"/>
              </a:rPr>
              <a:t>                                                                      </a:t>
            </a:r>
            <a:br>
              <a:rPr lang="ru-RU" sz="1500" b="1" dirty="0">
                <a:solidFill>
                  <a:srgbClr val="C00000"/>
                </a:solidFill>
                <a:latin typeface="Century Schoolbook" panose="02040604050505020304" pitchFamily="18" charset="0"/>
              </a:rPr>
            </a:br>
            <a:r>
              <a:rPr lang="ru-RU" sz="1500" b="1" dirty="0">
                <a:solidFill>
                  <a:srgbClr val="C00000"/>
                </a:solidFill>
                <a:latin typeface="Century Schoolbook" panose="02040604050505020304" pitchFamily="18" charset="0"/>
              </a:rPr>
              <a:t/>
            </a:r>
            <a:br>
              <a:rPr lang="ru-RU" sz="1500" b="1" dirty="0">
                <a:solidFill>
                  <a:srgbClr val="C00000"/>
                </a:solidFill>
                <a:latin typeface="Century Schoolbook" panose="02040604050505020304" pitchFamily="18" charset="0"/>
              </a:rPr>
            </a:br>
            <a:r>
              <a:rPr lang="ru-RU" sz="1500" b="1" dirty="0">
                <a:solidFill>
                  <a:srgbClr val="C00000"/>
                </a:solidFill>
                <a:latin typeface="Century Schoolbook" panose="02040604050505020304" pitchFamily="18" charset="0"/>
              </a:rPr>
              <a:t/>
            </a:r>
            <a:br>
              <a:rPr lang="ru-RU" sz="1500" b="1" dirty="0">
                <a:solidFill>
                  <a:srgbClr val="C00000"/>
                </a:solidFill>
                <a:latin typeface="Century Schoolbook" panose="02040604050505020304" pitchFamily="18" charset="0"/>
              </a:rPr>
            </a:br>
            <a:r>
              <a:rPr lang="ru-RU" sz="1500" b="1" dirty="0">
                <a:solidFill>
                  <a:srgbClr val="C00000"/>
                </a:solidFill>
                <a:latin typeface="Century Schoolbook" panose="02040604050505020304" pitchFamily="18" charset="0"/>
              </a:rPr>
              <a:t>                                                                         </a:t>
            </a:r>
            <a:br>
              <a:rPr lang="ru-RU" sz="1500" b="1" dirty="0">
                <a:solidFill>
                  <a:srgbClr val="C00000"/>
                </a:solidFill>
                <a:latin typeface="Century Schoolbook" panose="02040604050505020304" pitchFamily="18" charset="0"/>
              </a:rPr>
            </a:br>
            <a:r>
              <a:rPr lang="ru-RU" sz="1500" b="1" dirty="0">
                <a:solidFill>
                  <a:srgbClr val="C00000"/>
                </a:solidFill>
                <a:latin typeface="Century Schoolbook" panose="02040604050505020304" pitchFamily="18" charset="0"/>
              </a:rPr>
              <a:t>             </a:t>
            </a:r>
            <a:br>
              <a:rPr lang="ru-RU" sz="1500" b="1" dirty="0">
                <a:solidFill>
                  <a:srgbClr val="C00000"/>
                </a:solidFill>
                <a:latin typeface="Century Schoolbook" panose="02040604050505020304" pitchFamily="18" charset="0"/>
              </a:rPr>
            </a:br>
            <a:r>
              <a:rPr lang="ru-RU" sz="1500" b="1" dirty="0">
                <a:solidFill>
                  <a:srgbClr val="C00000"/>
                </a:solidFill>
                <a:latin typeface="Century Schoolbook" panose="02040604050505020304" pitchFamily="18" charset="0"/>
              </a:rPr>
              <a:t/>
            </a:r>
            <a:br>
              <a:rPr lang="ru-RU" sz="1500" b="1" dirty="0">
                <a:solidFill>
                  <a:srgbClr val="C00000"/>
                </a:solidFill>
                <a:latin typeface="Century Schoolbook" panose="02040604050505020304" pitchFamily="18" charset="0"/>
              </a:rPr>
            </a:br>
            <a:r>
              <a:rPr lang="ru-RU" sz="1500" b="1" dirty="0">
                <a:solidFill>
                  <a:srgbClr val="C00000"/>
                </a:solidFill>
                <a:latin typeface="Century Schoolbook" panose="02040604050505020304" pitchFamily="18" charset="0"/>
              </a:rPr>
              <a:t>                     </a:t>
            </a:r>
            <a:r>
              <a:rPr lang="ru-RU" sz="2000" b="1" u="sng" dirty="0">
                <a:solidFill>
                  <a:srgbClr val="C00000"/>
                </a:solidFill>
                <a:latin typeface="Century Schoolbook" panose="02040604050505020304" pitchFamily="18" charset="0"/>
              </a:rPr>
              <a:t>РУССКАЯ ПЕЧЬ</a:t>
            </a:r>
            <a:r>
              <a:rPr lang="ru-RU" sz="2000" b="1" dirty="0">
                <a:solidFill>
                  <a:srgbClr val="C00000"/>
                </a:solidFill>
                <a:latin typeface="Century Schoolbook" panose="02040604050505020304" pitchFamily="18" charset="0"/>
              </a:rPr>
              <a:t/>
            </a:r>
            <a:br>
              <a:rPr lang="ru-RU" sz="2000" b="1" dirty="0">
                <a:solidFill>
                  <a:srgbClr val="C00000"/>
                </a:solidFill>
                <a:latin typeface="Century Schoolbook" panose="02040604050505020304" pitchFamily="18" charset="0"/>
              </a:rPr>
            </a:br>
            <a:r>
              <a:rPr lang="ru-RU" sz="1500" b="1" dirty="0">
                <a:solidFill>
                  <a:srgbClr val="C00000"/>
                </a:solidFill>
                <a:latin typeface="Century Schoolbook" panose="02040604050505020304" pitchFamily="18" charset="0"/>
              </a:rPr>
              <a:t/>
            </a:r>
            <a:br>
              <a:rPr lang="ru-RU" sz="1500" b="1" dirty="0">
                <a:solidFill>
                  <a:srgbClr val="C00000"/>
                </a:solidFill>
                <a:latin typeface="Century Schoolbook" panose="02040604050505020304" pitchFamily="18" charset="0"/>
              </a:rPr>
            </a:br>
            <a:r>
              <a:rPr lang="ru-RU" sz="1600" b="1" dirty="0">
                <a:solidFill>
                  <a:schemeClr val="accent2">
                    <a:lumMod val="50000"/>
                  </a:schemeClr>
                </a:solidFill>
                <a:latin typeface="Century Schoolbook" panose="02040604050505020304" pitchFamily="18" charset="0"/>
              </a:rPr>
              <a:t>    </a:t>
            </a:r>
            <a:r>
              <a:rPr lang="ru-RU" sz="1500" b="1" dirty="0" err="1" smtClean="0">
                <a:solidFill>
                  <a:schemeClr val="accent2">
                    <a:lumMod val="50000"/>
                  </a:schemeClr>
                </a:solidFill>
                <a:latin typeface="Century Schoolbook" panose="02040604050505020304" pitchFamily="18" charset="0"/>
              </a:rPr>
              <a:t>Печь</a:t>
            </a:r>
            <a:r>
              <a:rPr lang="ru-RU" sz="1500" b="1" dirty="0" smtClean="0">
                <a:solidFill>
                  <a:schemeClr val="accent2">
                    <a:lumMod val="50000"/>
                  </a:schemeClr>
                </a:solidFill>
                <a:latin typeface="Century Schoolbook" panose="02040604050505020304" pitchFamily="18" charset="0"/>
              </a:rPr>
              <a:t> </a:t>
            </a:r>
            <a:r>
              <a:rPr lang="ru-RU" sz="1500" b="1" dirty="0">
                <a:solidFill>
                  <a:schemeClr val="accent2">
                    <a:lumMod val="50000"/>
                  </a:schemeClr>
                </a:solidFill>
                <a:latin typeface="Century Schoolbook" panose="02040604050505020304" pitchFamily="18" charset="0"/>
              </a:rPr>
              <a:t>– это сердце дома.</a:t>
            </a:r>
            <a:br>
              <a:rPr lang="ru-RU" sz="1500" b="1" dirty="0">
                <a:solidFill>
                  <a:schemeClr val="accent2">
                    <a:lumMod val="50000"/>
                  </a:schemeClr>
                </a:solidFill>
                <a:latin typeface="Century Schoolbook" panose="02040604050505020304" pitchFamily="18" charset="0"/>
              </a:rPr>
            </a:br>
            <a:r>
              <a:rPr lang="ru-RU" sz="1500" b="1" dirty="0">
                <a:solidFill>
                  <a:schemeClr val="accent2">
                    <a:lumMod val="50000"/>
                  </a:schemeClr>
                </a:solidFill>
                <a:latin typeface="Century Schoolbook" panose="02040604050505020304" pitchFamily="18" charset="0"/>
              </a:rPr>
              <a:t>     Печь кормила семью, обогревала</a:t>
            </a:r>
            <a:br>
              <a:rPr lang="ru-RU" sz="1500" b="1" dirty="0">
                <a:solidFill>
                  <a:schemeClr val="accent2">
                    <a:lumMod val="50000"/>
                  </a:schemeClr>
                </a:solidFill>
                <a:latin typeface="Century Schoolbook" panose="02040604050505020304" pitchFamily="18" charset="0"/>
              </a:rPr>
            </a:br>
            <a:r>
              <a:rPr lang="ru-RU" sz="1500" b="1" dirty="0">
                <a:solidFill>
                  <a:schemeClr val="accent2">
                    <a:lumMod val="50000"/>
                  </a:schemeClr>
                </a:solidFill>
                <a:latin typeface="Century Schoolbook" panose="02040604050505020304" pitchFamily="18" charset="0"/>
              </a:rPr>
              <a:t>     дом, на ней спали младшие детки, </a:t>
            </a:r>
            <a:br>
              <a:rPr lang="ru-RU" sz="1500" b="1" dirty="0">
                <a:solidFill>
                  <a:schemeClr val="accent2">
                    <a:lumMod val="50000"/>
                  </a:schemeClr>
                </a:solidFill>
                <a:latin typeface="Century Schoolbook" panose="02040604050505020304" pitchFamily="18" charset="0"/>
              </a:rPr>
            </a:br>
            <a:r>
              <a:rPr lang="ru-RU" sz="1500" b="1" dirty="0">
                <a:solidFill>
                  <a:schemeClr val="accent2">
                    <a:lumMod val="50000"/>
                  </a:schemeClr>
                </a:solidFill>
                <a:latin typeface="Century Schoolbook" panose="02040604050505020304" pitchFamily="18" charset="0"/>
              </a:rPr>
              <a:t>     старики, сушили одежду и даже мылись. </a:t>
            </a:r>
            <a:br>
              <a:rPr lang="ru-RU" sz="1500" b="1" dirty="0">
                <a:solidFill>
                  <a:schemeClr val="accent2">
                    <a:lumMod val="50000"/>
                  </a:schemeClr>
                </a:solidFill>
                <a:latin typeface="Century Schoolbook" panose="02040604050505020304" pitchFamily="18" charset="0"/>
              </a:rPr>
            </a:br>
            <a:r>
              <a:rPr lang="ru-RU" sz="1500" b="1" dirty="0">
                <a:solidFill>
                  <a:schemeClr val="accent2">
                    <a:lumMod val="50000"/>
                  </a:schemeClr>
                </a:solidFill>
                <a:latin typeface="Century Schoolbook" panose="02040604050505020304" pitchFamily="18" charset="0"/>
              </a:rPr>
              <a:t>     Как встанет поутру хозяйка, так первым </a:t>
            </a:r>
            <a:br>
              <a:rPr lang="ru-RU" sz="1500" b="1" dirty="0">
                <a:solidFill>
                  <a:schemeClr val="accent2">
                    <a:lumMod val="50000"/>
                  </a:schemeClr>
                </a:solidFill>
                <a:latin typeface="Century Schoolbook" panose="02040604050505020304" pitchFamily="18" charset="0"/>
              </a:rPr>
            </a:br>
            <a:r>
              <a:rPr lang="ru-RU" sz="1500" b="1" dirty="0">
                <a:solidFill>
                  <a:schemeClr val="accent2">
                    <a:lumMod val="50000"/>
                  </a:schemeClr>
                </a:solidFill>
                <a:latin typeface="Century Schoolbook" panose="02040604050505020304" pitchFamily="18" charset="0"/>
              </a:rPr>
              <a:t>     делом начинает растапливать печку. </a:t>
            </a:r>
            <a:br>
              <a:rPr lang="ru-RU" sz="1500" b="1" dirty="0">
                <a:solidFill>
                  <a:schemeClr val="accent2">
                    <a:lumMod val="50000"/>
                  </a:schemeClr>
                </a:solidFill>
                <a:latin typeface="Century Schoolbook" panose="02040604050505020304" pitchFamily="18" charset="0"/>
              </a:rPr>
            </a:br>
            <a:r>
              <a:rPr lang="ru-RU" sz="1500" b="1" dirty="0">
                <a:solidFill>
                  <a:schemeClr val="accent2">
                    <a:lumMod val="50000"/>
                  </a:schemeClr>
                </a:solidFill>
                <a:latin typeface="Century Schoolbook" panose="02040604050505020304" pitchFamily="18" charset="0"/>
              </a:rPr>
              <a:t>     Печка – деревенская кормилица. </a:t>
            </a:r>
            <a:br>
              <a:rPr lang="ru-RU" sz="1500" b="1" dirty="0">
                <a:solidFill>
                  <a:schemeClr val="accent2">
                    <a:lumMod val="50000"/>
                  </a:schemeClr>
                </a:solidFill>
                <a:latin typeface="Century Schoolbook" panose="02040604050505020304" pitchFamily="18" charset="0"/>
              </a:rPr>
            </a:br>
            <a:r>
              <a:rPr lang="ru-RU" sz="1500" b="1" dirty="0">
                <a:solidFill>
                  <a:schemeClr val="accent2">
                    <a:lumMod val="50000"/>
                  </a:schemeClr>
                </a:solidFill>
                <a:latin typeface="Century Schoolbook" panose="02040604050505020304" pitchFamily="18" charset="0"/>
              </a:rPr>
              <a:t>     В русской печи готовили щи, кашу, </a:t>
            </a:r>
            <a:br>
              <a:rPr lang="ru-RU" sz="1500" b="1" dirty="0">
                <a:solidFill>
                  <a:schemeClr val="accent2">
                    <a:lumMod val="50000"/>
                  </a:schemeClr>
                </a:solidFill>
                <a:latin typeface="Century Schoolbook" panose="02040604050505020304" pitchFamily="18" charset="0"/>
              </a:rPr>
            </a:br>
            <a:r>
              <a:rPr lang="ru-RU" sz="1500" b="1" dirty="0">
                <a:solidFill>
                  <a:schemeClr val="accent2">
                    <a:lumMod val="50000"/>
                  </a:schemeClr>
                </a:solidFill>
                <a:latin typeface="Century Schoolbook" panose="02040604050505020304" pitchFamily="18" charset="0"/>
              </a:rPr>
              <a:t>     пекли хлеб, пироги. </a:t>
            </a:r>
            <a:br>
              <a:rPr lang="ru-RU" sz="1500" b="1" dirty="0">
                <a:solidFill>
                  <a:schemeClr val="accent2">
                    <a:lumMod val="50000"/>
                  </a:schemeClr>
                </a:solidFill>
                <a:latin typeface="Century Schoolbook" panose="02040604050505020304" pitchFamily="18" charset="0"/>
              </a:rPr>
            </a:br>
            <a:r>
              <a:rPr lang="ru-RU" sz="1500" b="1" dirty="0">
                <a:solidFill>
                  <a:schemeClr val="accent2">
                    <a:lumMod val="50000"/>
                  </a:schemeClr>
                </a:solidFill>
                <a:latin typeface="Century Schoolbook" panose="02040604050505020304" pitchFamily="18" charset="0"/>
              </a:rPr>
              <a:t>     Еда, приготовленная в русской </a:t>
            </a:r>
            <a:r>
              <a:rPr lang="ru-RU" sz="1500" b="1" dirty="0" smtClean="0">
                <a:solidFill>
                  <a:schemeClr val="accent2">
                    <a:lumMod val="50000"/>
                  </a:schemeClr>
                </a:solidFill>
                <a:latin typeface="Century Schoolbook" panose="02040604050505020304" pitchFamily="18" charset="0"/>
              </a:rPr>
              <a:t>печи,</a:t>
            </a:r>
            <a:r>
              <a:rPr lang="ru-RU" sz="1500" b="1" dirty="0">
                <a:solidFill>
                  <a:schemeClr val="accent2">
                    <a:lumMod val="50000"/>
                  </a:schemeClr>
                </a:solidFill>
                <a:latin typeface="Century Schoolbook" panose="02040604050505020304" pitchFamily="18" charset="0"/>
              </a:rPr>
              <a:t/>
            </a:r>
            <a:br>
              <a:rPr lang="ru-RU" sz="1500" b="1" dirty="0">
                <a:solidFill>
                  <a:schemeClr val="accent2">
                    <a:lumMod val="50000"/>
                  </a:schemeClr>
                </a:solidFill>
                <a:latin typeface="Century Schoolbook" panose="02040604050505020304" pitchFamily="18" charset="0"/>
              </a:rPr>
            </a:br>
            <a:r>
              <a:rPr lang="ru-RU" sz="1500" b="1" dirty="0">
                <a:solidFill>
                  <a:schemeClr val="accent2">
                    <a:lumMod val="50000"/>
                  </a:schemeClr>
                </a:solidFill>
                <a:latin typeface="Century Schoolbook" panose="02040604050505020304" pitchFamily="18" charset="0"/>
              </a:rPr>
              <a:t>     была необыкновенно вкусная и ароматная.</a:t>
            </a:r>
          </a:p>
        </p:txBody>
      </p:sp>
      <p:sp>
        <p:nvSpPr>
          <p:cNvPr id="3" name="Объект 2"/>
          <p:cNvSpPr>
            <a:spLocks noGrp="1"/>
          </p:cNvSpPr>
          <p:nvPr>
            <p:ph sz="half" idx="1"/>
          </p:nvPr>
        </p:nvSpPr>
        <p:spPr>
          <a:xfrm>
            <a:off x="519352" y="4476761"/>
            <a:ext cx="4769414" cy="2732183"/>
          </a:xfrm>
        </p:spPr>
        <p:txBody>
          <a:bodyPr>
            <a:normAutofit fontScale="25000" lnSpcReduction="20000"/>
          </a:bodyPr>
          <a:lstStyle/>
          <a:p>
            <a:pPr marL="0" indent="0">
              <a:buNone/>
            </a:pPr>
            <a:r>
              <a:rPr lang="ru-RU" dirty="0" smtClean="0"/>
              <a:t>                 </a:t>
            </a:r>
          </a:p>
          <a:p>
            <a:pPr>
              <a:buFont typeface="Wingdings" panose="05000000000000000000" pitchFamily="2" charset="2"/>
              <a:buChar char="Ø"/>
            </a:pPr>
            <a:endParaRPr lang="ru-RU" sz="1500" b="1" dirty="0">
              <a:solidFill>
                <a:srgbClr val="C00000"/>
              </a:solidFill>
              <a:latin typeface="Century Schoolbook" panose="02040604050505020304" pitchFamily="18" charset="0"/>
            </a:endParaRPr>
          </a:p>
          <a:p>
            <a:pPr marL="0" indent="0">
              <a:buNone/>
            </a:pPr>
            <a:r>
              <a:rPr lang="ru-RU" sz="1500" b="1" dirty="0">
                <a:solidFill>
                  <a:srgbClr val="C00000"/>
                </a:solidFill>
                <a:latin typeface="Century Schoolbook" panose="02040604050505020304" pitchFamily="18" charset="0"/>
              </a:rPr>
              <a:t>                    </a:t>
            </a:r>
          </a:p>
          <a:p>
            <a:pPr marL="0" indent="0">
              <a:buNone/>
            </a:pPr>
            <a:endParaRPr lang="ru-RU" sz="1500" b="1" dirty="0">
              <a:solidFill>
                <a:srgbClr val="C00000"/>
              </a:solidFill>
              <a:latin typeface="Century Schoolbook" panose="02040604050505020304" pitchFamily="18" charset="0"/>
            </a:endParaRPr>
          </a:p>
          <a:p>
            <a:pPr marL="0" indent="0">
              <a:buNone/>
            </a:pPr>
            <a:endParaRPr lang="ru-RU" sz="1500" b="1" dirty="0">
              <a:solidFill>
                <a:srgbClr val="C00000"/>
              </a:solidFill>
              <a:latin typeface="Century Schoolbook" panose="02040604050505020304" pitchFamily="18" charset="0"/>
            </a:endParaRPr>
          </a:p>
          <a:p>
            <a:pPr marL="0" indent="0">
              <a:buNone/>
            </a:pPr>
            <a:r>
              <a:rPr lang="ru-RU" sz="7200" b="1" dirty="0">
                <a:solidFill>
                  <a:srgbClr val="C00000"/>
                </a:solidFill>
                <a:latin typeface="Century Schoolbook" panose="02040604050505020304" pitchFamily="18" charset="0"/>
              </a:rPr>
              <a:t>   </a:t>
            </a:r>
            <a:r>
              <a:rPr lang="ru-RU" sz="7200" b="1" dirty="0" smtClean="0">
                <a:solidFill>
                  <a:srgbClr val="C00000"/>
                </a:solidFill>
                <a:latin typeface="Century Schoolbook" panose="02040604050505020304" pitchFamily="18" charset="0"/>
              </a:rPr>
              <a:t>Пословицы </a:t>
            </a:r>
            <a:r>
              <a:rPr lang="ru-RU" sz="7200" b="1" dirty="0">
                <a:solidFill>
                  <a:srgbClr val="C00000"/>
                </a:solidFill>
                <a:latin typeface="Century Schoolbook" panose="02040604050505020304" pitchFamily="18" charset="0"/>
              </a:rPr>
              <a:t>русского народа</a:t>
            </a:r>
          </a:p>
          <a:p>
            <a:pPr marL="0" indent="0">
              <a:buNone/>
            </a:pPr>
            <a:r>
              <a:rPr lang="ru-RU" sz="5600" b="1" dirty="0" smtClean="0">
                <a:solidFill>
                  <a:schemeClr val="accent2">
                    <a:lumMod val="50000"/>
                  </a:schemeClr>
                </a:solidFill>
                <a:latin typeface="Century Schoolbook" panose="02040604050505020304" pitchFamily="18" charset="0"/>
              </a:rPr>
              <a:t> </a:t>
            </a:r>
            <a:r>
              <a:rPr lang="ru-RU" sz="6000" b="1" dirty="0" smtClean="0">
                <a:solidFill>
                  <a:schemeClr val="accent2">
                    <a:lumMod val="50000"/>
                  </a:schemeClr>
                </a:solidFill>
                <a:latin typeface="Century Schoolbook" panose="02040604050505020304" pitchFamily="18" charset="0"/>
              </a:rPr>
              <a:t>Что </a:t>
            </a:r>
            <a:r>
              <a:rPr lang="ru-RU" sz="6000" b="1" dirty="0">
                <a:solidFill>
                  <a:schemeClr val="accent2">
                    <a:lumMod val="50000"/>
                  </a:schemeClr>
                </a:solidFill>
                <a:latin typeface="Century Schoolbook" panose="02040604050505020304" pitchFamily="18" charset="0"/>
              </a:rPr>
              <a:t>есть в печи, всё на стол мечи.</a:t>
            </a:r>
          </a:p>
          <a:p>
            <a:pPr marL="0" indent="0">
              <a:buNone/>
            </a:pPr>
            <a:r>
              <a:rPr lang="ru-RU" sz="6000" b="1" dirty="0" smtClean="0">
                <a:solidFill>
                  <a:schemeClr val="accent2">
                    <a:lumMod val="50000"/>
                  </a:schemeClr>
                </a:solidFill>
                <a:latin typeface="Century Schoolbook" panose="02040604050505020304" pitchFamily="18" charset="0"/>
              </a:rPr>
              <a:t> Хлебом </a:t>
            </a:r>
            <a:r>
              <a:rPr lang="ru-RU" sz="6000" b="1" dirty="0">
                <a:solidFill>
                  <a:schemeClr val="accent2">
                    <a:lumMod val="50000"/>
                  </a:schemeClr>
                </a:solidFill>
                <a:latin typeface="Century Schoolbook" panose="02040604050505020304" pitchFamily="18" charset="0"/>
              </a:rPr>
              <a:t>не корми, только с печи не гони.</a:t>
            </a:r>
          </a:p>
          <a:p>
            <a:pPr marL="0" indent="0">
              <a:buNone/>
            </a:pPr>
            <a:r>
              <a:rPr lang="ru-RU" sz="6000" b="1" dirty="0" smtClean="0">
                <a:solidFill>
                  <a:schemeClr val="accent2">
                    <a:lumMod val="50000"/>
                  </a:schemeClr>
                </a:solidFill>
                <a:latin typeface="Century Schoolbook" panose="02040604050505020304" pitchFamily="18" charset="0"/>
              </a:rPr>
              <a:t> Хочешь </a:t>
            </a:r>
            <a:r>
              <a:rPr lang="ru-RU" sz="6000" b="1" dirty="0">
                <a:solidFill>
                  <a:schemeClr val="accent2">
                    <a:lumMod val="50000"/>
                  </a:schemeClr>
                </a:solidFill>
                <a:latin typeface="Century Schoolbook" panose="02040604050505020304" pitchFamily="18" charset="0"/>
              </a:rPr>
              <a:t>есть калачи, так не сиди на печи.</a:t>
            </a:r>
          </a:p>
          <a:p>
            <a:pPr marL="0" indent="0">
              <a:buNone/>
            </a:pPr>
            <a:r>
              <a:rPr lang="ru-RU" sz="6000" b="1" dirty="0" smtClean="0">
                <a:solidFill>
                  <a:schemeClr val="accent2">
                    <a:lumMod val="50000"/>
                  </a:schemeClr>
                </a:solidFill>
                <a:latin typeface="Century Schoolbook" panose="02040604050505020304" pitchFamily="18" charset="0"/>
              </a:rPr>
              <a:t> Уголь </a:t>
            </a:r>
            <a:r>
              <a:rPr lang="ru-RU" sz="6000" b="1" dirty="0">
                <a:solidFill>
                  <a:schemeClr val="accent2">
                    <a:lumMod val="50000"/>
                  </a:schemeClr>
                </a:solidFill>
                <a:latin typeface="Century Schoolbook" panose="02040604050505020304" pitchFamily="18" charset="0"/>
              </a:rPr>
              <a:t>из печи упал – гости на двор.</a:t>
            </a:r>
          </a:p>
        </p:txBody>
      </p:sp>
      <p:pic>
        <p:nvPicPr>
          <p:cNvPr id="5" name="Picture 4" descr="https://for-teacher.ru/edu/data/img/pic-023kp3aep3-027.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142127" y="1185333"/>
            <a:ext cx="5303423" cy="5792257"/>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481226" y="-1481226"/>
            <a:ext cx="7920038" cy="10882489"/>
          </a:xfrm>
          <a:prstGeom prst="rect">
            <a:avLst/>
          </a:prstGeom>
        </p:spPr>
      </p:pic>
    </p:spTree>
    <p:extLst>
      <p:ext uri="{BB962C8B-B14F-4D97-AF65-F5344CB8AC3E}">
        <p14:creationId xmlns:p14="http://schemas.microsoft.com/office/powerpoint/2010/main" val="5304021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7378" y="1275644"/>
            <a:ext cx="9015855" cy="3913101"/>
          </a:xfrm>
        </p:spPr>
        <p:txBody>
          <a:bodyPr>
            <a:normAutofit fontScale="90000"/>
          </a:bodyPr>
          <a:lstStyle/>
          <a:p>
            <a:r>
              <a:rPr lang="ru-RU" sz="1500" dirty="0"/>
              <a:t>                                                                                   </a:t>
            </a:r>
            <a:br>
              <a:rPr lang="ru-RU" sz="1500" dirty="0"/>
            </a:br>
            <a:r>
              <a:rPr lang="ru-RU" sz="1500" dirty="0"/>
              <a:t>                          </a:t>
            </a:r>
            <a:r>
              <a:rPr lang="ru-RU" sz="2025" b="1" u="sng" dirty="0">
                <a:solidFill>
                  <a:srgbClr val="C00000"/>
                </a:solidFill>
                <a:latin typeface="Century Schoolbook" panose="02040604050505020304" pitchFamily="18" charset="0"/>
              </a:rPr>
              <a:t>КРАСНЫЙ УГОЛ</a:t>
            </a:r>
            <a:r>
              <a:rPr lang="ru-RU" sz="2025" b="1" u="sng" dirty="0">
                <a:latin typeface="Century Schoolbook" panose="02040604050505020304" pitchFamily="18" charset="0"/>
              </a:rPr>
              <a:t/>
            </a:r>
            <a:br>
              <a:rPr lang="ru-RU" sz="2025" b="1" u="sng" dirty="0">
                <a:latin typeface="Century Schoolbook" panose="02040604050505020304" pitchFamily="18" charset="0"/>
              </a:rPr>
            </a:br>
            <a:r>
              <a:rPr lang="ru-RU" sz="1500" b="1" dirty="0">
                <a:latin typeface="Century Schoolbook" panose="02040604050505020304" pitchFamily="18" charset="0"/>
              </a:rPr>
              <a:t/>
            </a:r>
            <a:br>
              <a:rPr lang="ru-RU" sz="1500" b="1" dirty="0">
                <a:latin typeface="Century Schoolbook" panose="02040604050505020304" pitchFamily="18" charset="0"/>
              </a:rPr>
            </a:br>
            <a:r>
              <a:rPr lang="ru-RU" sz="1500" b="1" dirty="0">
                <a:latin typeface="Century Schoolbook" panose="02040604050505020304" pitchFamily="18" charset="0"/>
              </a:rPr>
              <a:t>    </a:t>
            </a:r>
            <a:r>
              <a:rPr lang="ru-RU" sz="1800" b="1" dirty="0">
                <a:solidFill>
                  <a:schemeClr val="accent2">
                    <a:lumMod val="50000"/>
                  </a:schemeClr>
                </a:solidFill>
                <a:latin typeface="Century Schoolbook" panose="02040604050505020304" pitchFamily="18" charset="0"/>
              </a:rPr>
              <a:t>Почётное место в избе – «красный угол» - </a:t>
            </a:r>
            <a:br>
              <a:rPr lang="ru-RU" sz="1800" b="1" dirty="0">
                <a:solidFill>
                  <a:schemeClr val="accent2">
                    <a:lumMod val="50000"/>
                  </a:schemeClr>
                </a:solidFill>
                <a:latin typeface="Century Schoolbook" panose="02040604050505020304" pitchFamily="18" charset="0"/>
              </a:rPr>
            </a:br>
            <a:r>
              <a:rPr lang="ru-RU" sz="1800" b="1" dirty="0">
                <a:solidFill>
                  <a:schemeClr val="accent2">
                    <a:lumMod val="50000"/>
                  </a:schemeClr>
                </a:solidFill>
                <a:latin typeface="Century Schoolbook" panose="02040604050505020304" pitchFamily="18" charset="0"/>
              </a:rPr>
              <a:t>    находился по диагонали от печи. </a:t>
            </a:r>
            <a:br>
              <a:rPr lang="ru-RU" sz="1800" b="1" dirty="0">
                <a:solidFill>
                  <a:schemeClr val="accent2">
                    <a:lumMod val="50000"/>
                  </a:schemeClr>
                </a:solidFill>
                <a:latin typeface="Century Schoolbook" panose="02040604050505020304" pitchFamily="18" charset="0"/>
              </a:rPr>
            </a:br>
            <a:r>
              <a:rPr lang="ru-RU" sz="1800" b="1" dirty="0">
                <a:solidFill>
                  <a:schemeClr val="accent2">
                    <a:lumMod val="50000"/>
                  </a:schemeClr>
                </a:solidFill>
                <a:latin typeface="Century Schoolbook" panose="02040604050505020304" pitchFamily="18" charset="0"/>
              </a:rPr>
              <a:t>    Здесь на специальной полке стояли иконы, </a:t>
            </a:r>
            <a:br>
              <a:rPr lang="ru-RU" sz="1800" b="1" dirty="0">
                <a:solidFill>
                  <a:schemeClr val="accent2">
                    <a:lumMod val="50000"/>
                  </a:schemeClr>
                </a:solidFill>
                <a:latin typeface="Century Schoolbook" panose="02040604050505020304" pitchFamily="18" charset="0"/>
              </a:rPr>
            </a:br>
            <a:r>
              <a:rPr lang="ru-RU" sz="1800" b="1" dirty="0">
                <a:solidFill>
                  <a:schemeClr val="accent2">
                    <a:lumMod val="50000"/>
                  </a:schemeClr>
                </a:solidFill>
                <a:latin typeface="Century Schoolbook" panose="02040604050505020304" pitchFamily="18" charset="0"/>
              </a:rPr>
              <a:t>    горела лампада. Все крестьяне в старину </a:t>
            </a:r>
            <a:br>
              <a:rPr lang="ru-RU" sz="1800" b="1" dirty="0">
                <a:solidFill>
                  <a:schemeClr val="accent2">
                    <a:lumMod val="50000"/>
                  </a:schemeClr>
                </a:solidFill>
                <a:latin typeface="Century Schoolbook" panose="02040604050505020304" pitchFamily="18" charset="0"/>
              </a:rPr>
            </a:br>
            <a:r>
              <a:rPr lang="ru-RU" sz="1800" b="1" dirty="0">
                <a:solidFill>
                  <a:schemeClr val="accent2">
                    <a:lumMod val="50000"/>
                  </a:schemeClr>
                </a:solidFill>
                <a:latin typeface="Century Schoolbook" panose="02040604050505020304" pitchFamily="18" charset="0"/>
              </a:rPr>
              <a:t>    были верующими. Важный гость, входящий </a:t>
            </a:r>
            <a:br>
              <a:rPr lang="ru-RU" sz="1800" b="1" dirty="0">
                <a:solidFill>
                  <a:schemeClr val="accent2">
                    <a:lumMod val="50000"/>
                  </a:schemeClr>
                </a:solidFill>
                <a:latin typeface="Century Schoolbook" panose="02040604050505020304" pitchFamily="18" charset="0"/>
              </a:rPr>
            </a:br>
            <a:r>
              <a:rPr lang="ru-RU" sz="1800" b="1" dirty="0">
                <a:solidFill>
                  <a:schemeClr val="accent2">
                    <a:lumMod val="50000"/>
                  </a:schemeClr>
                </a:solidFill>
                <a:latin typeface="Century Schoolbook" panose="02040604050505020304" pitchFamily="18" charset="0"/>
              </a:rPr>
              <a:t>    в избу, у порога первым делом находил</a:t>
            </a:r>
            <a:br>
              <a:rPr lang="ru-RU" sz="1800" b="1" dirty="0">
                <a:solidFill>
                  <a:schemeClr val="accent2">
                    <a:lumMod val="50000"/>
                  </a:schemeClr>
                </a:solidFill>
                <a:latin typeface="Century Schoolbook" panose="02040604050505020304" pitchFamily="18" charset="0"/>
              </a:rPr>
            </a:br>
            <a:r>
              <a:rPr lang="ru-RU" sz="1800" b="1" dirty="0">
                <a:solidFill>
                  <a:schemeClr val="accent2">
                    <a:lumMod val="50000"/>
                  </a:schemeClr>
                </a:solidFill>
                <a:latin typeface="Century Schoolbook" panose="02040604050505020304" pitchFamily="18" charset="0"/>
              </a:rPr>
              <a:t>    «красный угол», снимал шапку трижды </a:t>
            </a:r>
            <a:br>
              <a:rPr lang="ru-RU" sz="1800" b="1" dirty="0">
                <a:solidFill>
                  <a:schemeClr val="accent2">
                    <a:lumMod val="50000"/>
                  </a:schemeClr>
                </a:solidFill>
                <a:latin typeface="Century Schoolbook" panose="02040604050505020304" pitchFamily="18" charset="0"/>
              </a:rPr>
            </a:br>
            <a:r>
              <a:rPr lang="ru-RU" sz="1800" b="1" dirty="0">
                <a:solidFill>
                  <a:schemeClr val="accent2">
                    <a:lumMod val="50000"/>
                  </a:schemeClr>
                </a:solidFill>
                <a:latin typeface="Century Schoolbook" panose="02040604050505020304" pitchFamily="18" charset="0"/>
              </a:rPr>
              <a:t>    осенял себя крестным знамением и низко</a:t>
            </a:r>
            <a:br>
              <a:rPr lang="ru-RU" sz="1800" b="1" dirty="0">
                <a:solidFill>
                  <a:schemeClr val="accent2">
                    <a:lumMod val="50000"/>
                  </a:schemeClr>
                </a:solidFill>
                <a:latin typeface="Century Schoolbook" panose="02040604050505020304" pitchFamily="18" charset="0"/>
              </a:rPr>
            </a:br>
            <a:r>
              <a:rPr lang="ru-RU" sz="1800" b="1" dirty="0">
                <a:solidFill>
                  <a:schemeClr val="accent2">
                    <a:lumMod val="50000"/>
                  </a:schemeClr>
                </a:solidFill>
                <a:latin typeface="Century Schoolbook" panose="02040604050505020304" pitchFamily="18" charset="0"/>
              </a:rPr>
              <a:t>     кланялся образам, а уже потом здоровался</a:t>
            </a:r>
            <a:br>
              <a:rPr lang="ru-RU" sz="1800" b="1" dirty="0">
                <a:solidFill>
                  <a:schemeClr val="accent2">
                    <a:lumMod val="50000"/>
                  </a:schemeClr>
                </a:solidFill>
                <a:latin typeface="Century Schoolbook" panose="02040604050505020304" pitchFamily="18" charset="0"/>
              </a:rPr>
            </a:br>
            <a:r>
              <a:rPr lang="ru-RU" sz="1800" b="1" dirty="0">
                <a:solidFill>
                  <a:schemeClr val="accent2">
                    <a:lumMod val="50000"/>
                  </a:schemeClr>
                </a:solidFill>
                <a:latin typeface="Century Schoolbook" panose="02040604050505020304" pitchFamily="18" charset="0"/>
              </a:rPr>
              <a:t>    с хозяевами. В красный угол сажали </a:t>
            </a:r>
            <a:br>
              <a:rPr lang="ru-RU" sz="1800" b="1" dirty="0">
                <a:solidFill>
                  <a:schemeClr val="accent2">
                    <a:lumMod val="50000"/>
                  </a:schemeClr>
                </a:solidFill>
                <a:latin typeface="Century Schoolbook" panose="02040604050505020304" pitchFamily="18" charset="0"/>
              </a:rPr>
            </a:br>
            <a:r>
              <a:rPr lang="ru-RU" sz="1800" b="1" dirty="0">
                <a:solidFill>
                  <a:schemeClr val="accent2">
                    <a:lumMod val="50000"/>
                  </a:schemeClr>
                </a:solidFill>
                <a:latin typeface="Century Schoolbook" panose="02040604050505020304" pitchFamily="18" charset="0"/>
              </a:rPr>
              <a:t>     самых дорогих гостей, во время свадьбы</a:t>
            </a:r>
            <a:br>
              <a:rPr lang="ru-RU" sz="1800" b="1" dirty="0">
                <a:solidFill>
                  <a:schemeClr val="accent2">
                    <a:lumMod val="50000"/>
                  </a:schemeClr>
                </a:solidFill>
                <a:latin typeface="Century Schoolbook" panose="02040604050505020304" pitchFamily="18" charset="0"/>
              </a:rPr>
            </a:br>
            <a:r>
              <a:rPr lang="ru-RU" sz="1800" b="1" dirty="0">
                <a:solidFill>
                  <a:schemeClr val="accent2">
                    <a:lumMod val="50000"/>
                  </a:schemeClr>
                </a:solidFill>
                <a:latin typeface="Century Schoolbook" panose="02040604050505020304" pitchFamily="18" charset="0"/>
              </a:rPr>
              <a:t>     – молодых. В обычные дни здесь, за</a:t>
            </a:r>
            <a:br>
              <a:rPr lang="ru-RU" sz="1800" b="1" dirty="0">
                <a:solidFill>
                  <a:schemeClr val="accent2">
                    <a:lumMod val="50000"/>
                  </a:schemeClr>
                </a:solidFill>
                <a:latin typeface="Century Schoolbook" panose="02040604050505020304" pitchFamily="18" charset="0"/>
              </a:rPr>
            </a:br>
            <a:r>
              <a:rPr lang="ru-RU" sz="1800" b="1" dirty="0">
                <a:solidFill>
                  <a:schemeClr val="accent2">
                    <a:lumMod val="50000"/>
                  </a:schemeClr>
                </a:solidFill>
                <a:latin typeface="Century Schoolbook" panose="02040604050505020304" pitchFamily="18" charset="0"/>
              </a:rPr>
              <a:t>    обеденным столом, сидел глава семьи.</a:t>
            </a:r>
          </a:p>
        </p:txBody>
      </p:sp>
      <p:pic>
        <p:nvPicPr>
          <p:cNvPr id="1026" name="Picture 2" descr="https://avatars.mds.yandex.net/i?id=983c1a5d07e39cbf89559432d3b4222a1f77f96f-10113106-images-thumbs&amp;n=13"/>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4715" t="3382" r="5411" b="4779"/>
          <a:stretch/>
        </p:blipFill>
        <p:spPr bwMode="auto">
          <a:xfrm>
            <a:off x="5615168" y="1616828"/>
            <a:ext cx="5076030" cy="4434529"/>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492515" y="-1492513"/>
            <a:ext cx="7920038" cy="10905067"/>
          </a:xfrm>
          <a:prstGeom prst="rect">
            <a:avLst/>
          </a:prstGeom>
        </p:spPr>
      </p:pic>
    </p:spTree>
    <p:extLst>
      <p:ext uri="{BB962C8B-B14F-4D97-AF65-F5344CB8AC3E}">
        <p14:creationId xmlns:p14="http://schemas.microsoft.com/office/powerpoint/2010/main" val="1371413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02399" y="1105600"/>
            <a:ext cx="8559934" cy="1873550"/>
          </a:xfrm>
        </p:spPr>
        <p:txBody>
          <a:bodyPr>
            <a:normAutofit fontScale="90000"/>
          </a:bodyPr>
          <a:lstStyle/>
          <a:p>
            <a:r>
              <a:rPr lang="ru-RU" sz="2000" dirty="0">
                <a:solidFill>
                  <a:srgbClr val="C00000"/>
                </a:solidFill>
                <a:latin typeface="Century Schoolbook" panose="02040604050505020304" pitchFamily="18" charset="0"/>
              </a:rPr>
              <a:t>                                                      </a:t>
            </a:r>
            <a:r>
              <a:rPr lang="ru-RU" sz="2000" b="1" u="sng" dirty="0">
                <a:solidFill>
                  <a:srgbClr val="C00000"/>
                </a:solidFill>
                <a:latin typeface="Century Schoolbook" panose="02040604050505020304" pitchFamily="18" charset="0"/>
              </a:rPr>
              <a:t>СТОЛ</a:t>
            </a:r>
            <a:r>
              <a:rPr lang="ru-RU" sz="2000" u="sng" dirty="0">
                <a:solidFill>
                  <a:srgbClr val="C00000"/>
                </a:solidFill>
                <a:latin typeface="Century Schoolbook" panose="02040604050505020304" pitchFamily="18" charset="0"/>
              </a:rPr>
              <a:t/>
            </a:r>
            <a:br>
              <a:rPr lang="ru-RU" sz="2000" u="sng" dirty="0">
                <a:solidFill>
                  <a:srgbClr val="C00000"/>
                </a:solidFill>
                <a:latin typeface="Century Schoolbook" panose="02040604050505020304" pitchFamily="18" charset="0"/>
              </a:rPr>
            </a:br>
            <a:r>
              <a:rPr lang="ru-RU" sz="1500" dirty="0">
                <a:solidFill>
                  <a:srgbClr val="C00000"/>
                </a:solidFill>
                <a:latin typeface="Century Schoolbook" panose="02040604050505020304" pitchFamily="18" charset="0"/>
              </a:rPr>
              <a:t/>
            </a:r>
            <a:br>
              <a:rPr lang="ru-RU" sz="1500" dirty="0">
                <a:solidFill>
                  <a:srgbClr val="C00000"/>
                </a:solidFill>
                <a:latin typeface="Century Schoolbook" panose="02040604050505020304" pitchFamily="18" charset="0"/>
              </a:rPr>
            </a:br>
            <a:r>
              <a:rPr lang="ru-RU" sz="1800" b="1" dirty="0" err="1">
                <a:solidFill>
                  <a:schemeClr val="accent2">
                    <a:lumMod val="50000"/>
                  </a:schemeClr>
                </a:solidFill>
                <a:latin typeface="Century Schoolbook" panose="02040604050505020304" pitchFamily="18" charset="0"/>
              </a:rPr>
              <a:t>Стол</a:t>
            </a:r>
            <a:r>
              <a:rPr lang="ru-RU" sz="1800" b="1" dirty="0">
                <a:solidFill>
                  <a:schemeClr val="accent2">
                    <a:lumMod val="50000"/>
                  </a:schemeClr>
                </a:solidFill>
                <a:latin typeface="Century Schoolbook" panose="02040604050505020304" pitchFamily="18" charset="0"/>
              </a:rPr>
              <a:t> занимал центральное место в доме, угол, где он стоял, назывался «красным», то есть самым важным, почётным. Его покрывали скатертью, за ним собиралась вся семья. У каждого за столом было своё место, самое удобное, центральное место занимал глава семьи – хозяин. </a:t>
            </a:r>
          </a:p>
        </p:txBody>
      </p:sp>
      <p:sp>
        <p:nvSpPr>
          <p:cNvPr id="3" name="Объект 2"/>
          <p:cNvSpPr>
            <a:spLocks noGrp="1"/>
          </p:cNvSpPr>
          <p:nvPr>
            <p:ph sz="half" idx="1"/>
          </p:nvPr>
        </p:nvSpPr>
        <p:spPr>
          <a:xfrm>
            <a:off x="406401" y="3872089"/>
            <a:ext cx="4664870" cy="2412029"/>
          </a:xfrm>
        </p:spPr>
        <p:txBody>
          <a:bodyPr>
            <a:normAutofit/>
          </a:bodyPr>
          <a:lstStyle/>
          <a:p>
            <a:pPr marL="0" indent="0">
              <a:buNone/>
            </a:pPr>
            <a:r>
              <a:rPr lang="ru-RU" sz="1800" b="1" dirty="0">
                <a:solidFill>
                  <a:srgbClr val="C00000"/>
                </a:solidFill>
                <a:latin typeface="Century Schoolbook" panose="02040604050505020304" pitchFamily="18" charset="0"/>
              </a:rPr>
              <a:t>Пословицы русского </a:t>
            </a:r>
            <a:r>
              <a:rPr lang="ru-RU" sz="1800" b="1" dirty="0" smtClean="0">
                <a:solidFill>
                  <a:srgbClr val="C00000"/>
                </a:solidFill>
                <a:latin typeface="Century Schoolbook" panose="02040604050505020304" pitchFamily="18" charset="0"/>
              </a:rPr>
              <a:t>народа</a:t>
            </a:r>
          </a:p>
          <a:p>
            <a:pPr marL="0" indent="0">
              <a:buNone/>
            </a:pPr>
            <a:r>
              <a:rPr lang="ru-RU" sz="1500" b="1" dirty="0" smtClean="0">
                <a:solidFill>
                  <a:schemeClr val="accent2">
                    <a:lumMod val="50000"/>
                  </a:schemeClr>
                </a:solidFill>
                <a:latin typeface="Century Schoolbook" panose="02040604050505020304" pitchFamily="18" charset="0"/>
              </a:rPr>
              <a:t>Бог </a:t>
            </a:r>
            <a:r>
              <a:rPr lang="ru-RU" sz="1500" b="1" dirty="0">
                <a:solidFill>
                  <a:schemeClr val="accent2">
                    <a:lumMod val="50000"/>
                  </a:schemeClr>
                </a:solidFill>
                <a:latin typeface="Century Schoolbook" panose="02040604050505020304" pitchFamily="18" charset="0"/>
              </a:rPr>
              <a:t>на стене, хлеб на столе.</a:t>
            </a:r>
          </a:p>
          <a:p>
            <a:pPr marL="0" indent="0">
              <a:buNone/>
            </a:pPr>
            <a:r>
              <a:rPr lang="ru-RU" sz="1500" b="1" dirty="0">
                <a:solidFill>
                  <a:schemeClr val="accent2">
                    <a:lumMod val="50000"/>
                  </a:schemeClr>
                </a:solidFill>
                <a:latin typeface="Century Schoolbook" panose="02040604050505020304" pitchFamily="18" charset="0"/>
              </a:rPr>
              <a:t>Что на столе – всё братское, а что в клети – то хозяйское.</a:t>
            </a:r>
          </a:p>
          <a:p>
            <a:pPr marL="0" indent="0">
              <a:buNone/>
            </a:pPr>
            <a:r>
              <a:rPr lang="ru-RU" sz="1500" b="1" dirty="0">
                <a:solidFill>
                  <a:schemeClr val="accent2">
                    <a:lumMod val="50000"/>
                  </a:schemeClr>
                </a:solidFill>
                <a:latin typeface="Century Schoolbook" panose="02040604050505020304" pitchFamily="18" charset="0"/>
              </a:rPr>
              <a:t>Стол поставят, так и работать заставят.</a:t>
            </a:r>
          </a:p>
          <a:p>
            <a:pPr marL="0" indent="0">
              <a:buNone/>
            </a:pPr>
            <a:r>
              <a:rPr lang="ru-RU" sz="1500" b="1" dirty="0">
                <a:solidFill>
                  <a:schemeClr val="accent2">
                    <a:lumMod val="50000"/>
                  </a:schemeClr>
                </a:solidFill>
                <a:latin typeface="Century Schoolbook" panose="02040604050505020304" pitchFamily="18" charset="0"/>
              </a:rPr>
              <a:t>Хоть за нижним концом, да за этим же столом.</a:t>
            </a:r>
          </a:p>
        </p:txBody>
      </p:sp>
      <p:pic>
        <p:nvPicPr>
          <p:cNvPr id="2052" name="Picture 4" descr="Стол в русской избе картинки"/>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955822" y="3432428"/>
            <a:ext cx="5670183" cy="3765405"/>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439861" y="-1439865"/>
            <a:ext cx="7920040" cy="10799765"/>
          </a:xfrm>
          <a:prstGeom prst="rect">
            <a:avLst/>
          </a:prstGeom>
        </p:spPr>
      </p:pic>
    </p:spTree>
    <p:extLst>
      <p:ext uri="{BB962C8B-B14F-4D97-AF65-F5344CB8AC3E}">
        <p14:creationId xmlns:p14="http://schemas.microsoft.com/office/powerpoint/2010/main" val="2662009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2480" y="643466"/>
            <a:ext cx="9700409" cy="1670756"/>
          </a:xfrm>
        </p:spPr>
        <p:txBody>
          <a:bodyPr/>
          <a:lstStyle/>
          <a:p>
            <a:r>
              <a:rPr lang="ru-RU" sz="2000" b="1" dirty="0">
                <a:solidFill>
                  <a:srgbClr val="C00000"/>
                </a:solidFill>
                <a:latin typeface="Century Schoolbook" panose="02040604050505020304" pitchFamily="18" charset="0"/>
              </a:rPr>
              <a:t> </a:t>
            </a:r>
            <a:r>
              <a:rPr lang="ru-RU" sz="2000" b="1" dirty="0" smtClean="0">
                <a:solidFill>
                  <a:srgbClr val="C00000"/>
                </a:solidFill>
                <a:latin typeface="Century Schoolbook" panose="02040604050505020304" pitchFamily="18" charset="0"/>
              </a:rPr>
              <a:t>                                              </a:t>
            </a:r>
            <a:r>
              <a:rPr lang="ru-RU" sz="2000" b="1" u="sng" dirty="0" smtClean="0">
                <a:solidFill>
                  <a:srgbClr val="C00000"/>
                </a:solidFill>
                <a:latin typeface="Century Schoolbook" panose="02040604050505020304" pitchFamily="18" charset="0"/>
              </a:rPr>
              <a:t>ЗАБЛЮДНИК</a:t>
            </a:r>
            <a:br>
              <a:rPr lang="ru-RU" sz="2000" b="1" u="sng" dirty="0" smtClean="0">
                <a:solidFill>
                  <a:srgbClr val="C00000"/>
                </a:solidFill>
                <a:latin typeface="Century Schoolbook" panose="02040604050505020304" pitchFamily="18" charset="0"/>
              </a:rPr>
            </a:br>
            <a:r>
              <a:rPr lang="ru-RU" sz="2000" b="1" u="sng" dirty="0" smtClean="0">
                <a:solidFill>
                  <a:srgbClr val="C00000"/>
                </a:solidFill>
                <a:latin typeface="Century Schoolbook" panose="02040604050505020304" pitchFamily="18" charset="0"/>
              </a:rPr>
              <a:t/>
            </a:r>
            <a:br>
              <a:rPr lang="ru-RU" sz="2000" b="1" u="sng" dirty="0" smtClean="0">
                <a:solidFill>
                  <a:srgbClr val="C00000"/>
                </a:solidFill>
                <a:latin typeface="Century Schoolbook" panose="02040604050505020304" pitchFamily="18" charset="0"/>
              </a:rPr>
            </a:br>
            <a:r>
              <a:rPr lang="ru-RU" sz="1600" b="1" dirty="0" err="1" smtClean="0">
                <a:solidFill>
                  <a:schemeClr val="accent2">
                    <a:lumMod val="50000"/>
                  </a:schemeClr>
                </a:solidFill>
                <a:latin typeface="Century Schoolbook" panose="02040604050505020304" pitchFamily="18" charset="0"/>
              </a:rPr>
              <a:t>Заблюдник</a:t>
            </a:r>
            <a:r>
              <a:rPr lang="ru-RU" sz="1600" b="1" dirty="0" smtClean="0">
                <a:solidFill>
                  <a:schemeClr val="accent2">
                    <a:lumMod val="50000"/>
                  </a:schemeClr>
                </a:solidFill>
                <a:latin typeface="Century Schoolbook" panose="02040604050505020304" pitchFamily="18" charset="0"/>
              </a:rPr>
              <a:t> служил для хранения посуды, которую, как правило, использовали ежедневно. Представлял из себя открытую деревянную полку, которую вешали там, где она всегда была под рукой. На неё убирали чистую посуду – тарелки, чашки, ложки.</a:t>
            </a:r>
            <a:endParaRPr lang="ru-RU" sz="1800" b="1" dirty="0">
              <a:solidFill>
                <a:schemeClr val="accent2">
                  <a:lumMod val="50000"/>
                </a:schemeClr>
              </a:solidFill>
              <a:latin typeface="Century Schoolbook" panose="02040604050505020304" pitchFamily="18" charset="0"/>
            </a:endParaRPr>
          </a:p>
        </p:txBody>
      </p:sp>
      <p:pic>
        <p:nvPicPr>
          <p:cNvPr id="9218" name="Picture 2" descr="https://avatars.mds.yandex.net/i?id=c2e6634a99531931c4839ae47f4a481d0dde627e-4275701-images-thumbs&amp;n=1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4473" y="3262489"/>
            <a:ext cx="4493337" cy="418509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avatars.mds.yandex.net/i?id=f832a743ffb59f0eb216288599bf235cda494651-10814639-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4225" y="3262489"/>
            <a:ext cx="5659056" cy="4185091"/>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4"/>
          <a:stretch>
            <a:fillRect/>
          </a:stretch>
        </p:blipFill>
        <p:spPr>
          <a:xfrm>
            <a:off x="-30661" y="648"/>
            <a:ext cx="10906689" cy="7919390"/>
          </a:xfrm>
          <a:prstGeom prst="rect">
            <a:avLst/>
          </a:prstGeom>
        </p:spPr>
      </p:pic>
    </p:spTree>
    <p:extLst>
      <p:ext uri="{BB962C8B-B14F-4D97-AF65-F5344CB8AC3E}">
        <p14:creationId xmlns:p14="http://schemas.microsoft.com/office/powerpoint/2010/main" val="3708160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0" y="1931864"/>
            <a:ext cx="4329965" cy="3983514"/>
          </a:xfrm>
        </p:spPr>
        <p:txBody>
          <a:bodyPr>
            <a:normAutofit/>
          </a:bodyPr>
          <a:lstStyle/>
          <a:p>
            <a:r>
              <a:rPr lang="ru-RU" sz="1800" b="1" dirty="0">
                <a:solidFill>
                  <a:srgbClr val="C00000"/>
                </a:solidFill>
                <a:latin typeface="Century Schoolbook" panose="02040604050505020304" pitchFamily="18" charset="0"/>
              </a:rPr>
              <a:t>     </a:t>
            </a:r>
            <a:r>
              <a:rPr lang="ru-RU" sz="2000" b="1" u="sng" dirty="0">
                <a:solidFill>
                  <a:srgbClr val="C00000"/>
                </a:solidFill>
                <a:latin typeface="Century Schoolbook" panose="02040604050505020304" pitchFamily="18" charset="0"/>
              </a:rPr>
              <a:t>ВЕЩЕВОЙ СУНДУК</a:t>
            </a:r>
            <a:br>
              <a:rPr lang="ru-RU" sz="2000" b="1" u="sng" dirty="0">
                <a:solidFill>
                  <a:srgbClr val="C00000"/>
                </a:solidFill>
                <a:latin typeface="Century Schoolbook" panose="02040604050505020304" pitchFamily="18" charset="0"/>
              </a:rPr>
            </a:br>
            <a:r>
              <a:rPr lang="ru-RU" sz="1800" b="1" u="sng" dirty="0">
                <a:solidFill>
                  <a:srgbClr val="C00000"/>
                </a:solidFill>
                <a:latin typeface="Century Schoolbook" panose="02040604050505020304" pitchFamily="18" charset="0"/>
              </a:rPr>
              <a:t/>
            </a:r>
            <a:br>
              <a:rPr lang="ru-RU" sz="1800" b="1" u="sng" dirty="0">
                <a:solidFill>
                  <a:srgbClr val="C00000"/>
                </a:solidFill>
                <a:latin typeface="Century Schoolbook" panose="02040604050505020304" pitchFamily="18" charset="0"/>
              </a:rPr>
            </a:br>
            <a:r>
              <a:rPr lang="ru-RU" sz="1500" b="1" dirty="0">
                <a:solidFill>
                  <a:schemeClr val="accent2">
                    <a:lumMod val="50000"/>
                  </a:schemeClr>
                </a:solidFill>
                <a:latin typeface="Century Schoolbook" panose="02040604050505020304" pitchFamily="18" charset="0"/>
              </a:rPr>
              <a:t>На протяжении многих лет люди </a:t>
            </a:r>
            <a:br>
              <a:rPr lang="ru-RU" sz="1500" b="1" dirty="0">
                <a:solidFill>
                  <a:schemeClr val="accent2">
                    <a:lumMod val="50000"/>
                  </a:schemeClr>
                </a:solidFill>
                <a:latin typeface="Century Schoolbook" panose="02040604050505020304" pitchFamily="18" charset="0"/>
              </a:rPr>
            </a:br>
            <a:r>
              <a:rPr lang="ru-RU" sz="1500" b="1" dirty="0">
                <a:solidFill>
                  <a:schemeClr val="accent2">
                    <a:lumMod val="50000"/>
                  </a:schemeClr>
                </a:solidFill>
                <a:latin typeface="Century Schoolbook" panose="02040604050505020304" pitchFamily="18" charset="0"/>
              </a:rPr>
              <a:t>хранили свои ценные вещи, одежду, </a:t>
            </a:r>
            <a:br>
              <a:rPr lang="ru-RU" sz="1500" b="1" dirty="0">
                <a:solidFill>
                  <a:schemeClr val="accent2">
                    <a:lumMod val="50000"/>
                  </a:schemeClr>
                </a:solidFill>
                <a:latin typeface="Century Schoolbook" panose="02040604050505020304" pitchFamily="18" charset="0"/>
              </a:rPr>
            </a:br>
            <a:r>
              <a:rPr lang="ru-RU" sz="1500" b="1" dirty="0">
                <a:solidFill>
                  <a:schemeClr val="accent2">
                    <a:lumMod val="50000"/>
                  </a:schemeClr>
                </a:solidFill>
                <a:latin typeface="Century Schoolbook" panose="02040604050505020304" pitchFamily="18" charset="0"/>
              </a:rPr>
              <a:t>деньги и прочие мелочи в сундуках. </a:t>
            </a:r>
            <a:br>
              <a:rPr lang="ru-RU" sz="1500" b="1" dirty="0">
                <a:solidFill>
                  <a:schemeClr val="accent2">
                    <a:lumMod val="50000"/>
                  </a:schemeClr>
                </a:solidFill>
                <a:latin typeface="Century Schoolbook" panose="02040604050505020304" pitchFamily="18" charset="0"/>
              </a:rPr>
            </a:br>
            <a:r>
              <a:rPr lang="ru-RU" sz="1500" b="1" dirty="0">
                <a:solidFill>
                  <a:schemeClr val="accent2">
                    <a:lumMod val="50000"/>
                  </a:schemeClr>
                </a:solidFill>
                <a:latin typeface="Century Schoolbook" panose="02040604050505020304" pitchFamily="18" charset="0"/>
              </a:rPr>
              <a:t>Сундуки украшали росписью, тканью, </a:t>
            </a:r>
            <a:br>
              <a:rPr lang="ru-RU" sz="1500" b="1" dirty="0">
                <a:solidFill>
                  <a:schemeClr val="accent2">
                    <a:lumMod val="50000"/>
                  </a:schemeClr>
                </a:solidFill>
                <a:latin typeface="Century Schoolbook" panose="02040604050505020304" pitchFamily="18" charset="0"/>
              </a:rPr>
            </a:br>
            <a:r>
              <a:rPr lang="ru-RU" sz="1500" b="1" dirty="0">
                <a:solidFill>
                  <a:schemeClr val="accent2">
                    <a:lumMod val="50000"/>
                  </a:schemeClr>
                </a:solidFill>
                <a:latin typeface="Century Schoolbook" panose="02040604050505020304" pitchFamily="18" charset="0"/>
              </a:rPr>
              <a:t>резьбой или узорами. </a:t>
            </a:r>
            <a:br>
              <a:rPr lang="ru-RU" sz="1500" b="1" dirty="0">
                <a:solidFill>
                  <a:schemeClr val="accent2">
                    <a:lumMod val="50000"/>
                  </a:schemeClr>
                </a:solidFill>
                <a:latin typeface="Century Schoolbook" panose="02040604050505020304" pitchFamily="18" charset="0"/>
              </a:rPr>
            </a:br>
            <a:r>
              <a:rPr lang="ru-RU" sz="1500" b="1" dirty="0">
                <a:solidFill>
                  <a:schemeClr val="accent2">
                    <a:lumMod val="50000"/>
                  </a:schemeClr>
                </a:solidFill>
                <a:latin typeface="Century Schoolbook" panose="02040604050505020304" pitchFamily="18" charset="0"/>
              </a:rPr>
              <a:t>Сундуки могли служить не только </a:t>
            </a:r>
            <a:br>
              <a:rPr lang="ru-RU" sz="1500" b="1" dirty="0">
                <a:solidFill>
                  <a:schemeClr val="accent2">
                    <a:lumMod val="50000"/>
                  </a:schemeClr>
                </a:solidFill>
                <a:latin typeface="Century Schoolbook" panose="02040604050505020304" pitchFamily="18" charset="0"/>
              </a:rPr>
            </a:br>
            <a:r>
              <a:rPr lang="ru-RU" sz="1500" b="1" dirty="0">
                <a:solidFill>
                  <a:schemeClr val="accent2">
                    <a:lumMod val="50000"/>
                  </a:schemeClr>
                </a:solidFill>
                <a:latin typeface="Century Schoolbook" panose="02040604050505020304" pitchFamily="18" charset="0"/>
              </a:rPr>
              <a:t>тайником, но и кроватью, скамьёй, </a:t>
            </a:r>
            <a:br>
              <a:rPr lang="ru-RU" sz="1500" b="1" dirty="0">
                <a:solidFill>
                  <a:schemeClr val="accent2">
                    <a:lumMod val="50000"/>
                  </a:schemeClr>
                </a:solidFill>
                <a:latin typeface="Century Schoolbook" panose="02040604050505020304" pitchFamily="18" charset="0"/>
              </a:rPr>
            </a:br>
            <a:r>
              <a:rPr lang="ru-RU" sz="1500" b="1" dirty="0">
                <a:solidFill>
                  <a:schemeClr val="accent2">
                    <a:lumMod val="50000"/>
                  </a:schemeClr>
                </a:solidFill>
                <a:latin typeface="Century Schoolbook" panose="02040604050505020304" pitchFamily="18" charset="0"/>
              </a:rPr>
              <a:t>стулом. Семья, имевшая несколько сундуков, считалась зажиточной.</a:t>
            </a:r>
          </a:p>
        </p:txBody>
      </p:sp>
      <p:pic>
        <p:nvPicPr>
          <p:cNvPr id="6146" name="Picture 2" descr="Крестьянская изба Кокориных - Истра"/>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35961" y="2302933"/>
            <a:ext cx="6030774" cy="4740758"/>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486871" y="-1486870"/>
            <a:ext cx="7920038" cy="10893779"/>
          </a:xfrm>
          <a:prstGeom prst="rect">
            <a:avLst/>
          </a:prstGeom>
        </p:spPr>
      </p:pic>
    </p:spTree>
    <p:extLst>
      <p:ext uri="{BB962C8B-B14F-4D97-AF65-F5344CB8AC3E}">
        <p14:creationId xmlns:p14="http://schemas.microsoft.com/office/powerpoint/2010/main" val="3520669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0267" y="530578"/>
            <a:ext cx="10035822" cy="1998132"/>
          </a:xfrm>
        </p:spPr>
        <p:txBody>
          <a:bodyPr/>
          <a:lstStyle/>
          <a:p>
            <a:r>
              <a:rPr lang="ru-RU" sz="2000" b="1" dirty="0">
                <a:solidFill>
                  <a:srgbClr val="C00000"/>
                </a:solidFill>
                <a:latin typeface="Century Schoolbook" panose="02040604050505020304" pitchFamily="18" charset="0"/>
              </a:rPr>
              <a:t> </a:t>
            </a:r>
            <a:r>
              <a:rPr lang="ru-RU" sz="2000" b="1" dirty="0" smtClean="0">
                <a:solidFill>
                  <a:srgbClr val="C00000"/>
                </a:solidFill>
                <a:latin typeface="Century Schoolbook" panose="02040604050505020304" pitchFamily="18" charset="0"/>
              </a:rPr>
              <a:t>                                        </a:t>
            </a:r>
            <a:r>
              <a:rPr lang="ru-RU" sz="2000" b="1" u="sng" dirty="0" smtClean="0">
                <a:solidFill>
                  <a:srgbClr val="C00000"/>
                </a:solidFill>
                <a:latin typeface="Century Schoolbook" panose="02040604050505020304" pitchFamily="18" charset="0"/>
              </a:rPr>
              <a:t>ЛЮЛЬКА или ЗЫБКА</a:t>
            </a:r>
            <a:br>
              <a:rPr lang="ru-RU" sz="2000" b="1" u="sng" dirty="0" smtClean="0">
                <a:solidFill>
                  <a:srgbClr val="C00000"/>
                </a:solidFill>
                <a:latin typeface="Century Schoolbook" panose="02040604050505020304" pitchFamily="18" charset="0"/>
              </a:rPr>
            </a:br>
            <a:r>
              <a:rPr lang="ru-RU" sz="2000" b="1" u="sng" dirty="0" smtClean="0">
                <a:solidFill>
                  <a:srgbClr val="C00000"/>
                </a:solidFill>
                <a:latin typeface="Century Schoolbook" panose="02040604050505020304" pitchFamily="18" charset="0"/>
              </a:rPr>
              <a:t/>
            </a:r>
            <a:br>
              <a:rPr lang="ru-RU" sz="2000" b="1" u="sng" dirty="0" smtClean="0">
                <a:solidFill>
                  <a:srgbClr val="C00000"/>
                </a:solidFill>
                <a:latin typeface="Century Schoolbook" panose="02040604050505020304" pitchFamily="18" charset="0"/>
              </a:rPr>
            </a:br>
            <a:r>
              <a:rPr lang="ru-RU" sz="1600" b="1" dirty="0" smtClean="0">
                <a:solidFill>
                  <a:schemeClr val="accent2">
                    <a:lumMod val="50000"/>
                  </a:schemeClr>
                </a:solidFill>
                <a:latin typeface="Century Schoolbook" panose="02040604050505020304" pitchFamily="18" charset="0"/>
              </a:rPr>
              <a:t>В народе колыбель называли люлькой или зыбкой, люлькой из – за самой первой маминой песни «люли – люли», а зыбкой из – за того что колыбель была </a:t>
            </a:r>
            <a:r>
              <a:rPr lang="ru-RU" sz="1600" b="1" dirty="0" err="1" smtClean="0">
                <a:solidFill>
                  <a:schemeClr val="accent2">
                    <a:lumMod val="50000"/>
                  </a:schemeClr>
                </a:solidFill>
                <a:latin typeface="Century Schoolbook" panose="02040604050505020304" pitchFamily="18" charset="0"/>
              </a:rPr>
              <a:t>подвешана</a:t>
            </a:r>
            <a:r>
              <a:rPr lang="ru-RU" sz="1600" b="1" dirty="0" smtClean="0">
                <a:solidFill>
                  <a:schemeClr val="accent2">
                    <a:lumMod val="50000"/>
                  </a:schemeClr>
                </a:solidFill>
                <a:latin typeface="Century Schoolbook" panose="02040604050505020304" pitchFamily="18" charset="0"/>
              </a:rPr>
              <a:t> к потолку и находилась в состоянии зыбкого покачивания. Детей держали в люльке до трёх лет или до появления второго ребёнка в семье. Каркас люльки делали мужчины, а женщины – бабушки, тётушки – шили постель и полог. Конструкция колыбели позволяла снимать её с крюка и переносить. Например, во время полевых работ люльку подвешивали к дереву или ставили на стог сена.</a:t>
            </a:r>
            <a:endParaRPr lang="ru-RU" sz="1800" b="1" u="sng" dirty="0">
              <a:solidFill>
                <a:schemeClr val="accent2">
                  <a:lumMod val="50000"/>
                </a:schemeClr>
              </a:solidFill>
              <a:latin typeface="Century Schoolbook" panose="02040604050505020304" pitchFamily="18" charset="0"/>
            </a:endParaRPr>
          </a:p>
        </p:txBody>
      </p:sp>
      <p:pic>
        <p:nvPicPr>
          <p:cNvPr id="8194" name="Picture 2" descr="https://avatars.mds.yandex.net/i?id=570e093d12bdd5e4dd01b1cbb7254a684cf26a93-8806475-images-thumbs&amp;n=1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64356" y="3028186"/>
            <a:ext cx="7337777" cy="4891851"/>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3"/>
          <a:stretch>
            <a:fillRect/>
          </a:stretch>
        </p:blipFill>
        <p:spPr>
          <a:xfrm>
            <a:off x="5152" y="0"/>
            <a:ext cx="10899915" cy="7919390"/>
          </a:xfrm>
          <a:prstGeom prst="rect">
            <a:avLst/>
          </a:prstGeom>
        </p:spPr>
      </p:pic>
    </p:spTree>
    <p:extLst>
      <p:ext uri="{BB962C8B-B14F-4D97-AF65-F5344CB8AC3E}">
        <p14:creationId xmlns:p14="http://schemas.microsoft.com/office/powerpoint/2010/main" val="3063827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0538" y="664925"/>
            <a:ext cx="9518573" cy="2908453"/>
          </a:xfrm>
        </p:spPr>
        <p:txBody>
          <a:bodyPr>
            <a:normAutofit fontScale="90000"/>
          </a:bodyPr>
          <a:lstStyle/>
          <a:p>
            <a:r>
              <a:rPr lang="ru-RU" sz="2200" b="1" dirty="0">
                <a:latin typeface="Century Schoolbook" panose="02040604050505020304" pitchFamily="18" charset="0"/>
              </a:rPr>
              <a:t>                                              </a:t>
            </a:r>
            <a:r>
              <a:rPr lang="ru-RU" sz="2200" b="1" dirty="0" smtClean="0">
                <a:latin typeface="Century Schoolbook" panose="02040604050505020304" pitchFamily="18" charset="0"/>
              </a:rPr>
              <a:t>   </a:t>
            </a:r>
            <a:r>
              <a:rPr lang="ru-RU" sz="2200" b="1" u="sng" dirty="0" smtClean="0">
                <a:solidFill>
                  <a:srgbClr val="C00000"/>
                </a:solidFill>
                <a:latin typeface="Century Schoolbook" panose="02040604050505020304" pitchFamily="18" charset="0"/>
              </a:rPr>
              <a:t>ПРЯЛКА</a:t>
            </a:r>
            <a:r>
              <a:rPr lang="ru-RU" sz="2200" b="1" u="sng" dirty="0">
                <a:latin typeface="Century Schoolbook" panose="02040604050505020304" pitchFamily="18" charset="0"/>
              </a:rPr>
              <a:t/>
            </a:r>
            <a:br>
              <a:rPr lang="ru-RU" sz="2200" b="1" u="sng" dirty="0">
                <a:latin typeface="Century Schoolbook" panose="02040604050505020304" pitchFamily="18" charset="0"/>
              </a:rPr>
            </a:br>
            <a:r>
              <a:rPr lang="ru-RU" sz="1500" b="1" u="sng" dirty="0">
                <a:latin typeface="Century Schoolbook" panose="02040604050505020304" pitchFamily="18" charset="0"/>
              </a:rPr>
              <a:t/>
            </a:r>
            <a:br>
              <a:rPr lang="ru-RU" sz="1500" b="1" u="sng" dirty="0">
                <a:latin typeface="Century Schoolbook" panose="02040604050505020304" pitchFamily="18" charset="0"/>
              </a:rPr>
            </a:br>
            <a:r>
              <a:rPr lang="ru-RU" sz="1700" b="1" dirty="0">
                <a:solidFill>
                  <a:schemeClr val="accent2">
                    <a:lumMod val="50000"/>
                  </a:schemeClr>
                </a:solidFill>
                <a:latin typeface="Century Schoolbook" panose="02040604050505020304" pitchFamily="18" charset="0"/>
              </a:rPr>
              <a:t>Важной составляющей русского быта была прялка. Популярными были прялки – донца, имеющие </a:t>
            </a:r>
            <a:r>
              <a:rPr lang="ru-RU" sz="1700" b="1" dirty="0" smtClean="0">
                <a:solidFill>
                  <a:schemeClr val="accent2">
                    <a:lumMod val="50000"/>
                  </a:schemeClr>
                </a:solidFill>
                <a:latin typeface="Century Schoolbook" panose="02040604050505020304" pitchFamily="18" charset="0"/>
              </a:rPr>
              <a:t>вид </a:t>
            </a:r>
            <a:r>
              <a:rPr lang="ru-RU" sz="1700" b="1" dirty="0">
                <a:solidFill>
                  <a:schemeClr val="accent2">
                    <a:lumMod val="50000"/>
                  </a:schemeClr>
                </a:solidFill>
                <a:latin typeface="Century Schoolbook" panose="02040604050505020304" pitchFamily="18" charset="0"/>
              </a:rPr>
              <a:t>плоской доски, на которую садилась пряха, с веретеном, шейкой и </a:t>
            </a:r>
            <a:r>
              <a:rPr lang="ru-RU" sz="1700" b="1" dirty="0" err="1">
                <a:solidFill>
                  <a:schemeClr val="accent2">
                    <a:lumMod val="50000"/>
                  </a:schemeClr>
                </a:solidFill>
                <a:latin typeface="Century Schoolbook" panose="02040604050505020304" pitchFamily="18" charset="0"/>
              </a:rPr>
              <a:t>лопатью</a:t>
            </a:r>
            <a:r>
              <a:rPr lang="ru-RU" sz="1700" b="1" dirty="0">
                <a:solidFill>
                  <a:schemeClr val="accent2">
                    <a:lumMod val="50000"/>
                  </a:schemeClr>
                </a:solidFill>
                <a:latin typeface="Century Schoolbook" panose="02040604050505020304" pitchFamily="18" charset="0"/>
              </a:rPr>
              <a:t>. </a:t>
            </a:r>
            <a:br>
              <a:rPr lang="ru-RU" sz="1700" b="1" dirty="0">
                <a:solidFill>
                  <a:schemeClr val="accent2">
                    <a:lumMod val="50000"/>
                  </a:schemeClr>
                </a:solidFill>
                <a:latin typeface="Century Schoolbook" panose="02040604050505020304" pitchFamily="18" charset="0"/>
              </a:rPr>
            </a:br>
            <a:r>
              <a:rPr lang="ru-RU" sz="1700" b="1" dirty="0">
                <a:solidFill>
                  <a:schemeClr val="accent2">
                    <a:lumMod val="50000"/>
                  </a:schemeClr>
                </a:solidFill>
                <a:latin typeface="Century Schoolbook" panose="02040604050505020304" pitchFamily="18" charset="0"/>
              </a:rPr>
              <a:t>Позднее появились самопрялки, они имели вид колеса, расположенного перпендикулярно полу и цилиндра с веретеном. </a:t>
            </a:r>
            <a:r>
              <a:rPr lang="ru-RU" sz="1700" b="1" dirty="0" smtClean="0">
                <a:solidFill>
                  <a:schemeClr val="accent2">
                    <a:lumMod val="50000"/>
                  </a:schemeClr>
                </a:solidFill>
                <a:latin typeface="Century Schoolbook" panose="02040604050505020304" pitchFamily="18" charset="0"/>
              </a:rPr>
              <a:t>При </a:t>
            </a:r>
            <a:r>
              <a:rPr lang="ru-RU" sz="1700" b="1" dirty="0">
                <a:solidFill>
                  <a:schemeClr val="accent2">
                    <a:lumMod val="50000"/>
                  </a:schemeClr>
                </a:solidFill>
                <a:latin typeface="Century Schoolbook" panose="02040604050505020304" pitchFamily="18" charset="0"/>
              </a:rPr>
              <a:t>помощи прялки получали нити, которые затем использовали для изготовления одежды. Прядением занимались девушки, чтобы приготовить себе приданное, девочка начинала прясть </a:t>
            </a:r>
            <a:r>
              <a:rPr lang="ru-RU" sz="1700" b="1" dirty="0" smtClean="0">
                <a:solidFill>
                  <a:schemeClr val="accent2">
                    <a:lumMod val="50000"/>
                  </a:schemeClr>
                </a:solidFill>
                <a:latin typeface="Century Schoolbook" panose="02040604050505020304" pitchFamily="18" charset="0"/>
              </a:rPr>
              <a:t>в </a:t>
            </a:r>
            <a:r>
              <a:rPr lang="ru-RU" sz="1700" b="1" dirty="0">
                <a:solidFill>
                  <a:schemeClr val="accent2">
                    <a:lumMod val="50000"/>
                  </a:schemeClr>
                </a:solidFill>
                <a:latin typeface="Century Schoolbook" panose="02040604050505020304" pitchFamily="18" charset="0"/>
              </a:rPr>
              <a:t>6 – 8 лет. Прялка была не только орудием труда, но и произведением искусства: чтобы скрасить тяжёлый труд её украшали резьбой и росписью. Прялка становилась гордостью её владелицы, передавалась по наследству от матери к дочери, от бабушки к внучке.</a:t>
            </a:r>
          </a:p>
        </p:txBody>
      </p:sp>
      <p:pic>
        <p:nvPicPr>
          <p:cNvPr id="7170" name="Picture 2" descr="https://avatars.mds.yandex.net/i?id=832c629161b4be719799b1c3d9289a48b90e790a-8411463-images-thumbs&amp;n=1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8203" y="4002679"/>
            <a:ext cx="4865762" cy="3608124"/>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avatars.mds.yandex.net/i?id=7efb78191303d6588023a59768021b462b53437a-10216894-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2168" y="4002679"/>
            <a:ext cx="5351483" cy="3608124"/>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4"/>
          <a:stretch>
            <a:fillRect/>
          </a:stretch>
        </p:blipFill>
        <p:spPr>
          <a:xfrm>
            <a:off x="-53521" y="648"/>
            <a:ext cx="10906689" cy="7919390"/>
          </a:xfrm>
          <a:prstGeom prst="rect">
            <a:avLst/>
          </a:prstGeom>
        </p:spPr>
      </p:pic>
    </p:spTree>
    <p:extLst>
      <p:ext uri="{BB962C8B-B14F-4D97-AF65-F5344CB8AC3E}">
        <p14:creationId xmlns:p14="http://schemas.microsoft.com/office/powerpoint/2010/main" val="26863579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51719" y="720107"/>
            <a:ext cx="8629475" cy="2090825"/>
          </a:xfrm>
        </p:spPr>
        <p:txBody>
          <a:bodyPr>
            <a:normAutofit/>
          </a:bodyPr>
          <a:lstStyle/>
          <a:p>
            <a:r>
              <a:rPr lang="ru-RU" sz="1800" dirty="0">
                <a:solidFill>
                  <a:srgbClr val="C00000"/>
                </a:solidFill>
                <a:latin typeface="Century Schoolbook" panose="02040604050505020304" pitchFamily="18" charset="0"/>
              </a:rPr>
              <a:t>                                              </a:t>
            </a:r>
            <a:r>
              <a:rPr lang="ru-RU" sz="2000" b="1" u="sng" dirty="0">
                <a:solidFill>
                  <a:srgbClr val="C00000"/>
                </a:solidFill>
                <a:latin typeface="Century Schoolbook" panose="02040604050505020304" pitchFamily="18" charset="0"/>
              </a:rPr>
              <a:t>КОРОМЫСЛО</a:t>
            </a:r>
            <a:r>
              <a:rPr lang="ru-RU" sz="1800" b="1" u="sng" dirty="0">
                <a:solidFill>
                  <a:srgbClr val="C00000"/>
                </a:solidFill>
                <a:latin typeface="Century Schoolbook" panose="02040604050505020304" pitchFamily="18" charset="0"/>
              </a:rPr>
              <a:t/>
            </a:r>
            <a:br>
              <a:rPr lang="ru-RU" sz="1800" b="1" u="sng" dirty="0">
                <a:solidFill>
                  <a:srgbClr val="C00000"/>
                </a:solidFill>
                <a:latin typeface="Century Schoolbook" panose="02040604050505020304" pitchFamily="18" charset="0"/>
              </a:rPr>
            </a:br>
            <a:r>
              <a:rPr lang="ru-RU" sz="1800" dirty="0">
                <a:latin typeface="Century Schoolbook" panose="02040604050505020304" pitchFamily="18" charset="0"/>
              </a:rPr>
              <a:t/>
            </a:r>
            <a:br>
              <a:rPr lang="ru-RU" sz="1800" dirty="0">
                <a:latin typeface="Century Schoolbook" panose="02040604050505020304" pitchFamily="18" charset="0"/>
              </a:rPr>
            </a:br>
            <a:r>
              <a:rPr lang="ru-RU" sz="1600" b="1" dirty="0">
                <a:solidFill>
                  <a:schemeClr val="accent2">
                    <a:lumMod val="50000"/>
                  </a:schemeClr>
                </a:solidFill>
                <a:latin typeface="Century Schoolbook" panose="02040604050505020304" pitchFamily="18" charset="0"/>
              </a:rPr>
              <a:t>Как и хлеб важным ресурсом всегда была вода. Чтобы приготовить обед, напоить скот или постирать необходимо было принести воду. Верным помощником в этом было коромысло. Оно имело вид изогнутой палки, к концу которой крепились специальные крюки: на них цеплялись вёдра. Делали коромысло из древесины липы, ивы или осины.</a:t>
            </a:r>
            <a:endParaRPr lang="ru-RU" sz="2400" b="1" dirty="0">
              <a:solidFill>
                <a:schemeClr val="accent2">
                  <a:lumMod val="50000"/>
                </a:schemeClr>
              </a:solidFill>
              <a:latin typeface="Century Schoolbook" panose="02040604050505020304" pitchFamily="18" charset="0"/>
            </a:endParaRPr>
          </a:p>
        </p:txBody>
      </p:sp>
      <p:pic>
        <p:nvPicPr>
          <p:cNvPr id="10242" name="Picture 2" descr="https://avatars.mds.yandex.net/i?id=6659843a58710e398cab2fdb5515bd06bc265a04-10121616-images-thumbs&amp;n=1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238501" y="3885689"/>
            <a:ext cx="5252110" cy="357626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avatars.mds.yandex.net/i?id=9c32e7e14f6e21f24e76c0f5b2ce4d57f441b3c3-4348031-images-thumbs&amp;n=1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5588000" y="3885689"/>
            <a:ext cx="4840444" cy="3732391"/>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478736" y="-1486868"/>
            <a:ext cx="7920038" cy="10893777"/>
          </a:xfrm>
          <a:prstGeom prst="rect">
            <a:avLst/>
          </a:prstGeom>
        </p:spPr>
      </p:pic>
    </p:spTree>
    <p:extLst>
      <p:ext uri="{BB962C8B-B14F-4D97-AF65-F5344CB8AC3E}">
        <p14:creationId xmlns:p14="http://schemas.microsoft.com/office/powerpoint/2010/main" val="35550436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Документ" ma:contentTypeID="0x010100AB7A72AEEE0CBF40A3C45E71F652F9D0" ma:contentTypeVersion="1" ma:contentTypeDescription="Создание документа." ma:contentTypeScope="" ma:versionID="9062e9fae5a0bc8a663f9297a7498b08">
  <xsd:schema xmlns:xsd="http://www.w3.org/2001/XMLSchema" xmlns:xs="http://www.w3.org/2001/XMLSchema" xmlns:p="http://schemas.microsoft.com/office/2006/metadata/properties" xmlns:ns2="abdb83d0-779d-445a-a542-78c4e7e32ea9" targetNamespace="http://schemas.microsoft.com/office/2006/metadata/properties" ma:root="true" ma:fieldsID="cbdeb1522b1edd573a68ac3d5e9bb725" ns2:_="">
    <xsd:import namespace="abdb83d0-779d-445a-a542-78c4e7e32ea9"/>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db83d0-779d-445a-a542-78c4e7e32ea9" elementFormDefault="qualified">
    <xsd:import namespace="http://schemas.microsoft.com/office/2006/documentManagement/types"/>
    <xsd:import namespace="http://schemas.microsoft.com/office/infopath/2007/PartnerControls"/>
    <xsd:element name="_dlc_DocId" ma:index="8"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9"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element name="SharedWithUsers" ma:index="11" nillable="true" ma:displayName="Общий доступ с использованием"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abdb83d0-779d-445a-a542-78c4e7e32ea9">UX25FU4DC2SS-1399347359-5</_dlc_DocId>
    <_dlc_DocIdUrl xmlns="abdb83d0-779d-445a-a542-78c4e7e32ea9">
      <Url>https://www.eduportal44.ru/soligalich/detsad2/_layouts/15/DocIdRedir.aspx?ID=UX25FU4DC2SS-1399347359-5</Url>
      <Description>UX25FU4DC2SS-1399347359-5</Description>
    </_dlc_DocIdUrl>
  </documentManagement>
</p:properties>
</file>

<file path=customXml/itemProps1.xml><?xml version="1.0" encoding="utf-8"?>
<ds:datastoreItem xmlns:ds="http://schemas.openxmlformats.org/officeDocument/2006/customXml" ds:itemID="{3D79CAE9-464C-4B67-BA51-C9B97DCEC173}"/>
</file>

<file path=customXml/itemProps2.xml><?xml version="1.0" encoding="utf-8"?>
<ds:datastoreItem xmlns:ds="http://schemas.openxmlformats.org/officeDocument/2006/customXml" ds:itemID="{A3F3F710-10FE-48D1-8646-B7DA6F6E3BE1}"/>
</file>

<file path=customXml/itemProps3.xml><?xml version="1.0" encoding="utf-8"?>
<ds:datastoreItem xmlns:ds="http://schemas.openxmlformats.org/officeDocument/2006/customXml" ds:itemID="{386AB326-EE3F-467B-B985-156D4C3DA3A1}"/>
</file>

<file path=customXml/itemProps4.xml><?xml version="1.0" encoding="utf-8"?>
<ds:datastoreItem xmlns:ds="http://schemas.openxmlformats.org/officeDocument/2006/customXml" ds:itemID="{FD7C50E1-4A57-4131-AFC8-C5A40548AD29}"/>
</file>

<file path=docProps/app.xml><?xml version="1.0" encoding="utf-8"?>
<Properties xmlns="http://schemas.openxmlformats.org/officeDocument/2006/extended-properties" xmlns:vt="http://schemas.openxmlformats.org/officeDocument/2006/docPropsVTypes">
  <Template>Ion</Template>
  <TotalTime>501</TotalTime>
  <Words>142</Words>
  <Application>Microsoft Office PowerPoint</Application>
  <PresentationFormat>Произвольный</PresentationFormat>
  <Paragraphs>38</Paragraphs>
  <Slides>16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16</vt:i4>
      </vt:variant>
    </vt:vector>
  </HeadingPairs>
  <TitlesOfParts>
    <vt:vector size="22" baseType="lpstr">
      <vt:lpstr>Arial</vt:lpstr>
      <vt:lpstr>Century Gothic</vt:lpstr>
      <vt:lpstr>Century Schoolbook</vt:lpstr>
      <vt:lpstr>Wingdings</vt:lpstr>
      <vt:lpstr>Wingdings 3</vt:lpstr>
      <vt:lpstr>Ион</vt:lpstr>
      <vt:lpstr>Муниципальное казённое дошкольное образовательное учреждение  «Детский сад №2» Солигаличского муниципального района Костромской области   ОЗНАКОМЛЕНИЕ ДОШКОЛЬНИКОВ  С ПРЕДМЕТАМИ УТВАРИ И ПОСУДЫ РУССКОЙ ИЗБЫ</vt:lpstr>
      <vt:lpstr>                                                                                                                                                                                       РУССКАЯ ПЕЧЬ      Печь – это сердце дома.      Печь кормила семью, обогревала      дом, на ней спали младшие детки,       старики, сушили одежду и даже мылись.       Как встанет поутру хозяйка, так первым       делом начинает растапливать печку.       Печка – деревенская кормилица.       В русской печи готовили щи, кашу,       пекли хлеб, пироги.       Еда, приготовленная в русской печи,      была необыкновенно вкусная и ароматная.</vt:lpstr>
      <vt:lpstr>                                                                                                              КРАСНЫЙ УГОЛ      Почётное место в избе – «красный угол» -      находился по диагонали от печи.      Здесь на специальной полке стояли иконы,      горела лампада. Все крестьяне в старину      были верующими. Важный гость, входящий      в избу, у порога первым делом находил     «красный угол», снимал шапку трижды      осенял себя крестным знамением и низко      кланялся образам, а уже потом здоровался     с хозяевами. В красный угол сажали       самых дорогих гостей, во время свадьбы      – молодых. В обычные дни здесь, за     обеденным столом, сидел глава семьи.</vt:lpstr>
      <vt:lpstr>                                                      СТОЛ  Стол занимал центральное место в доме, угол, где он стоял, назывался «красным», то есть самым важным, почётным. Его покрывали скатертью, за ним собиралась вся семья. У каждого за столом было своё место, самое удобное, центральное место занимал глава семьи – хозяин. </vt:lpstr>
      <vt:lpstr>                                               ЗАБЛЮДНИК  Заблюдник служил для хранения посуды, которую, как правило, использовали ежедневно. Представлял из себя открытую деревянную полку, которую вешали там, где она всегда была под рукой. На неё убирали чистую посуду – тарелки, чашки, ложки.</vt:lpstr>
      <vt:lpstr>     ВЕЩЕВОЙ СУНДУК  На протяжении многих лет люди  хранили свои ценные вещи, одежду,  деньги и прочие мелочи в сундуках.  Сундуки украшали росписью, тканью,  резьбой или узорами.  Сундуки могли служить не только  тайником, но и кроватью, скамьёй,  стулом. Семья, имевшая несколько сундуков, считалась зажиточной.</vt:lpstr>
      <vt:lpstr>                                         ЛЮЛЬКА или ЗЫБКА  В народе колыбель называли люлькой или зыбкой, люлькой из – за самой первой маминой песни «люли – люли», а зыбкой из – за того что колыбель была подвешана к потолку и находилась в состоянии зыбкого покачивания. Детей держали в люльке до трёх лет или до появления второго ребёнка в семье. Каркас люльки делали мужчины, а женщины – бабушки, тётушки – шили постель и полог. Конструкция колыбели позволяла снимать её с крюка и переносить. Например, во время полевых работ люльку подвешивали к дереву или ставили на стог сена.</vt:lpstr>
      <vt:lpstr>                                                 ПРЯЛКА  Важной составляющей русского быта была прялка. Популярными были прялки – донца, имеющие вид плоской доски, на которую садилась пряха, с веретеном, шейкой и лопатью.  Позднее появились самопрялки, они имели вид колеса, расположенного перпендикулярно полу и цилиндра с веретеном. При помощи прялки получали нити, которые затем использовали для изготовления одежды. Прядением занимались девушки, чтобы приготовить себе приданное, девочка начинала прясть в 6 – 8 лет. Прялка была не только орудием труда, но и произведением искусства: чтобы скрасить тяжёлый труд её украшали резьбой и росписью. Прялка становилась гордостью её владелицы, передавалась по наследству от матери к дочери, от бабушки к внучке.</vt:lpstr>
      <vt:lpstr>                                              КОРОМЫСЛО  Как и хлеб важным ресурсом всегда была вода. Чтобы приготовить обед, напоить скот или постирать необходимо было принести воду. Верным помощником в этом было коромысло. Оно имело вид изогнутой палки, к концу которой крепились специальные крюки: на них цеплялись вёдра. Делали коромысло из древесины липы, ивы или осины.</vt:lpstr>
      <vt:lpstr>                                                 УХВАТ И КОЧЕРГА  С появлением печи эти предметы стали незаменимыми в домашнем хозяйстве.  Кочерга была первой помощницей при работе когда прогорали дрова в печи, этим предметом сдвигали угли и смотрели, чтобы не было недогоревших поленьев. Ухват – второй помощник при работе с печкой. Обычно их было несколько, разных размеров. С помощью этого предмета в печь ставили и вынимали чугунки или кастрюли с пищей. Ухваты берегли и старались обращаться с ними очень аккуратно.</vt:lpstr>
      <vt:lpstr>                                                    САДНИК  Одним из наиболее важных предметов народного хозяйства на Руси считался садник. Он имел вид плоской широкой лопаты на длинном черенке и предназначался для отправки хлеба или пирога в печь. Русские мастера изготавливали садник из сплошного куска древесины, преимущественно из осины, липы или ольхи. Вырезав нужный предмет его тщательно защищали.</vt:lpstr>
      <vt:lpstr>                                                ЧУГУННЫЙ УТЮГ  Чугунные утюги походили на небольшие печки: внутрь корпуса закладывались раскалённые берёзовые угли. Для лучшей тяги по бокам делали отверстия. Чтобы снова разжечь поостывшие угли, в отверстия дули, либо размахивали утюгом из стороны в строну. Был он далеко не у всех, поскольку стоил очень дорого. Чугун был тяжелым, гладить было сложно. Существовало несколько видов утюгов, в зависимости от способа нагрева: в одни засыпали горящие угли, а другие нагревали на печи. Весил такой утюг от 5 до 12 кг.</vt:lpstr>
      <vt:lpstr>                                                                                                                          САМОВАР  Чаепитие за самоваром - отличительная черта русского традиционного быта. Самовар был не просто бытовой принадлежностью, он олицетворял собой благополучие, семейного уюта и достатка. Самовар красовался на самом видном месте в доме, занимал почётное место на столе. Вода в нём надолго оставалась горячей, была душистой от сгорания сухих берёзовых щепок, её хватало для большого количества гостей и домочадцев.</vt:lpstr>
      <vt:lpstr>                            КРИНКА (КРЫНКА)  Кринка – широкий глиняный кувшин без ручки и крышки. Кринка служила для хранения молока как парного, так и холодного. Кринки выполняли из пористого материала (глины), молоко как бы дышало и, поэтому, сохранялось лучше, дольше не скисалось. Кринку ставили на стол и в печь. Кринку не закрывали крышкой, а прикрывали марлей или тряпочкой.  </vt:lpstr>
      <vt:lpstr>                                  ГОРШОК  и ЧУГУНОК   Главной кухонной посудой был горшок. В горшке варили суп, кашу, кипятили воду, тушили мясо, хранили крупу, муку, масло. Горшки могли быть разных размеров: от маленького горшочка на несколько ложек, до огромного горшка, вмещавшего до 2 -3 ведер воды. Более нарядные горшки подавали с пищей на стол.  Глиняные горшки сменились металлической утварью  - чугунками. Чугунки использовали крестьяне для приготовления пищи в печи.                                         Пословицы русского народа Щи да каши – кормилицы наши. Щи всему голова.</vt:lpstr>
      <vt:lpstr>                                      ДЕРЕВЯННЫЕ ЛОЖКИ Ложки на Руси вырезали из дерева – липа. Ложки получались лёгкими, удобными, они не нагревались от горячей пищи. Ложки изготавливали специальные мастера – ложкари, ложечники. Всякая ложка имела своё название. Простая русская широкая ложка средней величины называлась «межеумок». Бурлацкая ложка «бутырка» произошло от слова «бутырить» - переворачивать, мешать. Она считалась самой крупной. Ложка баская или боская была долговатой и тупоносой, полубаская немного покруглее (слово «баский» означало красивый). Носатой называли всякую остроносую ложку. В старину русские люди носили ложку при себе, за поясом или за голенищем сапога. Без своей ложки в гости не ходили. Если в дом приходил гость, то хозяин ложки ему не давал, а ждал, когда тот достанет свою ложку.                                                       Русские пословицы Запасливый гость без ложки не ходит. Дорога ложка к обеду. На незваного гостя не припасена и ложка.</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Русская печь</dc:title>
  <dc:creator>рс1</dc:creator>
  <cp:lastModifiedBy>рс1</cp:lastModifiedBy>
  <cp:revision>54</cp:revision>
  <cp:lastPrinted>2024-01-23T15:11:06Z</cp:lastPrinted>
  <dcterms:created xsi:type="dcterms:W3CDTF">2024-01-21T08:29:48Z</dcterms:created>
  <dcterms:modified xsi:type="dcterms:W3CDTF">2024-01-28T09:37:45Z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0x010100AB7A72AEEE0CBF40A3C45E71F652F9D0</vt:lpwstr>
  </property>
  <property fmtid="{D5CDD505-2E9C-101B-9397-08002B2CF9AE}" pid="3" name="_dlc_DocIdItemGuid">
    <vt:lpwstr>2a46395a-eadf-4603-a7a9-6d15b40a1ab4</vt:lpwstr>
  </property>
</Properties>
</file>