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1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узей пдд\IMG_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7" y="1481138"/>
            <a:ext cx="6786865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Регулируемый пешеходный переход,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Красная </a:t>
            </a:r>
            <a:r>
              <a:rPr lang="ru-RU" sz="2800" dirty="0" smtClean="0"/>
              <a:t>площадь г. </a:t>
            </a:r>
            <a:r>
              <a:rPr lang="ru-RU" sz="2800" dirty="0" smtClean="0"/>
              <a:t>Солигалич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7-11-29\журн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52192" r="1200"/>
          <a:stretch>
            <a:fillRect/>
          </a:stretch>
        </p:blipFill>
        <p:spPr bwMode="auto">
          <a:xfrm>
            <a:off x="381000" y="1447800"/>
            <a:ext cx="4267200" cy="29553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Нерегулируемый пешеходный переход,</a:t>
            </a:r>
            <a:br>
              <a:rPr lang="ru-RU" sz="2800" dirty="0" smtClean="0"/>
            </a:br>
            <a:r>
              <a:rPr lang="ru-RU" sz="2800" dirty="0" smtClean="0"/>
              <a:t> ул. Комсомольская</a:t>
            </a:r>
            <a:endParaRPr lang="ru-RU" sz="2800" dirty="0"/>
          </a:p>
        </p:txBody>
      </p:sp>
      <p:pic>
        <p:nvPicPr>
          <p:cNvPr id="5" name="Picture 2" descr="F:\музей пдд\IMG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423172" cy="2948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17-11-29\журнал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51" t="16836" r="19054" b="5717"/>
          <a:stretch>
            <a:fillRect/>
          </a:stretch>
        </p:blipFill>
        <p:spPr bwMode="auto">
          <a:xfrm>
            <a:off x="1524000" y="1600200"/>
            <a:ext cx="6096000" cy="45228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Нерегулируемый пешеходный переход,</a:t>
            </a:r>
            <a:br>
              <a:rPr lang="ru-RU" sz="2800" dirty="0" smtClean="0"/>
            </a:br>
            <a:r>
              <a:rPr lang="ru-RU" sz="2800" dirty="0" smtClean="0"/>
              <a:t> ул. </a:t>
            </a:r>
            <a:r>
              <a:rPr lang="ru-RU" sz="2800" dirty="0" err="1" smtClean="0"/>
              <a:t>Вылузгина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7-11-29\журнал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101" b="50000"/>
          <a:stretch>
            <a:fillRect/>
          </a:stretch>
        </p:blipFill>
        <p:spPr bwMode="auto">
          <a:xfrm rot="5400000">
            <a:off x="2419042" y="764198"/>
            <a:ext cx="4191000" cy="6320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Дорожные знаки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C2491F5D1E1DB43A82D2BA13B43D0A4" ma:contentTypeVersion="0" ma:contentTypeDescription="Создание документа." ma:contentTypeScope="" ma:versionID="8c41d9affc1a49bba0dcde3fb387492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UX25FU4DC2SS-1396812203-7</_dlc_DocId>
    <_dlc_DocIdUrl xmlns="abdb83d0-779d-445a-a542-78c4e7e32ea9">
      <Url>http://www.eduportal44.ru/soligalich/detsad2/_layouts/15/DocIdRedir.aspx?ID=UX25FU4DC2SS-1396812203-7</Url>
      <Description>UX25FU4DC2SS-1396812203-7</Description>
    </_dlc_DocIdUrl>
  </documentManagement>
</p:properties>
</file>

<file path=customXml/itemProps1.xml><?xml version="1.0" encoding="utf-8"?>
<ds:datastoreItem xmlns:ds="http://schemas.openxmlformats.org/officeDocument/2006/customXml" ds:itemID="{232C2F40-6070-485C-B238-962D5D321734}"/>
</file>

<file path=customXml/itemProps2.xml><?xml version="1.0" encoding="utf-8"?>
<ds:datastoreItem xmlns:ds="http://schemas.openxmlformats.org/officeDocument/2006/customXml" ds:itemID="{BFD30718-6217-450F-B0A8-DAA5AA252191}"/>
</file>

<file path=customXml/itemProps3.xml><?xml version="1.0" encoding="utf-8"?>
<ds:datastoreItem xmlns:ds="http://schemas.openxmlformats.org/officeDocument/2006/customXml" ds:itemID="{568859AB-530C-4BB2-9B60-01826CAEF4F4}"/>
</file>

<file path=customXml/itemProps4.xml><?xml version="1.0" encoding="utf-8"?>
<ds:datastoreItem xmlns:ds="http://schemas.openxmlformats.org/officeDocument/2006/customXml" ds:itemID="{D1ACBAB3-300E-4723-AF2F-C6929DC1E055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Регулируемый пешеходный переход,  Красная площадь г. Солигалич</vt:lpstr>
      <vt:lpstr>Нерегулируемый пешеходный переход,  ул. Комсомольская</vt:lpstr>
      <vt:lpstr>Нерегулируемый пешеходный переход,  ул. Вылузгина</vt:lpstr>
      <vt:lpstr>Дорожные знаки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UrsusArctos</dc:creator>
  <cp:lastModifiedBy>magister</cp:lastModifiedBy>
  <cp:revision>5</cp:revision>
  <dcterms:created xsi:type="dcterms:W3CDTF">2017-12-10T16:20:54Z</dcterms:created>
  <dcterms:modified xsi:type="dcterms:W3CDTF">2017-12-19T08:57:31Z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0x010100EC2491F5D1E1DB43A82D2BA13B43D0A4</vt:lpwstr>
  </property>
  <property fmtid="{D5CDD505-2E9C-101B-9397-08002B2CF9AE}" pid="3" name="_dlc_DocIdItemGuid">
    <vt:lpwstr>0949faa6-5f3c-46c7-a9eb-c719dede9721</vt:lpwstr>
  </property>
</Properties>
</file>