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BF9B7-6743-431A-B8BF-2ED4F2C981B1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A7D3-9E30-4A56-890B-62F2FCBBA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D9DD0A-6C09-4C88-93B4-6DF0C1C68297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35745-2CD2-4412-8C68-F3B506757B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480"/>
            <a:ext cx="8458200" cy="2714644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            </a:t>
            </a:r>
            <a:r>
              <a:rPr lang="ru-RU" sz="5400" dirty="0" smtClean="0">
                <a:solidFill>
                  <a:schemeClr val="accent3"/>
                </a:solidFill>
              </a:rPr>
              <a:t>Советы 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Щенка 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Дружка </a:t>
            </a:r>
            <a:r>
              <a:rPr lang="ru-RU" sz="5400" dirty="0" smtClean="0"/>
              <a:t> детям о правилах пожарной </a:t>
            </a:r>
            <a:br>
              <a:rPr lang="ru-RU" sz="5400" dirty="0" smtClean="0"/>
            </a:br>
            <a:r>
              <a:rPr lang="ru-RU" sz="5400" dirty="0" smtClean="0"/>
              <a:t>        безопасности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cd959802c0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xfrm>
            <a:off x="1214414" y="214290"/>
            <a:ext cx="6715172" cy="43577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4786322"/>
            <a:ext cx="6500858" cy="1785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Сам костёр не разжигай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 другим не позволяй.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Даже крошка-огонёк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От пожара недалёк!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re_Stock_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xfrm>
            <a:off x="1571604" y="214290"/>
            <a:ext cx="6072230" cy="44291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4857760"/>
            <a:ext cx="6215106" cy="17145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играй с огнём!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Из рыжего котёнка он быстро превращается в хищного зверя!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5d0c0ec929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xfrm>
            <a:off x="1571604" y="285728"/>
            <a:ext cx="6000792" cy="40719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4572008"/>
            <a:ext cx="6072230" cy="20717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Дорогие ребята, надеюсь, мои советы вы запомнили. Будьте </a:t>
            </a:r>
            <a:r>
              <a:rPr lang="ru-RU" sz="3200" b="1" dirty="0" err="1" smtClean="0">
                <a:solidFill>
                  <a:srgbClr val="FF0000"/>
                </a:solidFill>
              </a:rPr>
              <a:t>осторожы</a:t>
            </a:r>
            <a:r>
              <a:rPr lang="ru-RU" sz="3200" b="1" dirty="0" smtClean="0">
                <a:solidFill>
                  <a:srgbClr val="FF0000"/>
                </a:solidFill>
              </a:rPr>
              <a:t> с огнём. До свидания! Гав-гав!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Здравствуйте, ребята!  Меня  зовут ДРУЖОК.  Я  хочу  вам  дать  несколько советов  по  пожарной  безопасности.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5d0c0ec929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785926"/>
            <a:ext cx="7000924" cy="4857784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643446"/>
            <a:ext cx="8501122" cy="16970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 плитой будь осторожен,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От неё пожар возможен!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Documents and Settings\Admin\Рабочий стол\К Презентации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289" r="7289"/>
          <a:stretch>
            <a:fillRect/>
          </a:stretch>
        </p:blipFill>
        <p:spPr bwMode="auto">
          <a:xfrm>
            <a:off x="1000100" y="214290"/>
            <a:ext cx="7000924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429132"/>
            <a:ext cx="8620156" cy="22860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Утюжок без мамы не включай.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Загореться может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Дом твой невзначай!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Admin\Рабочий стол\К Презентации\product_thumb.ph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3907" b="13907"/>
          <a:stretch>
            <a:fillRect/>
          </a:stretch>
        </p:blipFill>
        <p:spPr bwMode="auto">
          <a:xfrm>
            <a:off x="1071538" y="357166"/>
            <a:ext cx="7072361" cy="3943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500570"/>
            <a:ext cx="8405842" cy="18009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Если загорелся телевизор,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Не туши его водой,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Из розетки шнур долой!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5" name="Picture 1" descr="C:\Documents and Settings\Admin\Рабочий стол\К Презентации\article-1307550-006DD1F4000004B0-57_468x28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7986" r="7986"/>
          <a:stretch>
            <a:fillRect/>
          </a:stretch>
        </p:blipFill>
        <p:spPr bwMode="auto">
          <a:xfrm>
            <a:off x="1428728" y="357166"/>
            <a:ext cx="6357982" cy="3871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500570"/>
            <a:ext cx="8334404" cy="18009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Ростом невелички маленькие спички,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Только трогать спички не имей привычки!</a:t>
            </a:r>
          </a:p>
        </p:txBody>
      </p:sp>
      <p:pic>
        <p:nvPicPr>
          <p:cNvPr id="5121" name="Picture 1" descr="C:\Documents and Settings\Admin\Рабочий стол\К Презентации\2a803bae8dca0cfae2b9557ed10_pre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460" b="1460"/>
          <a:stretch>
            <a:fillRect/>
          </a:stretch>
        </p:blipFill>
        <p:spPr bwMode="auto">
          <a:xfrm>
            <a:off x="1071538" y="428604"/>
            <a:ext cx="6858048" cy="40148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9301771_3644847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909" b="16909"/>
          <a:stretch>
            <a:fillRect/>
          </a:stretch>
        </p:blipFill>
        <p:spPr>
          <a:xfrm>
            <a:off x="1285852" y="214290"/>
            <a:ext cx="6643734" cy="42148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4643446"/>
            <a:ext cx="6500858" cy="1928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Для забавы, для игры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Спичек в руки не бери.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Коробка спичек хоть мала,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Но много может сделать зла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357694"/>
            <a:ext cx="8405842" cy="19438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Сам не справишься с пожаром.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Это труд не для детей.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Не теряя время даром,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01 звони скорей!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3539" b="3539"/>
          <a:stretch>
            <a:fillRect/>
          </a:stretch>
        </p:blipFill>
        <p:spPr bwMode="auto">
          <a:xfrm>
            <a:off x="642910" y="214290"/>
            <a:ext cx="7572428" cy="401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25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15" b="1515"/>
          <a:stretch>
            <a:fillRect/>
          </a:stretch>
        </p:blipFill>
        <p:spPr>
          <a:xfrm>
            <a:off x="1428728" y="214290"/>
            <a:ext cx="6357981" cy="4086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572008"/>
            <a:ext cx="8620156" cy="192882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Чтоб не загорелся дом,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Не играются с огнём!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UX25FU4DC2SS-602-274</_dlc_DocId>
    <_dlc_DocIdUrl xmlns="abdb83d0-779d-445a-a542-78c4e7e32ea9">
      <Url>http://www.eduportal44.ru/soligalich/Solnce/5/_layouts/15/DocIdRedir.aspx?ID=UX25FU4DC2SS-602-274</Url>
      <Description>UX25FU4DC2SS-602-274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C114084194A6439506476F3FC6A55E" ma:contentTypeVersion="1" ma:contentTypeDescription="Создание документа." ma:contentTypeScope="" ma:versionID="72197ac4d15f87f208e694e04c031ff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e2d467543fcd240e75c6440c589147a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D83B9-E1BC-47C1-A6DA-EB60B922614D}"/>
</file>

<file path=customXml/itemProps2.xml><?xml version="1.0" encoding="utf-8"?>
<ds:datastoreItem xmlns:ds="http://schemas.openxmlformats.org/officeDocument/2006/customXml" ds:itemID="{8AFCF35C-2652-45FD-9B5F-005FA4703114}"/>
</file>

<file path=customXml/itemProps3.xml><?xml version="1.0" encoding="utf-8"?>
<ds:datastoreItem xmlns:ds="http://schemas.openxmlformats.org/officeDocument/2006/customXml" ds:itemID="{CA8E53DA-0DD2-40DB-A82A-BB873AF1AE77}"/>
</file>

<file path=customXml/itemProps4.xml><?xml version="1.0" encoding="utf-8"?>
<ds:datastoreItem xmlns:ds="http://schemas.openxmlformats.org/officeDocument/2006/customXml" ds:itemID="{7FDAC18A-750B-4A89-BCAC-E270A5B9BFF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171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      Советы   Щенка  Дружка  детям о правилах пожарной          безопасности</vt:lpstr>
      <vt:lpstr>Здравствуйте, ребята!  Меня  зовут ДРУЖОК.  Я  хочу  вам  дать  несколько советов  по  пожарной  безопасности.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Советы   Щенка  Дружка  детям о правилах пожарной          безопасности</dc:title>
  <dc:creator>Дом</dc:creator>
  <cp:lastModifiedBy>Admin</cp:lastModifiedBy>
  <cp:revision>16</cp:revision>
  <dcterms:created xsi:type="dcterms:W3CDTF">2010-04-09T10:06:08Z</dcterms:created>
  <dcterms:modified xsi:type="dcterms:W3CDTF">2012-11-28T07:33:39Z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0x01010071C114084194A6439506476F3FC6A55E</vt:lpwstr>
  </property>
  <property fmtid="{D5CDD505-2E9C-101B-9397-08002B2CF9AE}" pid="3" name="_dlc_DocIdItemGuid">
    <vt:lpwstr>8d0ecc34-e5b2-4463-80f5-4b1db43b4874</vt:lpwstr>
  </property>
</Properties>
</file>