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2" r:id="rId8"/>
    <p:sldId id="263" r:id="rId9"/>
    <p:sldId id="274" r:id="rId10"/>
    <p:sldId id="261" r:id="rId11"/>
    <p:sldId id="264" r:id="rId12"/>
    <p:sldId id="275" r:id="rId13"/>
    <p:sldId id="266" r:id="rId14"/>
    <p:sldId id="265" r:id="rId15"/>
    <p:sldId id="267" r:id="rId16"/>
    <p:sldId id="268" r:id="rId17"/>
    <p:sldId id="276" r:id="rId18"/>
    <p:sldId id="270" r:id="rId19"/>
    <p:sldId id="26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4418/66124276.b/0_5fddb_431b01a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437112"/>
            <a:ext cx="1368152" cy="1739176"/>
          </a:xfrm>
          <a:prstGeom prst="rect">
            <a:avLst/>
          </a:prstGeom>
          <a:noFill/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941168"/>
            <a:ext cx="5472608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РМО</a:t>
            </a:r>
          </a:p>
          <a:p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Юсова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Леонидовна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</a:t>
            </a:r>
          </a:p>
          <a:p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123728" y="1556792"/>
            <a:ext cx="7020272" cy="24036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Отчет руководителя РМО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учителей биологии, химии и географии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Солигаличского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муниципального района Костромской области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за 2017-2018 учебный год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рс1\Pictures\с фотика 26.12. 2017\DCIM\135___09\IMG_57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73016"/>
            <a:ext cx="4104456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рс1\Pictures\с фотика 26.12. 2017\DCIM\135___09\IMG_5792.JPG"/>
          <p:cNvPicPr/>
          <p:nvPr/>
        </p:nvPicPr>
        <p:blipFill>
          <a:blip r:embed="rId3" cstate="print"/>
          <a:srcRect t="22880" r="17120"/>
          <a:stretch>
            <a:fillRect/>
          </a:stretch>
        </p:blipFill>
        <p:spPr bwMode="auto">
          <a:xfrm>
            <a:off x="4716016" y="404664"/>
            <a:ext cx="4118343" cy="3157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91680" y="155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Шутов В.В., доктор биологических наук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Заседание №4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 ноября 2017 г.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95736" y="1484784"/>
            <a:ext cx="64087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 err="1" smtClean="0">
                <a:latin typeface="Georgia" pitchFamily="18" charset="0"/>
              </a:rPr>
              <a:t>Межпредметный</a:t>
            </a:r>
            <a:r>
              <a:rPr lang="ru-RU" sz="2400" dirty="0" smtClean="0">
                <a:latin typeface="Georgia" pitchFamily="18" charset="0"/>
              </a:rPr>
              <a:t> подход к изучению биологии (</a:t>
            </a:r>
            <a:r>
              <a:rPr lang="ru-RU" sz="2400" dirty="0" err="1" smtClean="0">
                <a:latin typeface="Georgia" pitchFamily="18" charset="0"/>
              </a:rPr>
              <a:t>Гиницой</a:t>
            </a:r>
            <a:r>
              <a:rPr lang="ru-RU" sz="2400" dirty="0" smtClean="0">
                <a:latin typeface="Georgia" pitchFamily="18" charset="0"/>
              </a:rPr>
              <a:t> Л.А., учитель биологии МКОУ «</a:t>
            </a:r>
            <a:r>
              <a:rPr lang="ru-RU" sz="2400" dirty="0" err="1" smtClean="0">
                <a:latin typeface="Georgia" pitchFamily="18" charset="0"/>
              </a:rPr>
              <a:t>Верховская</a:t>
            </a:r>
            <a:r>
              <a:rPr lang="ru-RU" sz="2400" dirty="0" smtClean="0">
                <a:latin typeface="Georgia" pitchFamily="18" charset="0"/>
              </a:rPr>
              <a:t> ООШ»)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>
              <a:latin typeface="Georgia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Georgia" pitchFamily="18" charset="0"/>
              </a:rPr>
              <a:t>Игровая деятельность на уроках и во внеурочной деятельности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Georgia" pitchFamily="18" charset="0"/>
              </a:rPr>
              <a:t>(Кудряшова Л.Н., учитель географии МКОУ «</a:t>
            </a:r>
            <a:r>
              <a:rPr lang="ru-RU" sz="2400" dirty="0" err="1" smtClean="0">
                <a:latin typeface="Georgia" pitchFamily="18" charset="0"/>
              </a:rPr>
              <a:t>Солигаличская</a:t>
            </a:r>
            <a:r>
              <a:rPr lang="ru-RU" sz="2400" dirty="0" smtClean="0">
                <a:latin typeface="Georgia" pitchFamily="18" charset="0"/>
              </a:rPr>
              <a:t> ООШ»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 smtClean="0">
              <a:latin typeface="Georgia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Georgia" pitchFamily="18" charset="0"/>
              </a:rPr>
              <a:t>Решение задач по химии          (Короткова Е.Н, учитель химии МКОУ «</a:t>
            </a:r>
            <a:r>
              <a:rPr lang="ru-RU" sz="2400" dirty="0" err="1" smtClean="0">
                <a:latin typeface="Georgia" pitchFamily="18" charset="0"/>
              </a:rPr>
              <a:t>Солигаличская</a:t>
            </a:r>
            <a:r>
              <a:rPr lang="ru-RU" sz="2400" dirty="0" smtClean="0">
                <a:latin typeface="Georgia" pitchFamily="18" charset="0"/>
              </a:rPr>
              <a:t> СОШ»)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Присутствовали 10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1484784"/>
          <a:ext cx="6624736" cy="4129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Гагарина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Мишура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Дудина Г.М.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Короткова Е.Н.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Кудряшова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9.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10.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с1\AppData\Local\Microsoft\Windows\INetCache\Content.Word\IMG_5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36712"/>
            <a:ext cx="5904656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11760" y="57332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Georgia" pitchFamily="18" charset="0"/>
              </a:rPr>
              <a:t>Гиницой</a:t>
            </a:r>
            <a:r>
              <a:rPr lang="ru-RU" b="1" dirty="0" smtClean="0">
                <a:latin typeface="Georgia" pitchFamily="18" charset="0"/>
              </a:rPr>
              <a:t> Л.А., учитель  биологии </a:t>
            </a:r>
          </a:p>
          <a:p>
            <a:r>
              <a:rPr lang="ru-RU" b="1" dirty="0" smtClean="0">
                <a:latin typeface="Georgia" pitchFamily="18" charset="0"/>
              </a:rPr>
              <a:t>МКОУ «</a:t>
            </a:r>
            <a:r>
              <a:rPr lang="ru-RU" b="1" dirty="0" err="1" smtClean="0">
                <a:latin typeface="Georgia" pitchFamily="18" charset="0"/>
              </a:rPr>
              <a:t>Верховская</a:t>
            </a:r>
            <a:r>
              <a:rPr lang="ru-RU" b="1" dirty="0" smtClean="0">
                <a:latin typeface="Georgia" pitchFamily="18" charset="0"/>
              </a:rPr>
              <a:t> ООШ»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с1\Pictures\с фотика 26.12. 2017\DCIM\137___11\IMG_5914.JPG"/>
          <p:cNvPicPr/>
          <p:nvPr/>
        </p:nvPicPr>
        <p:blipFill>
          <a:blip r:embed="rId2" cstate="print"/>
          <a:srcRect t="18935" r="-942"/>
          <a:stretch>
            <a:fillRect/>
          </a:stretch>
        </p:blipFill>
        <p:spPr bwMode="auto">
          <a:xfrm>
            <a:off x="2216344" y="1052736"/>
            <a:ext cx="6676136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58052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Кудряшова Л.Н., учитель географии </a:t>
            </a:r>
          </a:p>
          <a:p>
            <a:r>
              <a:rPr lang="ru-RU" b="1" dirty="0" smtClean="0">
                <a:latin typeface="Georgia" pitchFamily="18" charset="0"/>
              </a:rPr>
              <a:t>МКОУ «</a:t>
            </a:r>
            <a:r>
              <a:rPr lang="ru-RU" b="1" dirty="0" err="1" smtClean="0">
                <a:latin typeface="Georgia" pitchFamily="18" charset="0"/>
              </a:rPr>
              <a:t>Солигаличская</a:t>
            </a:r>
            <a:r>
              <a:rPr lang="ru-RU" b="1" dirty="0" smtClean="0">
                <a:latin typeface="Georgia" pitchFamily="18" charset="0"/>
              </a:rPr>
              <a:t> ООШ»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рс1\AppData\Local\Microsoft\Windows\INetCache\Content.Word\IMG_59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6408712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83768" y="57332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Короткова Е.Н., учитель химии </a:t>
            </a:r>
          </a:p>
          <a:p>
            <a:r>
              <a:rPr lang="ru-RU" b="1" dirty="0" smtClean="0">
                <a:latin typeface="Georgia" pitchFamily="18" charset="0"/>
              </a:rPr>
              <a:t>МКОУ «</a:t>
            </a:r>
            <a:r>
              <a:rPr lang="ru-RU" b="1" dirty="0" err="1" smtClean="0">
                <a:latin typeface="Georgia" pitchFamily="18" charset="0"/>
              </a:rPr>
              <a:t>Солигаличская</a:t>
            </a:r>
            <a:r>
              <a:rPr lang="ru-RU" b="1" dirty="0" smtClean="0">
                <a:latin typeface="Georgia" pitchFamily="18" charset="0"/>
              </a:rPr>
              <a:t> СОШ»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Заседание №5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27 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апреля 2018 г.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23728" y="1916832"/>
            <a:ext cx="61926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Электронное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lang="ru-RU" sz="24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(Ле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бедева О.Е., учитель биологии, географии МКОУ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Коровновская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ООШ»)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Открытый урок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биологии «Высшая нервная деятельность человека»        8 класс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 Тихомирова С.А., учитель биологии МКОУ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Корцовская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СОШ»)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Присутствовали 7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1700808"/>
          <a:ext cx="6624736" cy="3017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Гагарина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Кудряшова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DCIM\140___04\IMG_6537.JPG"/>
          <p:cNvPicPr/>
          <p:nvPr/>
        </p:nvPicPr>
        <p:blipFill>
          <a:blip r:embed="rId2" cstate="print"/>
          <a:srcRect t="23747" r="10011"/>
          <a:stretch>
            <a:fillRect/>
          </a:stretch>
        </p:blipFill>
        <p:spPr bwMode="auto">
          <a:xfrm>
            <a:off x="2627784" y="692696"/>
            <a:ext cx="5976664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544522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Лебедева О.Е., учитель биологии и географии</a:t>
            </a:r>
          </a:p>
          <a:p>
            <a:r>
              <a:rPr lang="ru-RU" b="1" dirty="0" smtClean="0">
                <a:latin typeface="Georgia" pitchFamily="18" charset="0"/>
              </a:rPr>
              <a:t>МКОУ «</a:t>
            </a:r>
            <a:r>
              <a:rPr lang="ru-RU" b="1" dirty="0" err="1" smtClean="0">
                <a:latin typeface="Georgia" pitchFamily="18" charset="0"/>
              </a:rPr>
              <a:t>Коровновская</a:t>
            </a:r>
            <a:r>
              <a:rPr lang="ru-RU" b="1" dirty="0" smtClean="0">
                <a:latin typeface="Georgia" pitchFamily="18" charset="0"/>
              </a:rPr>
              <a:t> ООШ»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DCIM\140___04\IMG_6533.JPG"/>
          <p:cNvPicPr/>
          <p:nvPr/>
        </p:nvPicPr>
        <p:blipFill>
          <a:blip r:embed="rId2" cstate="print"/>
          <a:srcRect t="23669" r="10902"/>
          <a:stretch>
            <a:fillRect/>
          </a:stretch>
        </p:blipFill>
        <p:spPr bwMode="auto">
          <a:xfrm>
            <a:off x="2123728" y="260648"/>
            <a:ext cx="403244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G:\DCIM\140___04\IMG_6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73624"/>
            <a:ext cx="4320480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72200" y="1196752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Открытый урок биологии  8 класс, учитель Тихомирова С.А.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Методическая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тема: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48478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«</a:t>
            </a:r>
            <a:r>
              <a:rPr lang="ru-RU" sz="2800" i="1" dirty="0" smtClean="0">
                <a:latin typeface="Georgia" pitchFamily="18" charset="0"/>
              </a:rPr>
              <a:t>Повышение  эффективности образовательного процесса на уроках естественного блока через инновационные формы, средства и методы педагогического процесса в условиях реализации ФГОС ООО»</a:t>
            </a:r>
            <a:endParaRPr lang="ru-RU" sz="2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83768" y="343109"/>
            <a:ext cx="63367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 между заседаниями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1.Подготовка обучающихся к олимпиадам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2.Организация обучающихся для участия в дистанционных предметных конкурсах, викторинах, проектах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3.Участие педагогов в профессиональных конкурсах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4.Работа с одаренными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5.Аттестация педагогов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6.Повышение квалификации учителей РМО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7.Самообразование педагогов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Цель работы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: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484784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Georgia" pitchFamily="18" charset="0"/>
              </a:rPr>
              <a:t>реализация современных технологий обучения на уроке через вовлечение учителей в инновационные процессы обучения в условиях введения и реализации ФГОС основного общего образования</a:t>
            </a:r>
            <a:endParaRPr lang="ru-RU" sz="28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Задачи: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7704" y="1225689"/>
            <a:ext cx="67687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Изучать и активно использовать инновационные технологии,  пользоваться Интернет-ресурсами в учебно-воспитательном процессе с целью развития личности учащихся, их творческих и интеллектуальных способностей, а также улучшения качества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обученности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Совершенствовать качество преподавания предметов естественного цикла путем внедрения современных образовательных технологий.</a:t>
            </a: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Продолжать работу с одарёнными детьми и организовать целенаправленную работу со слабоуспевающими учащимися через индивидуальные задания, совершенствовать внеурочную деятельность согласно ФГОС.</a:t>
            </a: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Повысить уровень подготовки учащихся к ЕГЭ и ГИА по предметам естественного цикла через внедрение современных образовательных технологий (проектной, исследовательской, ИКТ).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147117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Заседание №1 (организационное)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baseline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28 августа 2017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г.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348880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Круглый стол: «Анализ результатов ЕГЭ  и ГИА 2017 года и мероприятия по совершенствованию системы подготовки в 2018 году»  (</a:t>
            </a:r>
            <a:r>
              <a:rPr lang="ru-RU" dirty="0" err="1" smtClean="0">
                <a:latin typeface="Georgia" pitchFamily="18" charset="0"/>
              </a:rPr>
              <a:t>Юсова</a:t>
            </a:r>
            <a:r>
              <a:rPr lang="ru-RU" dirty="0" smtClean="0">
                <a:latin typeface="Georgia" pitchFamily="18" charset="0"/>
              </a:rPr>
              <a:t> С.Л – руководитель РМО, члены РМО))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Рассмотрение рабочих программ по предметам, их соответствие государственным стандартам (члены РМО)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Нормативно-методическое обеспечение по предметам естественнонаучного цикла в 2017-2018 учебном году.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Georgia" pitchFamily="18" charset="0"/>
              </a:rPr>
              <a:t>Обсуждение и утверждение плана работы на 2017-2018 учебный год  (</a:t>
            </a:r>
            <a:r>
              <a:rPr lang="ru-RU" dirty="0" err="1" smtClean="0">
                <a:latin typeface="Georgia" pitchFamily="18" charset="0"/>
              </a:rPr>
              <a:t>Юсова</a:t>
            </a:r>
            <a:r>
              <a:rPr lang="ru-RU" dirty="0" smtClean="0">
                <a:latin typeface="Georgia" pitchFamily="18" charset="0"/>
              </a:rPr>
              <a:t> С.Л.- руководитель РМО, члены РМО)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Присутствовали 11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67744" y="1124744"/>
          <a:ext cx="6624736" cy="4500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Гагарина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Мишура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Дудина Г.М.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Короткова Е.Н.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Кудряшова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9.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10.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Заседание №2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baseline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13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сентября </a:t>
            </a:r>
            <a:r>
              <a:rPr lang="ru-RU" sz="2800" b="1" u="sng" baseline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2017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г.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67744" y="1825660"/>
            <a:ext cx="6479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Обсуждение событийных навигаторов предмета «Биология» и «География» (Гагарина Т.Ю.- методист МКУ «Методический центр», члены РМО)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3"/>
          <p:cNvSpPr txBox="1">
            <a:spLocks/>
          </p:cNvSpPr>
          <p:nvPr/>
        </p:nvSpPr>
        <p:spPr>
          <a:xfrm>
            <a:off x="2123728" y="332656"/>
            <a:ext cx="5904656" cy="1040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Заседание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baseline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15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сентября </a:t>
            </a:r>
            <a:r>
              <a:rPr lang="ru-RU" sz="2800" b="1" u="sng" baseline="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2017</a:t>
            </a:r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г.</a:t>
            </a:r>
            <a:endParaRPr kumimoji="0" lang="ru-RU" sz="2800" b="1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Georgia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67744" y="1988840"/>
            <a:ext cx="64087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Актуальные проблемы современного лесопользования в Костромской области (Шутов В.В., доктор биологических наук)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Экологическое   состояние Костромской области (Шутов В.В., доктор биологических наук)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Присутствовали 8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39752" y="1916832"/>
          <a:ext cx="6624736" cy="338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Гагарина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Храмцова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Дудина Г.М.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Кудряшова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UX25FU4DC2SS-6-328</_dlc_DocId>
    <_dlc_DocIdUrl xmlns="abdb83d0-779d-445a-a542-78c4e7e32ea9">
      <Url>http://www.eduportal44.ru/soligalich/_layouts/15/DocIdRedir.aspx?ID=UX25FU4DC2SS-6-328</Url>
      <Description>UX25FU4DC2SS-6-328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F153BC066896488D5722F03F9198CC" ma:contentTypeVersion="1" ma:contentTypeDescription="Создание документа." ma:contentTypeScope="" ma:versionID="6cdf03f56ad4121722918bfdedb980a7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450019258d283ae1a22ba73a0a5a349f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585D598-B87F-485C-935D-DEB943179CCB}"/>
</file>

<file path=customXml/itemProps2.xml><?xml version="1.0" encoding="utf-8"?>
<ds:datastoreItem xmlns:ds="http://schemas.openxmlformats.org/officeDocument/2006/customXml" ds:itemID="{470FA549-52E9-4CA7-91E8-74CAD848451A}"/>
</file>

<file path=customXml/itemProps3.xml><?xml version="1.0" encoding="utf-8"?>
<ds:datastoreItem xmlns:ds="http://schemas.openxmlformats.org/officeDocument/2006/customXml" ds:itemID="{6D5732C8-93E5-4153-8D5E-4D7862CFA009}"/>
</file>

<file path=customXml/itemProps4.xml><?xml version="1.0" encoding="utf-8"?>
<ds:datastoreItem xmlns:ds="http://schemas.openxmlformats.org/officeDocument/2006/customXml" ds:itemID="{0A3BFBB0-0F3E-4A27-8FF8-351DF5BC3C34}"/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783</Words>
  <Application>Microsoft Office PowerPoint</Application>
  <PresentationFormat>Экран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Отчет руководителя РМО учителей биологии, химии и географии Солигаличского муниципального района Костромской области за 2017-2018 учебный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рс1</cp:lastModifiedBy>
  <cp:revision>13</cp:revision>
  <dcterms:created xsi:type="dcterms:W3CDTF">2014-07-24T11:59:25Z</dcterms:created>
  <dcterms:modified xsi:type="dcterms:W3CDTF">2018-06-08T18:53:48Z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0x0101001CF153BC066896488D5722F03F9198CC</vt:lpwstr>
  </property>
  <property fmtid="{D5CDD505-2E9C-101B-9397-08002B2CF9AE}" pid="3" name="_dlc_DocIdItemGuid">
    <vt:lpwstr>b001e51a-3b60-44c2-8834-c4f675fccab5</vt:lpwstr>
  </property>
</Properties>
</file>