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4" r:id="rId2"/>
    <p:sldId id="275" r:id="rId3"/>
    <p:sldId id="276" r:id="rId4"/>
    <p:sldId id="277" r:id="rId5"/>
    <p:sldId id="261" r:id="rId6"/>
    <p:sldId id="262" r:id="rId7"/>
    <p:sldId id="263" r:id="rId8"/>
    <p:sldId id="264" r:id="rId9"/>
    <p:sldId id="278" r:id="rId10"/>
    <p:sldId id="266" r:id="rId11"/>
    <p:sldId id="267" r:id="rId12"/>
    <p:sldId id="279" r:id="rId13"/>
    <p:sldId id="268" r:id="rId14"/>
    <p:sldId id="269" r:id="rId15"/>
    <p:sldId id="280" r:id="rId16"/>
    <p:sldId id="282" r:id="rId17"/>
    <p:sldId id="28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FF3300"/>
    <a:srgbClr val="000A1E"/>
    <a:srgbClr val="660066"/>
    <a:srgbClr val="990000"/>
    <a:srgbClr val="6BA4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7/09/s_5d24ba610e521/11823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220" y="222195"/>
            <a:ext cx="1895780" cy="21651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900" y="2207360"/>
            <a:ext cx="725486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Отчет руководителя РМО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    учителей биологии,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химии и географии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Солигаличского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 муниципального района Костромской области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за 2019-2020 учебный год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Руководитель РМО</a:t>
            </a:r>
          </a:p>
          <a:p>
            <a:pPr algn="ctr"/>
            <a:r>
              <a:rPr lang="ru-RU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Юсова</a:t>
            </a:r>
            <a:r>
              <a:rPr lang="ru-RU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Светлана Леонидовна</a:t>
            </a:r>
          </a:p>
          <a:p>
            <a:pPr algn="ctr"/>
            <a:r>
              <a:rPr lang="ru-RU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Заседание №3</a:t>
            </a:r>
            <a:br>
              <a:rPr lang="ru-RU" b="1" dirty="0" smtClean="0"/>
            </a:br>
            <a:r>
              <a:rPr lang="ru-RU" b="1" i="1" u="sng" dirty="0" smtClean="0"/>
              <a:t>ноябрь 2019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8965" y="1596540"/>
            <a:ext cx="7467600" cy="198150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smtClean="0"/>
              <a:t>Экскурсия в </a:t>
            </a:r>
            <a:r>
              <a:rPr lang="ru-RU" dirty="0" err="1" smtClean="0"/>
              <a:t>Солигаличский</a:t>
            </a:r>
            <a:r>
              <a:rPr lang="ru-RU" dirty="0" smtClean="0"/>
              <a:t> краеведческий музей  им. </a:t>
            </a:r>
            <a:r>
              <a:rPr lang="ru-RU" dirty="0" err="1" smtClean="0"/>
              <a:t>Н.И.Невельского</a:t>
            </a:r>
            <a:r>
              <a:rPr lang="ru-RU" dirty="0" smtClean="0"/>
              <a:t> (сотрудники музея)</a:t>
            </a:r>
          </a:p>
          <a:p>
            <a:pPr lvl="0"/>
            <a:r>
              <a:rPr lang="ru-RU" dirty="0" smtClean="0"/>
              <a:t>Организация  внеурочной деятельности по биологии, географии (члены РМО)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23554" name="Picture 2" descr="http://www.esosedi.ru/fiber/250290/fit/900x600/kraevedcheskiy_muzey_im_nevelsk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720" y="3123590"/>
            <a:ext cx="4745070" cy="335951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7/09/s_5d24ba610e521/11823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95780" cy="21651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28720" y="37490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Присутствовали 8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0605" y="1749245"/>
          <a:ext cx="6624736" cy="338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Доброва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Мишура Е.В.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Константинова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Медведникова Л.П.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s://sun1-21.userapi.com/Q0BL96Noj1hqmyG95dC6Pg4zX2Xee9rGhMcT3g/6_lA4-NLr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527604"/>
            <a:ext cx="4072132" cy="2290575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1" name="Picture 5" descr="https://sun1-87.userapi.com/eiTdeuyaT0ne4P36N8qhyos_LgvgyOlMnI52ow/T1mNq2rYQ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7605"/>
            <a:ext cx="4190904" cy="235738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9703" name="Picture 7" descr="https://sun1-94.userapi.com/h2wGc4OGeXvd19y7z2mz_DqVIVqNPXQC1w8MSA/oguVsQX_u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260" y="3276295"/>
            <a:ext cx="4072134" cy="229057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9705" name="Picture 9" descr="https://sun1-30.userapi.com/j_7B3hjUna3-qzFxrVvxfiP3WJaBSSVy2zN2rw/Oj2V6POun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6295"/>
            <a:ext cx="4072134" cy="229057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xn----btbgtprb4k.xn--p1ai/uploads/s/7/v/5/7v5l7ovdmyx1/img/autocrop/162cac158785792ad74cb16d8dfa87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900" y="2451217"/>
            <a:ext cx="6548396" cy="4406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Заседание №4</a:t>
            </a:r>
            <a:br>
              <a:rPr lang="ru-RU" b="1" dirty="0" smtClean="0"/>
            </a:br>
            <a:r>
              <a:rPr lang="ru-RU" b="1" u="sng" dirty="0" smtClean="0"/>
              <a:t>18.03.2020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65196" y="1600200"/>
            <a:ext cx="7321604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smtClean="0"/>
              <a:t>Открытый урок биологии «Выделение. Обмен веществ» , 6 класс  (</a:t>
            </a:r>
            <a:r>
              <a:rPr lang="ru-RU" dirty="0" err="1" smtClean="0"/>
              <a:t>Кондакова</a:t>
            </a:r>
            <a:r>
              <a:rPr lang="ru-RU" dirty="0" smtClean="0"/>
              <a:t> О.Н – учитель биологии МКОУ «</a:t>
            </a:r>
            <a:r>
              <a:rPr lang="ru-RU" dirty="0" err="1" smtClean="0"/>
              <a:t>Солигаличская</a:t>
            </a:r>
            <a:r>
              <a:rPr lang="ru-RU" dirty="0" smtClean="0"/>
              <a:t> ООШ»</a:t>
            </a:r>
          </a:p>
          <a:p>
            <a:pPr lvl="0"/>
            <a:r>
              <a:rPr lang="ru-RU" dirty="0" smtClean="0"/>
              <a:t>Анализ открытого урока (Члены РМО)</a:t>
            </a:r>
          </a:p>
          <a:p>
            <a:pPr marL="514350" indent="-514350"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7/09/s_5d24ba610e521/11823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95780" cy="21651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6015" y="37490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Присутствовали 5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17900" y="2207360"/>
          <a:ext cx="662473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820"/>
                <a:gridCol w="2412198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Комарова Н.Б.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Куземинская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222195"/>
            <a:ext cx="3503675" cy="2626536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588" y="222194"/>
            <a:ext cx="3462922" cy="259598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65" y="3276295"/>
            <a:ext cx="3462922" cy="259598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295" y="3276295"/>
            <a:ext cx="3462923" cy="259598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7800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26-я научно-исследовательская эколого-биологическая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географическая экспедиция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регионального детско-юношеского клуба «Эколог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2665474"/>
            <a:ext cx="7932425" cy="38084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Педагоги и обучающиеся  МКОУ «</a:t>
            </a:r>
            <a:r>
              <a:rPr lang="ru-RU" dirty="0" err="1" smtClean="0"/>
              <a:t>Солигаличская</a:t>
            </a:r>
            <a:r>
              <a:rPr lang="ru-RU" dirty="0" smtClean="0"/>
              <a:t> СОШ», МКОУ «</a:t>
            </a:r>
            <a:r>
              <a:rPr lang="ru-RU" dirty="0" err="1" smtClean="0"/>
              <a:t>Солигаличская</a:t>
            </a:r>
            <a:r>
              <a:rPr lang="ru-RU" dirty="0" smtClean="0"/>
              <a:t> ООШ», МКОУ «</a:t>
            </a:r>
            <a:r>
              <a:rPr lang="ru-RU" dirty="0" err="1" smtClean="0"/>
              <a:t>Коровновская</a:t>
            </a:r>
            <a:r>
              <a:rPr lang="ru-RU" dirty="0" smtClean="0"/>
              <a:t> ООШ», МКОУ «</a:t>
            </a:r>
            <a:r>
              <a:rPr lang="ru-RU" dirty="0" err="1" smtClean="0"/>
              <a:t>Корцовская</a:t>
            </a:r>
            <a:r>
              <a:rPr lang="ru-RU" dirty="0" smtClean="0"/>
              <a:t> ООШ»  приняли активное участие в  эколого-биологической и географической экспедиции, которая проводилась на территории </a:t>
            </a:r>
            <a:r>
              <a:rPr lang="ru-RU" dirty="0" err="1" smtClean="0"/>
              <a:t>Солигаличского</a:t>
            </a:r>
            <a:r>
              <a:rPr lang="ru-RU" dirty="0" smtClean="0"/>
              <a:t> муниципального района в июле 2020 года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un1-99.userapi.com/JDNdkIb4sHCvdFVZYwnEvUHjb9WMiwS9aeEnWA/bPG7-wA03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115" y="222195"/>
            <a:ext cx="2290575" cy="3054100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s://sun1-18.userapi.com/16cNOrqV5Oq3zaO0M8FEe2yKLQy4HLx0p-HNpw/S5240Vbmh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70" y="374900"/>
            <a:ext cx="3256598" cy="2442449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http://soligalich.smi44.ru/wp-content/uploads/2019/07/YEkolog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195" y="3429000"/>
            <a:ext cx="5531585" cy="3198802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9786" y="1059707"/>
            <a:ext cx="730257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Работа между заседаниями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обучающихся к олимпиадам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обучающихся для участия в дистанционных предметных конкурсах, викторинах, проектах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педагогов в профессиональных конкурсах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одаренными детьми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Аттестация педагогов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квалификации учителей РМО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Самообразование педагогов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Методическая тема: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6260" y="2512770"/>
            <a:ext cx="74676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Совершенствование профессиональной компетентности учителя как способ повышения качества образования на уроках и во внеурочной деятельности по химии, географии  и биологии</a:t>
            </a:r>
          </a:p>
          <a:p>
            <a:endParaRPr lang="ru-RU" dirty="0"/>
          </a:p>
        </p:txBody>
      </p:sp>
      <p:pic>
        <p:nvPicPr>
          <p:cNvPr id="3074" name="Picture 2" descr="https://fsd.multiurok.ru/html/2019/07/09/s_5d24ba610e521/11823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9870" y="0"/>
            <a:ext cx="1895780" cy="2165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07/09/s_5d24ba610e521/11823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575" y="0"/>
            <a:ext cx="1895780" cy="21651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1670" y="2512770"/>
            <a:ext cx="7467600" cy="13706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развитие профессиональной компетентности учителей для формирования нового образовательного результата 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108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985721"/>
            <a:ext cx="7932425" cy="54882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сформировать у педагогов представление о новом типе результатов и способах их достижения;</a:t>
            </a:r>
          </a:p>
          <a:p>
            <a:pPr lvl="0"/>
            <a:r>
              <a:rPr lang="ru-RU" dirty="0" smtClean="0"/>
              <a:t>активизировать поиск новых подходов к содержанию, технологии и результатам обучения;</a:t>
            </a:r>
          </a:p>
          <a:p>
            <a:pPr lvl="0"/>
            <a:r>
              <a:rPr lang="ru-RU" dirty="0" smtClean="0"/>
              <a:t>расширять и углублять профессионально-методические знания и умения педагогов.</a:t>
            </a:r>
          </a:p>
          <a:p>
            <a:pPr lvl="0"/>
            <a:r>
              <a:rPr lang="ru-RU" dirty="0" smtClean="0"/>
              <a:t>совершенствовать качества преподавания через освоение учителями методических особенностей современного урока;</a:t>
            </a:r>
          </a:p>
          <a:p>
            <a:pPr lvl="0"/>
            <a:r>
              <a:rPr lang="ru-RU" dirty="0" smtClean="0"/>
              <a:t>внедрять в образовательный процесс современные, в т.ч. ИКТ –технологии; </a:t>
            </a:r>
          </a:p>
          <a:p>
            <a:pPr lvl="0"/>
            <a:r>
              <a:rPr lang="ru-RU" dirty="0" smtClean="0"/>
              <a:t>совершенствовать познавательную деятельность учащихся через научно- исследовательскую и проектную работу по предметам;</a:t>
            </a:r>
          </a:p>
          <a:p>
            <a:pPr lvl="0"/>
            <a:r>
              <a:rPr lang="ru-RU" dirty="0" smtClean="0"/>
              <a:t>активизировать работу с одаренными детьми;</a:t>
            </a:r>
          </a:p>
          <a:p>
            <a:pPr lvl="0"/>
            <a:r>
              <a:rPr lang="ru-RU" dirty="0" smtClean="0"/>
              <a:t>продолжить освоение системно -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в обучении, способов развития у обучающихся универсальных учебных действий и достижения личностных,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обучения;</a:t>
            </a:r>
          </a:p>
          <a:p>
            <a:pPr lvl="0"/>
            <a:r>
              <a:rPr lang="ru-RU" dirty="0" smtClean="0"/>
              <a:t>организация системной подготовки учащихся к государственной итоговой аттестации;</a:t>
            </a:r>
          </a:p>
          <a:p>
            <a:pPr lvl="0"/>
            <a:r>
              <a:rPr lang="ru-RU" dirty="0" smtClean="0"/>
              <a:t>совершенствование профессиональной компетенции учителей путём самообразования,  обобщения  и распространения передового педагогического опыта.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Заседание №1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23.08.2019 </a:t>
            </a:r>
            <a:b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1670" y="2054655"/>
            <a:ext cx="7635250" cy="4525963"/>
          </a:xfrm>
        </p:spPr>
        <p:txBody>
          <a:bodyPr>
            <a:normAutofit/>
          </a:bodyPr>
          <a:lstStyle/>
          <a:p>
            <a:pPr lvl="0"/>
            <a:r>
              <a:rPr lang="ru-RU" sz="1900" dirty="0" smtClean="0"/>
              <a:t>Анализ  деятельности РМО за 2018-2019 учебный год. Планирование деятельности на 2019-2020 учебный год.   (</a:t>
            </a:r>
            <a:r>
              <a:rPr lang="ru-RU" sz="1900" dirty="0" err="1" smtClean="0"/>
              <a:t>Юсова</a:t>
            </a:r>
            <a:r>
              <a:rPr lang="ru-RU" sz="1900" dirty="0" smtClean="0"/>
              <a:t> С.Л.- руководитель РМО)            </a:t>
            </a:r>
          </a:p>
          <a:p>
            <a:pPr lvl="0"/>
            <a:r>
              <a:rPr lang="ru-RU" sz="1900" dirty="0" smtClean="0"/>
              <a:t>Анализ состояния преподавания и  качества знаний  обучающихся по результатам ЕГЭ и ОГЭ  в образовательном пространстве </a:t>
            </a:r>
            <a:r>
              <a:rPr lang="ru-RU" sz="1900" dirty="0" err="1" smtClean="0"/>
              <a:t>Солигаличского</a:t>
            </a:r>
            <a:r>
              <a:rPr lang="ru-RU" sz="1900" dirty="0" smtClean="0"/>
              <a:t> муниципального   района. (</a:t>
            </a:r>
            <a:r>
              <a:rPr lang="ru-RU" sz="1900" dirty="0" err="1" smtClean="0"/>
              <a:t>Юсова</a:t>
            </a:r>
            <a:r>
              <a:rPr lang="ru-RU" sz="1900" dirty="0" smtClean="0"/>
              <a:t> С.Л.- руководитель РМО)</a:t>
            </a:r>
          </a:p>
          <a:p>
            <a:pPr lvl="0"/>
            <a:r>
              <a:rPr lang="ru-RU" sz="1900" dirty="0" smtClean="0"/>
              <a:t>Итоги ВПР по биологии, географии  и химии  за 2018-2019 учебный год. (</a:t>
            </a:r>
            <a:r>
              <a:rPr lang="ru-RU" sz="1900" dirty="0" err="1" smtClean="0"/>
              <a:t>Юсова</a:t>
            </a:r>
            <a:r>
              <a:rPr lang="ru-RU" sz="1900" dirty="0" smtClean="0"/>
              <a:t> </a:t>
            </a:r>
            <a:r>
              <a:rPr lang="ru-RU" sz="1900" dirty="0" err="1" smtClean="0"/>
              <a:t>С.Л.-руководитель</a:t>
            </a:r>
            <a:r>
              <a:rPr lang="ru-RU" sz="1900" dirty="0" smtClean="0"/>
              <a:t> РМО)</a:t>
            </a:r>
          </a:p>
          <a:p>
            <a:pPr lvl="0"/>
            <a:r>
              <a:rPr lang="ru-RU" sz="1900" dirty="0" smtClean="0"/>
              <a:t> Изменения в ОГЭ по биологии, географии в 2020 году (</a:t>
            </a:r>
            <a:r>
              <a:rPr lang="ru-RU" sz="1900" dirty="0" err="1" smtClean="0"/>
              <a:t>Юсова</a:t>
            </a:r>
            <a:r>
              <a:rPr lang="ru-RU" sz="1900" dirty="0" smtClean="0"/>
              <a:t> С.Л.  – учитель биологии МКОУ «</a:t>
            </a:r>
            <a:r>
              <a:rPr lang="ru-RU" sz="1900" dirty="0" err="1" smtClean="0"/>
              <a:t>Солигаличская</a:t>
            </a:r>
            <a:r>
              <a:rPr lang="ru-RU" sz="1900" dirty="0" smtClean="0"/>
              <a:t> СОШ», Мишура Е.В. учитель географии МКОУ «</a:t>
            </a:r>
            <a:r>
              <a:rPr lang="ru-RU" sz="1900" dirty="0" err="1" smtClean="0"/>
              <a:t>Солигаличская</a:t>
            </a:r>
            <a:r>
              <a:rPr lang="ru-RU" sz="1900" dirty="0" smtClean="0"/>
              <a:t> СОШ»</a:t>
            </a:r>
          </a:p>
          <a:p>
            <a:endParaRPr lang="ru-RU" dirty="0"/>
          </a:p>
        </p:txBody>
      </p:sp>
      <p:pic>
        <p:nvPicPr>
          <p:cNvPr id="4" name="Picture 2" descr="https://fsd.multiurok.ru/html/2019/07/09/s_5d24ba610e521/11823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575" y="0"/>
            <a:ext cx="1895780" cy="2165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7/09/s_5d24ba610e521/11823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95780" cy="21651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28720" y="37490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Присутствовали 9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17900" y="2054655"/>
          <a:ext cx="6624736" cy="3758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Гагарина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Т.Ю.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Мишура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Е.В.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Короткова Е.Н.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Комарова Н.Б.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Куземинская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9.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80" y="527605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Заседание №2</a:t>
            </a:r>
            <a:br>
              <a:rPr lang="ru-RU" b="1" dirty="0" smtClean="0"/>
            </a:br>
            <a:r>
              <a:rPr lang="ru-RU" b="1" i="1" u="sng" dirty="0" smtClean="0"/>
              <a:t>24.09.2019</a:t>
            </a:r>
            <a:br>
              <a:rPr lang="ru-RU" b="1" i="1" u="sng" dirty="0" smtClean="0"/>
            </a:b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59785" y="1901950"/>
            <a:ext cx="747431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003300"/>
                </a:solidFill>
              </a:rPr>
              <a:t>      </a:t>
            </a:r>
            <a:r>
              <a:rPr lang="ru-RU" dirty="0" smtClean="0"/>
              <a:t>Заседание проводилось в рамках районной конференции школьников «Актуальные проблемы экологии и природопользования» 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dirty="0" smtClean="0"/>
              <a:t>Участие педагогов района  и обучающихся ОУ в </a:t>
            </a:r>
            <a:r>
              <a:rPr lang="en-US" dirty="0" smtClean="0"/>
              <a:t>III </a:t>
            </a:r>
            <a:r>
              <a:rPr lang="ru-RU" dirty="0" smtClean="0"/>
              <a:t>районной конференции школьников «Актуальные проблемы экологии и природопользования» (МКОУ «</a:t>
            </a:r>
            <a:r>
              <a:rPr lang="ru-RU" dirty="0" err="1" smtClean="0"/>
              <a:t>Солигаличская</a:t>
            </a:r>
            <a:r>
              <a:rPr lang="ru-RU" dirty="0" smtClean="0"/>
              <a:t> СОШ»)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dirty="0" smtClean="0"/>
              <a:t>Участие в лесопосадочных работах педагогов, обучающихся , работников </a:t>
            </a:r>
            <a:r>
              <a:rPr lang="ru-RU" dirty="0" err="1" smtClean="0"/>
              <a:t>Солигаличского</a:t>
            </a:r>
            <a:r>
              <a:rPr lang="ru-RU" dirty="0" smtClean="0"/>
              <a:t>  лесхоза.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07/09/s_5d24ba610e521/118239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95780" cy="21651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28720" y="37490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Присутствовали 8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2490" y="2207360"/>
          <a:ext cx="6624736" cy="3438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Доброва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О.Б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Гагарина Т.Ю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Комарова Н.Б.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Куземинская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5" y="222196"/>
            <a:ext cx="2595985" cy="1946084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065" y="222196"/>
            <a:ext cx="2595985" cy="1946084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64" y="2474541"/>
            <a:ext cx="2544989" cy="1907854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064" y="2399147"/>
            <a:ext cx="2595985" cy="1946083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7165" y="222195"/>
            <a:ext cx="1946084" cy="2595985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965" y="4612411"/>
            <a:ext cx="2734590" cy="2049989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7165" y="3123590"/>
            <a:ext cx="1832460" cy="2444416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3638" y="4650639"/>
            <a:ext cx="2648117" cy="1985165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UX25FU4DC2SS-6-466</_dlc_DocId>
    <_dlc_DocIdUrl xmlns="abdb83d0-779d-445a-a542-78c4e7e32ea9">
      <Url>http://www.eduportal44.ru/soligalich/_layouts/15/DocIdRedir.aspx?ID=UX25FU4DC2SS-6-466</Url>
      <Description>UX25FU4DC2SS-6-466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F153BC066896488D5722F03F9198CC" ma:contentTypeVersion="1" ma:contentTypeDescription="Создание документа." ma:contentTypeScope="" ma:versionID="6cdf03f56ad4121722918bfdedb980a7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450019258d283ae1a22ba73a0a5a349f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B5FB90-60BF-4FAA-A0D3-7405C0B1CBC0}"/>
</file>

<file path=customXml/itemProps2.xml><?xml version="1.0" encoding="utf-8"?>
<ds:datastoreItem xmlns:ds="http://schemas.openxmlformats.org/officeDocument/2006/customXml" ds:itemID="{D2811449-AF62-4DB2-AA9E-34D9455C14F7}"/>
</file>

<file path=customXml/itemProps3.xml><?xml version="1.0" encoding="utf-8"?>
<ds:datastoreItem xmlns:ds="http://schemas.openxmlformats.org/officeDocument/2006/customXml" ds:itemID="{EB69D8B4-B05D-4E42-A391-596F1D164CAC}"/>
</file>

<file path=customXml/itemProps4.xml><?xml version="1.0" encoding="utf-8"?>
<ds:datastoreItem xmlns:ds="http://schemas.openxmlformats.org/officeDocument/2006/customXml" ds:itemID="{57789052-D86E-4171-B0F6-24C147634D6C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3463</TotalTime>
  <Words>785</Words>
  <Application>Microsoft Office PowerPoint</Application>
  <PresentationFormat>Экран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Отчет руководителя РМО     учителей биологии,  химии и географии Солигаличского муниципального района Костромской области за 2019-2020 учебный год</vt:lpstr>
      <vt:lpstr>Методическая тема: </vt:lpstr>
      <vt:lpstr>Цель:</vt:lpstr>
      <vt:lpstr>Задачи:</vt:lpstr>
      <vt:lpstr>Заседание №1 23.08.2019  </vt:lpstr>
      <vt:lpstr>Слайд 6</vt:lpstr>
      <vt:lpstr>Заседание №2 24.09.2019 </vt:lpstr>
      <vt:lpstr>Слайд 8</vt:lpstr>
      <vt:lpstr>Слайд 9</vt:lpstr>
      <vt:lpstr>Заседание №3 ноябрь 2019</vt:lpstr>
      <vt:lpstr>Слайд 11</vt:lpstr>
      <vt:lpstr>Слайд 12</vt:lpstr>
      <vt:lpstr>Заседание №4 18.03.2020</vt:lpstr>
      <vt:lpstr>Слайд 14</vt:lpstr>
      <vt:lpstr>Слайд 15</vt:lpstr>
      <vt:lpstr>26-я научно-исследовательская эколого-биологическая и географическая экспедиция регионального детско-юношеского клуба «Эколог»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рс1</cp:lastModifiedBy>
  <cp:revision>17</cp:revision>
  <dcterms:created xsi:type="dcterms:W3CDTF">2013-08-21T19:17:07Z</dcterms:created>
  <dcterms:modified xsi:type="dcterms:W3CDTF">2020-05-27T13:32:58Z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0x0101001CF153BC066896488D5722F03F9198CC</vt:lpwstr>
  </property>
  <property fmtid="{D5CDD505-2E9C-101B-9397-08002B2CF9AE}" pid="3" name="_dlc_DocIdItemGuid">
    <vt:lpwstr>f2022cbb-2426-43f9-af45-a29989f58836</vt:lpwstr>
  </property>
</Properties>
</file>