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80" r:id="rId4"/>
    <p:sldId id="281" r:id="rId5"/>
    <p:sldId id="282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6" r:id="rId22"/>
    <p:sldId id="275" r:id="rId23"/>
    <p:sldId id="277" r:id="rId24"/>
    <p:sldId id="278" r:id="rId25"/>
    <p:sldId id="279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4855F-4A90-456F-9793-7D1F8954C2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D84C-A0AE-47D6-9B4A-4230010C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964B4-733F-4B6C-AC8C-FB2500E4816A}" type="slidenum">
              <a:rPr lang="en-US"/>
              <a:pPr/>
              <a:t>5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5DCE08-6A96-4135-9669-6F60294396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933F20-27CA-4E8A-BC1F-7E91A8B9A0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fs.znanio.ru/d5aff2/d2/34/6881f377a7bddc49668119546f63fe32ae.jpg"/>
          <p:cNvPicPr>
            <a:picLocks noChangeAspect="1" noChangeArrowheads="1"/>
          </p:cNvPicPr>
          <p:nvPr/>
        </p:nvPicPr>
        <p:blipFill>
          <a:blip r:embed="rId2" cstate="print"/>
          <a:srcRect r="198" b="10185"/>
          <a:stretch>
            <a:fillRect/>
          </a:stretch>
        </p:blipFill>
        <p:spPr bwMode="auto">
          <a:xfrm>
            <a:off x="2483768" y="2276872"/>
            <a:ext cx="5112568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248" y="764704"/>
            <a:ext cx="8414752" cy="14721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РЕСУРСЫ </a:t>
            </a:r>
            <a:br>
              <a:rPr lang="ru-RU" sz="3600" b="1" dirty="0" smtClean="0"/>
            </a:br>
            <a:r>
              <a:rPr lang="ru-RU" sz="3600" b="1" dirty="0" smtClean="0"/>
              <a:t>«РОССИЙСКОЙ ЭЛЕКТРОННОЙ ШКОЛЫ» </a:t>
            </a:r>
            <a:br>
              <a:rPr lang="ru-RU" sz="3600" b="1" dirty="0" smtClean="0"/>
            </a:br>
            <a:r>
              <a:rPr lang="ru-RU" sz="3600" b="1" dirty="0" smtClean="0">
                <a:effectLst/>
              </a:rPr>
              <a:t>для организации </a:t>
            </a:r>
            <a:r>
              <a:rPr lang="ru-RU" sz="3600" b="1" smtClean="0">
                <a:effectLst/>
              </a:rPr>
              <a:t>дистанционного обучения </a:t>
            </a:r>
            <a:r>
              <a:rPr lang="ru-RU" sz="3600" b="1" dirty="0" smtClean="0">
                <a:effectLst/>
              </a:rPr>
              <a:t>на уроках биологии </a:t>
            </a:r>
            <a:endParaRPr lang="ru-RU" sz="36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7334632" cy="88850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err="1" smtClean="0"/>
              <a:t>Юсова</a:t>
            </a:r>
            <a:r>
              <a:rPr lang="ru-RU" sz="2000" b="1" dirty="0" smtClean="0"/>
              <a:t> С.Л.,</a:t>
            </a:r>
          </a:p>
          <a:p>
            <a:pPr algn="r"/>
            <a:r>
              <a:rPr lang="ru-RU" sz="2000" b="1" dirty="0" smtClean="0"/>
              <a:t> учитель биологии</a:t>
            </a:r>
          </a:p>
          <a:p>
            <a:pPr algn="r"/>
            <a:r>
              <a:rPr lang="ru-RU" sz="2000" b="1" dirty="0" smtClean="0"/>
              <a:t> МКОУ «</a:t>
            </a:r>
            <a:r>
              <a:rPr lang="ru-RU" sz="2000" b="1" dirty="0" err="1" smtClean="0"/>
              <a:t>Солигаличская</a:t>
            </a:r>
            <a:r>
              <a:rPr lang="ru-RU" sz="2000" b="1" dirty="0" smtClean="0"/>
              <a:t> СОШ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7498080" cy="757064"/>
          </a:xfrm>
        </p:spPr>
        <p:txBody>
          <a:bodyPr/>
          <a:lstStyle/>
          <a:p>
            <a:r>
              <a:rPr lang="ru-RU" dirty="0" smtClean="0"/>
              <a:t>Заходим во вкладку «УЧИТЕЛЮ»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575054" cy="4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164554">
            <a:off x="4799653" y="2789166"/>
            <a:ext cx="356182" cy="49462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157192"/>
            <a:ext cx="7498080" cy="1477144"/>
          </a:xfrm>
        </p:spPr>
        <p:txBody>
          <a:bodyPr/>
          <a:lstStyle/>
          <a:p>
            <a:r>
              <a:rPr lang="ru-RU" dirty="0" smtClean="0"/>
              <a:t>Зайдите в личный кабинет, заполните профиль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877240" cy="38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498" y="1700808"/>
            <a:ext cx="5857502" cy="32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верх 5"/>
          <p:cNvSpPr/>
          <p:nvPr/>
        </p:nvSpPr>
        <p:spPr>
          <a:xfrm rot="164554">
            <a:off x="7319934" y="3725270"/>
            <a:ext cx="356182" cy="49462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97152"/>
            <a:ext cx="7498080" cy="1451248"/>
          </a:xfrm>
        </p:spPr>
        <p:txBody>
          <a:bodyPr/>
          <a:lstStyle/>
          <a:p>
            <a:r>
              <a:rPr lang="ru-RU" dirty="0" smtClean="0"/>
              <a:t>Здесь же можно найти рабочие программы по предметам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6840760" cy="38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164554">
            <a:off x="4871662" y="2789166"/>
            <a:ext cx="356182" cy="49462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 дальнейшей работы Ваши обучающиеся также должны пройти регистрацию на сайте «Российской электронной школы»</a:t>
            </a:r>
          </a:p>
          <a:p>
            <a:r>
              <a:rPr lang="ru-RU" dirty="0" smtClean="0"/>
              <a:t>После регистрации обучающиеся заходят в свой личный кабинет, открывают вкладку «УЧИТЕЛЯ», находят нужного учителя и «прикрепляются» к учителю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sun9-35.userapi.com/EZAm2t5RE9NL4m3P0Q_mN19m5UtKfg4I56ADmg/pfJL7w91OV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7056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sun9-2.userapi.com/WZwYJUGOSVIq0Vh4BCZ8CNLtcnt0BV9o4b2H6w/lJV7opSRV_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407" b="25130"/>
          <a:stretch>
            <a:fillRect/>
          </a:stretch>
        </p:blipFill>
        <p:spPr bwMode="auto">
          <a:xfrm>
            <a:off x="1619672" y="1052736"/>
            <a:ext cx="5832648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498080" cy="11171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 должны зайти в свой личный кабинет, открыть вкладку «УЧЕНИКИ» и сделать привязку учеников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5630838" cy="316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164554">
            <a:off x="5231701" y="2069087"/>
            <a:ext cx="356182" cy="4946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7837"/>
            <a:ext cx="6278910" cy="35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верх 6"/>
          <p:cNvSpPr/>
          <p:nvPr/>
        </p:nvSpPr>
        <p:spPr>
          <a:xfrm rot="164554">
            <a:off x="4007565" y="4949405"/>
            <a:ext cx="356182" cy="4946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1656184"/>
          </a:xfrm>
        </p:spPr>
        <p:txBody>
          <a:bodyPr/>
          <a:lstStyle/>
          <a:p>
            <a:r>
              <a:rPr lang="ru-RU" dirty="0" smtClean="0"/>
              <a:t>Здесь вы можете посмотреть «ДНЕВНИК» своих учеников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8126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164554">
            <a:off x="7894227" y="3939629"/>
            <a:ext cx="284735" cy="4189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498080" cy="8290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Открываем вкладку «ПРЕДМЕТЫ», выбираем «БИОЛОГИЯ»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5544616" cy="31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164554">
            <a:off x="1991342" y="2357118"/>
            <a:ext cx="356182" cy="4946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0968"/>
            <a:ext cx="6143713" cy="345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верх 6"/>
          <p:cNvSpPr/>
          <p:nvPr/>
        </p:nvSpPr>
        <p:spPr>
          <a:xfrm rot="164554">
            <a:off x="7175917" y="4733382"/>
            <a:ext cx="356182" cy="4946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7498080" cy="1117104"/>
          </a:xfrm>
        </p:spPr>
        <p:txBody>
          <a:bodyPr/>
          <a:lstStyle/>
          <a:p>
            <a:r>
              <a:rPr lang="ru-RU" dirty="0" smtClean="0"/>
              <a:t>Открывается содержание курса (5-11 классы)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44438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</a:t>
            </a:r>
            <a:br>
              <a:rPr lang="ru-RU" dirty="0" smtClean="0"/>
            </a:br>
            <a:r>
              <a:rPr lang="ru-RU" dirty="0" smtClean="0"/>
              <a:t> «Российская электронная школа?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593" t="9469" r="1216"/>
          <a:stretch>
            <a:fillRect/>
          </a:stretch>
        </p:blipFill>
        <p:spPr bwMode="auto">
          <a:xfrm>
            <a:off x="1115616" y="1700808"/>
            <a:ext cx="7806629" cy="417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7498080" cy="8290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Выбираем нужный «РАЗДЕЛ», например Раздел 1, урок 1(5 класс)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691217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164554">
            <a:off x="2855438" y="2357118"/>
            <a:ext cx="356182" cy="4946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057" y="3187824"/>
            <a:ext cx="6527943" cy="36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верх 6"/>
          <p:cNvSpPr/>
          <p:nvPr/>
        </p:nvSpPr>
        <p:spPr>
          <a:xfrm rot="164554">
            <a:off x="4367635" y="4804131"/>
            <a:ext cx="303523" cy="4946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Видеоурок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281" y="1988840"/>
            <a:ext cx="7801719" cy="43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Конспект урока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808711" cy="43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и задачи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350" y="1556792"/>
            <a:ext cx="7825100" cy="439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Проверочные задания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9937"/>
            <a:ext cx="7499350" cy="42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76672"/>
            <a:ext cx="7498080" cy="2197224"/>
          </a:xfrm>
        </p:spPr>
        <p:txBody>
          <a:bodyPr/>
          <a:lstStyle/>
          <a:p>
            <a:r>
              <a:rPr lang="ru-RU" dirty="0" smtClean="0"/>
              <a:t>Все выполненные задания обучающихся можно будет проверить в  своем ЛИЧНОМ КАБИНЕТЕ, во вкладке «УЧЕНИКИ», в «ДНЕВНИКЕ»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7215014" cy="405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/>
              <a:t>ПРИСОЕДИНЯЙТЕСЬ!!!</a:t>
            </a:r>
          </a:p>
        </p:txBody>
      </p:sp>
      <p:pic>
        <p:nvPicPr>
          <p:cNvPr id="2027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«Российская электронная школа» –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это интерактивные уроки по всему школьному курсу с 1 по 11 класс от лучших учителей страны, созданные для того, чтобы у каждого ребёнка была возможность получить бесплатное качественное общее образование.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0688"/>
            <a:ext cx="6681936" cy="117316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Интерактивные уроки «Российской электронной школы»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2060848"/>
            <a:ext cx="7062936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строятся на основе специально разработанных авторских программ, успешно прошедших независимую экспертизу;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полностью соответствуют федеральным государственным образовательным стандартам (ФГОС) и примерной основной образовательной программе общего образования;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упражнения и проверочные задания в уроках даны по типу экзаменационных тестов и могут быть использованы для подготовки к государственной итоговой аттестации в форме ОГЭ и ЕГЭ.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692696"/>
            <a:ext cx="6254080" cy="1151458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Чем поможет учителю?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988840"/>
            <a:ext cx="7488832" cy="3886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dirty="0"/>
              <a:t>  - </a:t>
            </a:r>
            <a:r>
              <a:rPr lang="ru-RU" sz="2800" dirty="0"/>
              <a:t>коллекция интерактивных уроков, </a:t>
            </a:r>
            <a:r>
              <a:rPr lang="ru-RU" sz="2800" dirty="0" err="1"/>
              <a:t>аудиофайлов</a:t>
            </a:r>
            <a:r>
              <a:rPr lang="ru-RU" sz="2800" dirty="0"/>
              <a:t>, фрагментов документальных, художественных фильмов, видеоролики спектаклей и видеоролики с лекционным материалом;</a:t>
            </a:r>
          </a:p>
          <a:p>
            <a:pPr>
              <a:buFontTx/>
              <a:buNone/>
            </a:pPr>
            <a:r>
              <a:rPr lang="ru-RU" sz="2800" dirty="0"/>
              <a:t>  - интерактивные мини - тесты, упражнения, проверочные работы;</a:t>
            </a:r>
          </a:p>
          <a:p>
            <a:pPr>
              <a:buFontTx/>
              <a:buNone/>
            </a:pPr>
            <a:r>
              <a:rPr lang="ru-RU" sz="2800" dirty="0"/>
              <a:t>  - библиотека методических разработок уроков, тематического планирования.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620688"/>
            <a:ext cx="7498080" cy="4800600"/>
          </a:xfrm>
        </p:spPr>
        <p:txBody>
          <a:bodyPr/>
          <a:lstStyle/>
          <a:p>
            <a:r>
              <a:rPr lang="ru-RU" dirty="0" smtClean="0"/>
              <a:t>Ссылка на РЭШ  -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https://resh.edu.ru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4326" t="7696" r="482" b="7648"/>
          <a:stretch>
            <a:fillRect/>
          </a:stretch>
        </p:blipFill>
        <p:spPr bwMode="auto">
          <a:xfrm>
            <a:off x="1043608" y="1916832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7498080" cy="2197224"/>
          </a:xfrm>
        </p:spPr>
        <p:txBody>
          <a:bodyPr/>
          <a:lstStyle/>
          <a:p>
            <a:r>
              <a:rPr lang="ru-RU" dirty="0" smtClean="0"/>
              <a:t>Заходим по ссылке на сайт РЭШ, проходим регистрацию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167" y="1556792"/>
            <a:ext cx="806883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2119907">
            <a:off x="7776690" y="2203880"/>
            <a:ext cx="406162" cy="50405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11438" r="10624" b="6250"/>
          <a:stretch>
            <a:fillRect/>
          </a:stretch>
        </p:blipFill>
        <p:spPr bwMode="auto">
          <a:xfrm>
            <a:off x="1007096" y="260648"/>
            <a:ext cx="813690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498080" cy="9010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После регистрации сделайте ВХОД, появится Ваше фамилия, имя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11438" r="2877" b="6250"/>
          <a:stretch>
            <a:fillRect/>
          </a:stretch>
        </p:blipFill>
        <p:spPr bwMode="auto">
          <a:xfrm>
            <a:off x="970532" y="1628800"/>
            <a:ext cx="81734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2119907">
            <a:off x="7056609" y="2131871"/>
            <a:ext cx="406162" cy="50405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C6D9F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C3D69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UX25FU4DC2SS-6-450</_dlc_DocId>
    <_dlc_DocIdUrl xmlns="abdb83d0-779d-445a-a542-78c4e7e32ea9">
      <Url>http://www.eduportal44.ru/soligalich/_layouts/15/DocIdRedir.aspx?ID=UX25FU4DC2SS-6-450</Url>
      <Description>UX25FU4DC2SS-6-450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F153BC066896488D5722F03F9198CC" ma:contentTypeVersion="1" ma:contentTypeDescription="Создание документа." ma:contentTypeScope="" ma:versionID="6cdf03f56ad4121722918bfdedb980a7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450019258d283ae1a22ba73a0a5a349f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62433D-55D6-4CBE-BD87-269B228A2FB5}"/>
</file>

<file path=customXml/itemProps2.xml><?xml version="1.0" encoding="utf-8"?>
<ds:datastoreItem xmlns:ds="http://schemas.openxmlformats.org/officeDocument/2006/customXml" ds:itemID="{E0A4F609-6D4B-4707-8701-520E7C33E4FB}"/>
</file>

<file path=customXml/itemProps3.xml><?xml version="1.0" encoding="utf-8"?>
<ds:datastoreItem xmlns:ds="http://schemas.openxmlformats.org/officeDocument/2006/customXml" ds:itemID="{1476D9C6-4CE3-4FC8-A5EF-C74EF674A2D9}"/>
</file>

<file path=customXml/itemProps4.xml><?xml version="1.0" encoding="utf-8"?>
<ds:datastoreItem xmlns:ds="http://schemas.openxmlformats.org/officeDocument/2006/customXml" ds:itemID="{C3B9331A-E395-4B02-AF95-F6C57100CA86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339</Words>
  <Application>Microsoft Office PowerPoint</Application>
  <PresentationFormat>Экран (4:3)</PresentationFormat>
  <Paragraphs>35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РЕСУРСЫ  «РОССИЙСКОЙ ЭЛЕКТРОННОЙ ШКОЛЫ»  для организации дистанционного обучения на уроках биологии </vt:lpstr>
      <vt:lpstr>ЧТО ТАКОЕ  «Российская электронная школа?</vt:lpstr>
      <vt:lpstr>«Российская электронная школа» –</vt:lpstr>
      <vt:lpstr>Интерактивные уроки «Российской электронной школы»</vt:lpstr>
      <vt:lpstr>Чем поможет учителю?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Видеоурок</vt:lpstr>
      <vt:lpstr>Конспект урока</vt:lpstr>
      <vt:lpstr>Упражнения и задачи</vt:lpstr>
      <vt:lpstr>Проверочные задания</vt:lpstr>
      <vt:lpstr>Слайд 25</vt:lpstr>
      <vt:lpstr>ПРИСОЕДИНЯЙТЕСЬ!!!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 «РОССИЙСКОЙ ЭЛЕКТРОННОЙ ШКОЛЫ»  для дистанционной формы обучения на уроках биологии </dc:title>
  <dc:creator>рс1</dc:creator>
  <cp:lastModifiedBy>рс1</cp:lastModifiedBy>
  <cp:revision>3</cp:revision>
  <dcterms:created xsi:type="dcterms:W3CDTF">2020-10-27T15:36:07Z</dcterms:created>
  <dcterms:modified xsi:type="dcterms:W3CDTF">2020-10-27T18:15:58Z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f8f6555c-ce22-4a49-8fca-ac7153f09de5</vt:lpwstr>
  </property>
  <property fmtid="{D5CDD505-2E9C-101B-9397-08002B2CF9AE}" pid="3" name="ContentTypeId">
    <vt:lpwstr>0x0101001CF153BC066896488D5722F03F9198CC</vt:lpwstr>
  </property>
</Properties>
</file>