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9" r:id="rId4"/>
    <p:sldId id="263" r:id="rId5"/>
    <p:sldId id="266" r:id="rId6"/>
    <p:sldId id="267" r:id="rId7"/>
    <p:sldId id="268" r:id="rId8"/>
    <p:sldId id="272" r:id="rId9"/>
    <p:sldId id="260" r:id="rId10"/>
    <p:sldId id="273" r:id="rId11"/>
    <p:sldId id="274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53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2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03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5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1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2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9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3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1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8425-E498-469D-89A6-8186FFAD1FF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2F137F-FBC4-47D9-B6F0-7310C5813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28" y="1040235"/>
            <a:ext cx="8349563" cy="897620"/>
          </a:xfrm>
        </p:spPr>
        <p:txBody>
          <a:bodyPr>
            <a:noAutofit/>
          </a:bodyPr>
          <a:lstStyle/>
          <a:p>
            <a:r>
              <a:rPr lang="ru-RU" sz="3600" b="1" dirty="0"/>
              <a:t>Образование ЮИД в Солигаличской общеобразовательной основной школе</a:t>
            </a:r>
          </a:p>
        </p:txBody>
      </p:sp>
      <p:pic>
        <p:nvPicPr>
          <p:cNvPr id="10" name="Picture 4" descr="https://sun9-59.userapi.com/impg/GeTwsOfq3wh5SwbA1tNmqHDJ_FQg7DybsgDgyw/b3aEfBd4W9M.jpg?size=1280x823&amp;quality=96&amp;sign=2bc85271194a6ccd58874069367a99bb&amp;type=album">
            <a:extLst>
              <a:ext uri="{FF2B5EF4-FFF2-40B4-BE49-F238E27FC236}">
                <a16:creationId xmlns:a16="http://schemas.microsoft.com/office/drawing/2014/main" id="{C4EC0F0E-AF8F-4AA8-9DB6-0EA7117E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04" y="2273417"/>
            <a:ext cx="4901967" cy="33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F68E8-D0B2-4BBF-BA3B-30F0B90518B5}"/>
              </a:ext>
            </a:extLst>
          </p:cNvPr>
          <p:cNvSpPr txBox="1"/>
          <p:nvPr/>
        </p:nvSpPr>
        <p:spPr>
          <a:xfrm>
            <a:off x="6792618" y="581776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33276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52" y="320739"/>
            <a:ext cx="10515600" cy="1325563"/>
          </a:xfrm>
        </p:spPr>
        <p:txBody>
          <a:bodyPr/>
          <a:lstStyle/>
          <a:p>
            <a:r>
              <a:rPr lang="ru-RU" dirty="0"/>
              <a:t>ЮИД в МКОУ «Солигаличской общеобразовательной основной школе»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9C08617-8DC8-4104-9412-16479AA28D44}"/>
              </a:ext>
            </a:extLst>
          </p:cNvPr>
          <p:cNvSpPr txBox="1">
            <a:spLocks/>
          </p:cNvSpPr>
          <p:nvPr/>
        </p:nvSpPr>
        <p:spPr>
          <a:xfrm>
            <a:off x="303023" y="2206625"/>
            <a:ext cx="10515600" cy="45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Отряд ЮИД МКОУ «Солигаличской ООШ» в разные годы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8C0F15-A823-4E30-BEE3-97104C588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0007" y="3277125"/>
            <a:ext cx="3052195" cy="22891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079783-4AFE-41F3-800D-22DA05CE5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73" y="2895600"/>
            <a:ext cx="2289147" cy="30521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A9A35D-2FAE-47B1-9A02-9D082BF6E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4" y="2895600"/>
            <a:ext cx="2289147" cy="30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52" y="320739"/>
            <a:ext cx="10515600" cy="1325563"/>
          </a:xfrm>
        </p:spPr>
        <p:txBody>
          <a:bodyPr/>
          <a:lstStyle/>
          <a:p>
            <a:r>
              <a:rPr lang="ru-RU" dirty="0"/>
              <a:t>ЮИД в МКОУ «Солигаличской общеобразовательной основной школе»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9C08617-8DC8-4104-9412-16479AA28D44}"/>
              </a:ext>
            </a:extLst>
          </p:cNvPr>
          <p:cNvSpPr txBox="1">
            <a:spLocks/>
          </p:cNvSpPr>
          <p:nvPr/>
        </p:nvSpPr>
        <p:spPr>
          <a:xfrm>
            <a:off x="303023" y="2206625"/>
            <a:ext cx="10515600" cy="45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Отряд ЮИД МКОУ «Солигаличской ООШ» сейчас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A02C7-1F19-4CD6-AF9F-902E4913E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4" y="2986481"/>
            <a:ext cx="4021123" cy="3015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77234-C53B-4CFF-B703-B13F66B0668D}"/>
              </a:ext>
            </a:extLst>
          </p:cNvPr>
          <p:cNvSpPr txBox="1"/>
          <p:nvPr/>
        </p:nvSpPr>
        <p:spPr>
          <a:xfrm>
            <a:off x="4987256" y="3380064"/>
            <a:ext cx="3930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Козлова Аполлинария – командир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Верещетин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Никита -зам командира Майорова Елизавета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Максимова Елизавета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Морозов Егор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Корольков Илья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Капустин Матвей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68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«Красный ,Желтый ,Зеленый»</a:t>
            </a:r>
          </a:p>
        </p:txBody>
      </p:sp>
      <p:pic>
        <p:nvPicPr>
          <p:cNvPr id="2052" name="Picture 4" descr="https://sun9-4.userapi.com/impg/rkhS56Mlt9jbAShVd1Qiz16guPx36-9B8IbL5w/HKHlUpiM4js.jpg?size=1280x960&amp;quality=96&amp;sign=a4001d2e83a50688a8b427449d9c859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43" y="1930400"/>
            <a:ext cx="5729681" cy="42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827" y="768652"/>
            <a:ext cx="10515600" cy="590129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>
                <a:latin typeface="+mj-lt"/>
              </a:rPr>
              <a:t>Спасибо за внимание 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8DA0265-33CC-4EDA-9069-484E5293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2" y="1597128"/>
            <a:ext cx="4189101" cy="31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67.userapi.com/impg/yr-r5-brwfikPb0KBCJeo0QYuW-PytloKKrxBw/F3mLf7GdbAI.jpg?size=1280x823&amp;quality=96&amp;sign=2876a1e3c88190da01b87daf9dd17677&amp;type=album">
            <a:extLst>
              <a:ext uri="{FF2B5EF4-FFF2-40B4-BE49-F238E27FC236}">
                <a16:creationId xmlns:a16="http://schemas.microsoft.com/office/drawing/2014/main" id="{CBA1E796-696A-4A64-B3E0-489EF35B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5" y="1602333"/>
            <a:ext cx="4415327" cy="31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575" y="-800100"/>
            <a:ext cx="7367905" cy="1600200"/>
          </a:xfrm>
        </p:spPr>
        <p:txBody>
          <a:bodyPr/>
          <a:lstStyle/>
          <a:p>
            <a:r>
              <a:rPr lang="ru-RU" dirty="0"/>
              <a:t>Образование ЮИД в стране.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888" y="1097425"/>
            <a:ext cx="5398962" cy="2711177"/>
          </a:xfrm>
        </p:spPr>
        <p:txBody>
          <a:bodyPr>
            <a:normAutofit/>
          </a:bodyPr>
          <a:lstStyle/>
          <a:p>
            <a:r>
              <a:rPr lang="ru-RU" sz="1800" b="0" i="0" dirty="0">
                <a:effectLst/>
                <a:latin typeface="Verdana" panose="020B0604030504040204" pitchFamily="34" charset="0"/>
              </a:rPr>
              <a:t>6 марта 1973 – считается Днем рождения движения ЮИД, когда было принято совместное постановление Секретариата ЦК ВЛКСМ, коллегии МВД СССР и коллегии Министерства просвещения СССР и утверждено Положение об отрядах юных инспекторов движения.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AA5AA7-61C7-4963-9DB2-13C96EF4F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6407"/>
            <a:ext cx="3334618" cy="256051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4AF4B-5863-41A4-87AD-C35242E8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" y="3615328"/>
            <a:ext cx="3888770" cy="25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07" y="627883"/>
            <a:ext cx="10515600" cy="1325563"/>
          </a:xfrm>
        </p:spPr>
        <p:txBody>
          <a:bodyPr/>
          <a:lstStyle/>
          <a:p>
            <a:r>
              <a:rPr lang="ru-RU" dirty="0"/>
              <a:t>Образование ЮИД в </a:t>
            </a:r>
            <a:r>
              <a:rPr lang="ru-RU" dirty="0" err="1"/>
              <a:t>Солигаличском</a:t>
            </a:r>
            <a:r>
              <a:rPr lang="ru-RU" dirty="0"/>
              <a:t>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2193486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Из воспоминаний </a:t>
            </a:r>
            <a:r>
              <a:rPr lang="ru-RU" b="1" dirty="0"/>
              <a:t>Кораблёвой Нины Михайловны</a:t>
            </a:r>
            <a:r>
              <a:rPr lang="ru-RU" dirty="0"/>
              <a:t>-директора Дома пионеров:</a:t>
            </a:r>
          </a:p>
          <a:p>
            <a:pPr marL="0" indent="0">
              <a:buNone/>
            </a:pPr>
            <a:r>
              <a:rPr lang="ru-RU" dirty="0"/>
              <a:t>… В 1977 году при городском пионерском штабе «Салют» был организован  этот отряд, в котором были ученики 7 класса. Руководил отрядом инспектор ГАИ капитан милиции </a:t>
            </a:r>
            <a:r>
              <a:rPr lang="ru-RU" b="1" dirty="0"/>
              <a:t>Владимир Михайлович Игонин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Целью</a:t>
            </a:r>
            <a:r>
              <a:rPr lang="ru-RU" dirty="0"/>
              <a:t> создания стало увлечь мальчишек интересным и полезным делом. Занятия проводились 2 раза в неделю: 1 день- теоретический, ребята занимались в Доме пионеров, 2 день- практический, вместе с членами пионерского штаба «Салют» ребята участвовали в рейдах:</a:t>
            </a:r>
          </a:p>
          <a:p>
            <a:r>
              <a:rPr lang="ru-RU" dirty="0"/>
              <a:t>           - по улицам города</a:t>
            </a:r>
          </a:p>
          <a:p>
            <a:r>
              <a:rPr lang="ru-RU" dirty="0"/>
              <a:t>           - в кинотеатре ( в то время запрещалось детям посещать </a:t>
            </a:r>
          </a:p>
          <a:p>
            <a:r>
              <a:rPr lang="ru-RU" dirty="0"/>
              <a:t>              киносеансы в 18 и 20 часов)</a:t>
            </a:r>
          </a:p>
          <a:p>
            <a:r>
              <a:rPr lang="ru-RU" dirty="0"/>
              <a:t>           - «велосипедисты» ( запрещается до 14 лет ездить на велосипеде</a:t>
            </a:r>
          </a:p>
          <a:p>
            <a:r>
              <a:rPr lang="ru-RU" dirty="0"/>
              <a:t>              по дорогам).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2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129"/>
            <a:ext cx="10515600" cy="1325563"/>
          </a:xfrm>
        </p:spPr>
        <p:txBody>
          <a:bodyPr/>
          <a:lstStyle/>
          <a:p>
            <a:r>
              <a:rPr lang="ru-RU" dirty="0"/>
              <a:t>Образование ЮИД в </a:t>
            </a:r>
            <a:r>
              <a:rPr lang="ru-RU" dirty="0" err="1"/>
              <a:t>Солигаличском</a:t>
            </a:r>
            <a:r>
              <a:rPr lang="ru-RU" dirty="0"/>
              <a:t>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средам ребята изучали биографию </a:t>
            </a:r>
            <a:r>
              <a:rPr lang="ru-RU" dirty="0" err="1"/>
              <a:t>Ф.Э.Дзержинского</a:t>
            </a:r>
            <a:r>
              <a:rPr lang="ru-RU" dirty="0"/>
              <a:t>, читали книги о милиционерах. Организовывались и проводились встречи с ветеранами милиции. В этих встречах приняли участие </a:t>
            </a:r>
            <a:r>
              <a:rPr lang="ru-RU" b="1" dirty="0" err="1"/>
              <a:t>Серогодский</a:t>
            </a:r>
            <a:r>
              <a:rPr lang="ru-RU" b="1" dirty="0"/>
              <a:t> Алексей Николаевич, Жуйков Борис Васильевич, Смирнов Виталий Евгеньевич </a:t>
            </a:r>
            <a:r>
              <a:rPr lang="ru-RU" dirty="0"/>
              <a:t>и другие. Из-за таких встреч интерес в отряде возрос. Появилось много желающих. Так прошёл год. Первые воспитанники выросли, теперь они стали комсомольцами, но уходить никому не хотелось. Поэтому в Доме пионеров был создан комсомольский </a:t>
            </a:r>
            <a:r>
              <a:rPr lang="ru-RU" u="sng" dirty="0"/>
              <a:t>штаб «Пламя</a:t>
            </a:r>
            <a:r>
              <a:rPr lang="ru-RU" dirty="0"/>
              <a:t>». </a:t>
            </a:r>
          </a:p>
          <a:p>
            <a:r>
              <a:rPr lang="ru-RU" dirty="0"/>
              <a:t>На то время в отряде было </a:t>
            </a:r>
            <a:r>
              <a:rPr lang="ru-RU" i="1" dirty="0"/>
              <a:t>18 человек</a:t>
            </a:r>
            <a:r>
              <a:rPr lang="ru-RU" dirty="0"/>
              <a:t>. Несколько слов хочется сказать о руководителе. </a:t>
            </a:r>
            <a:r>
              <a:rPr lang="ru-RU" b="1" dirty="0"/>
              <a:t>Владимир Михайлович Игонин </a:t>
            </a:r>
            <a:r>
              <a:rPr lang="ru-RU" dirty="0"/>
              <a:t>в то время только начал свою работу в ГАИ. Работал он один и ему нужны были помощники. И тогда было решено на базе ЮДМ создать отряд ЮИД.</a:t>
            </a:r>
          </a:p>
          <a:p>
            <a:r>
              <a:rPr lang="ru-RU" dirty="0">
                <a:ea typeface="Times New Roman" panose="02020603050405020304" pitchFamily="18" charset="0"/>
              </a:rPr>
              <a:t>Работа первого отряда ЮИД началась в </a:t>
            </a:r>
            <a:r>
              <a:rPr lang="ru-RU" b="1" dirty="0">
                <a:ea typeface="Times New Roman" panose="02020603050405020304" pitchFamily="18" charset="0"/>
              </a:rPr>
              <a:t>1978</a:t>
            </a:r>
            <a:r>
              <a:rPr lang="ru-RU" dirty="0">
                <a:ea typeface="Times New Roman" panose="02020603050405020304" pitchFamily="18" charset="0"/>
              </a:rPr>
              <a:t> году и продолжалась 3 года. В Доме пионеров на втором этаже был устроен кабинет для участников ЮИД.  </a:t>
            </a:r>
            <a:r>
              <a:rPr lang="ru-RU" b="1" dirty="0" err="1">
                <a:ea typeface="Times New Roman" panose="02020603050405020304" pitchFamily="18" charset="0"/>
              </a:rPr>
              <a:t>В.М.Игонин</a:t>
            </a:r>
            <a:r>
              <a:rPr lang="ru-RU" dirty="0">
                <a:ea typeface="Times New Roman" panose="02020603050405020304" pitchFamily="18" charset="0"/>
              </a:rPr>
              <a:t> оформил его: были сделаны жезлы, повешены плакаты, наглядные пособия. </a:t>
            </a:r>
            <a:r>
              <a:rPr lang="ru-RU" b="1" dirty="0">
                <a:ea typeface="Times New Roman" panose="02020603050405020304" pitchFamily="18" charset="0"/>
              </a:rPr>
              <a:t>Владимир Михайлович</a:t>
            </a:r>
            <a:r>
              <a:rPr lang="ru-RU" dirty="0">
                <a:ea typeface="Times New Roman" panose="02020603050405020304" pitchFamily="18" charset="0"/>
              </a:rPr>
              <a:t> сам  очень увлечённый человек и сумел увлечь ребят.</a:t>
            </a:r>
            <a:endParaRPr lang="ru-RU" sz="2000" dirty="0">
              <a:ea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5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68" y="1030288"/>
            <a:ext cx="9800998" cy="1320800"/>
          </a:xfrm>
        </p:spPr>
        <p:txBody>
          <a:bodyPr/>
          <a:lstStyle/>
          <a:p>
            <a:r>
              <a:rPr lang="ru-RU" dirty="0"/>
              <a:t>Образование ЮИД в Солигаличском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5407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В </a:t>
            </a:r>
            <a:r>
              <a:rPr lang="ru-RU" b="1" dirty="0"/>
              <a:t>1980</a:t>
            </a:r>
            <a:r>
              <a:rPr lang="ru-RU" dirty="0"/>
              <a:t> году, когда ребята учились в 9 классе, состоялась сдача на права вождения мотоцикла и получения их. Вручение состоялось в торжественной обстановке,  на линейке. </a:t>
            </a:r>
          </a:p>
        </p:txBody>
      </p:sp>
      <p:pic>
        <p:nvPicPr>
          <p:cNvPr id="3074" name="Picture 2" descr="https://motoshkolaktm.ru/images/voditelskoe-000000072_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35" y="1690688"/>
            <a:ext cx="3632614" cy="3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37" y="1255072"/>
            <a:ext cx="10515600" cy="1325563"/>
          </a:xfrm>
        </p:spPr>
        <p:txBody>
          <a:bodyPr/>
          <a:lstStyle/>
          <a:p>
            <a:r>
              <a:rPr lang="ru-RU" dirty="0"/>
              <a:t>Образование ЮИД в </a:t>
            </a:r>
            <a:r>
              <a:rPr lang="ru-RU" dirty="0" err="1"/>
              <a:t>Солигаличском</a:t>
            </a:r>
            <a:r>
              <a:rPr lang="ru-RU" dirty="0"/>
              <a:t>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ребят была своя форма: пилотки, красные повязки на руке с буквами ЮИД. У каждого было удостоверение юного инспектора движения с фотографией.  Оно требовалось ребятам, когда проходило дежурство по городу.</a:t>
            </a:r>
          </a:p>
          <a:p>
            <a:r>
              <a:rPr lang="ru-RU" dirty="0"/>
              <a:t>Обязательно 2 раза в год весь отряд приветствовал слёты дружинников в Доме культуры.  В то время возглавлял отряды дружинников заместитель председателя райисполкома Галахов Ю.Н.</a:t>
            </a:r>
            <a:br>
              <a:rPr lang="ru-RU" dirty="0"/>
            </a:br>
            <a:r>
              <a:rPr lang="ru-RU" dirty="0"/>
              <a:t>Руководители часто менялись.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8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ЮИД в МКОУ «Солигаличской общеобразовательной основной школе»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1810384"/>
            <a:ext cx="10366835" cy="4849495"/>
          </a:xfrm>
        </p:spPr>
        <p:txBody>
          <a:bodyPr/>
          <a:lstStyle/>
          <a:p>
            <a:r>
              <a:rPr lang="ru-RU" dirty="0"/>
              <a:t>Возглавляла ЮИД МКОУ «СООШ» в 2014-2015 году Колоскова Инна Владимировна, под руководством которой был основан отряд ЮИД «Зебра».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ACF5B-047F-4A7C-AE5A-ABF05E79C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" y="2697723"/>
            <a:ext cx="2692092" cy="3194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3281AF-AB05-41C8-B326-A63DF39D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626227"/>
            <a:ext cx="2876570" cy="40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ЮИД в МКОУ «Солигаличской общеобразовательной основной школе»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" y="1810384"/>
            <a:ext cx="10366835" cy="4849495"/>
          </a:xfrm>
        </p:spPr>
        <p:txBody>
          <a:bodyPr/>
          <a:lstStyle/>
          <a:p>
            <a:r>
              <a:rPr lang="ru-RU" dirty="0"/>
              <a:t>Затем отрядом ЮИД руководила </a:t>
            </a:r>
            <a:r>
              <a:rPr lang="ru-RU" dirty="0" err="1"/>
              <a:t>Айрих</a:t>
            </a:r>
            <a:r>
              <a:rPr lang="ru-RU" dirty="0"/>
              <a:t> Анита Сергеевна</a:t>
            </a:r>
          </a:p>
          <a:p>
            <a:r>
              <a:rPr lang="ru-RU" dirty="0"/>
              <a:t> Отряд назывался «Дорожный патруль»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AD544-7874-42E1-9B2C-FB0B493D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2" y="3053568"/>
            <a:ext cx="3052101" cy="3194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AA9BD-B662-4FD8-A6E2-5DC23B845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04" y="3053568"/>
            <a:ext cx="2396124" cy="3194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2F5E64-84A3-494A-A6AA-5AC762569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15" y="2533475"/>
            <a:ext cx="2626287" cy="37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52" y="320739"/>
            <a:ext cx="10515600" cy="1325563"/>
          </a:xfrm>
        </p:spPr>
        <p:txBody>
          <a:bodyPr/>
          <a:lstStyle/>
          <a:p>
            <a:r>
              <a:rPr lang="ru-RU" dirty="0"/>
              <a:t>ЮИД в МКОУ «Солигаличской общеобразовательной основной школе»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1" y="1490526"/>
            <a:ext cx="10515600" cy="873533"/>
          </a:xfrm>
        </p:spPr>
        <p:txBody>
          <a:bodyPr/>
          <a:lstStyle/>
          <a:p>
            <a:r>
              <a:rPr lang="ru-RU" dirty="0"/>
              <a:t>Теплякова Марина Михайловна-руководитель  отряда ЮИД «Красный ,Желтый ,Зеленый» в настоящее время(на фото).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476B32-DBB2-474A-947D-D3A0A582D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2482332"/>
            <a:ext cx="2567017" cy="34226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234BA7-CA6B-415B-A628-4E8412EE5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4" y="2931534"/>
            <a:ext cx="2379666" cy="25242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EC6153-85EC-4731-813B-EE00D203A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00" y="2211778"/>
            <a:ext cx="2809952" cy="39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8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UX25FU4DC2SS-205-472</_dlc_DocId>
    <_dlc_DocIdUrl xmlns="abdb83d0-779d-445a-a542-78c4e7e32ea9">
      <Url>http://www.eduportal44.ru/soligalich/OSchool/_layouts/15/DocIdRedir.aspx?ID=UX25FU4DC2SS-205-472</Url>
      <Description>UX25FU4DC2SS-205-472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8BE5B8167B92438FE3A35435632A2E" ma:contentTypeVersion="1" ma:contentTypeDescription="Создание документа." ma:contentTypeScope="" ma:versionID="06f1935ba281e9e2b97ac0d6ffd898ff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450019258d283ae1a22ba73a0a5a349f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D0991-533A-4E5F-AFE9-09932615D58F}"/>
</file>

<file path=customXml/itemProps2.xml><?xml version="1.0" encoding="utf-8"?>
<ds:datastoreItem xmlns:ds="http://schemas.openxmlformats.org/officeDocument/2006/customXml" ds:itemID="{614663B9-5886-4F79-A87F-9E5BA747841C}"/>
</file>

<file path=customXml/itemProps3.xml><?xml version="1.0" encoding="utf-8"?>
<ds:datastoreItem xmlns:ds="http://schemas.openxmlformats.org/officeDocument/2006/customXml" ds:itemID="{3E3D957C-4914-44A7-A3B7-1AA155576D38}"/>
</file>

<file path=customXml/itemProps4.xml><?xml version="1.0" encoding="utf-8"?>
<ds:datastoreItem xmlns:ds="http://schemas.openxmlformats.org/officeDocument/2006/customXml" ds:itemID="{1470227E-E51E-4DAF-AEBC-87876DA6A54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636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Trebuchet MS</vt:lpstr>
      <vt:lpstr>Verdana</vt:lpstr>
      <vt:lpstr>Wingdings 3</vt:lpstr>
      <vt:lpstr>Грань</vt:lpstr>
      <vt:lpstr>Образование ЮИД в Солигаличской общеобразовательной основной школе</vt:lpstr>
      <vt:lpstr>Образование ЮИД в стране.</vt:lpstr>
      <vt:lpstr>Образование ЮИД в Солигаличском районе</vt:lpstr>
      <vt:lpstr>Образование ЮИД в Солигаличском районе</vt:lpstr>
      <vt:lpstr>Образование ЮИД в Солигаличском районе</vt:lpstr>
      <vt:lpstr>Образование ЮИД в Солигаличском районе</vt:lpstr>
      <vt:lpstr>ЮИД в МКОУ «Солигаличской общеобразовательной основной школе»</vt:lpstr>
      <vt:lpstr>ЮИД в МКОУ «Солигаличской общеобразовательной основной школе»</vt:lpstr>
      <vt:lpstr>ЮИД в МКОУ «Солигаличской общеобразовательной основной школе»</vt:lpstr>
      <vt:lpstr>ЮИД в МКОУ «Солигаличской общеобразовательной основной школе»</vt:lpstr>
      <vt:lpstr>ЮИД в МКОУ «Солигаличской общеобразовательной основной школе»</vt:lpstr>
      <vt:lpstr>Команда «Красный ,Желтый ,Зеленый»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ЮИД в стране.</dc:title>
  <dc:creator>Пользователь Windows</dc:creator>
  <cp:lastModifiedBy>Иван</cp:lastModifiedBy>
  <cp:revision>26</cp:revision>
  <dcterms:created xsi:type="dcterms:W3CDTF">2021-03-05T17:41:35Z</dcterms:created>
  <dcterms:modified xsi:type="dcterms:W3CDTF">2021-03-15T20:00:22Z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0x0101000D8BE5B8167B92438FE3A35435632A2E</vt:lpwstr>
  </property>
  <property fmtid="{D5CDD505-2E9C-101B-9397-08002B2CF9AE}" pid="3" name="_dlc_DocIdItemGuid">
    <vt:lpwstr>96c8fc1e-2df8-40c8-986e-6505dae04cf1</vt:lpwstr>
  </property>
</Properties>
</file>