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83174A57D250E488C26B0A716F88F2A" ma:contentTypeVersion="0" ma:contentTypeDescription="Создание документа." ma:contentTypeScope="" ma:versionID="9a6875d1c0298dc5b22ceacb9a46d0e6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81d4fe4568dadb21deafbc8a24a19468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UX25FU4DC2SS-485-354</_dlc_DocId>
    <_dlc_DocIdUrl xmlns="abdb83d0-779d-445a-a542-78c4e7e32ea9">
      <Url>https://www.eduportal44.ru/soligalich/Kuzem_OSchool/1/_layouts/15/DocIdRedir.aspx?ID=UX25FU4DC2SS-485-354</Url>
      <Description>UX25FU4DC2SS-485-354</Description>
    </_dlc_DocIdUrl>
  </documentManagement>
</p:properties>
</file>

<file path=customXml/itemProps1.xml><?xml version="1.0" encoding="utf-8"?>
<ds:datastoreItem xmlns:ds="http://schemas.openxmlformats.org/officeDocument/2006/customXml" ds:itemID="{5D334E5C-A92B-453C-89DC-F415CB3D9D5D}"/>
</file>

<file path=customXml/itemProps2.xml><?xml version="1.0" encoding="utf-8"?>
<ds:datastoreItem xmlns:ds="http://schemas.openxmlformats.org/officeDocument/2006/customXml" ds:itemID="{F622F273-8160-4D6D-9BC3-DFE0534FC28C}"/>
</file>

<file path=customXml/itemProps3.xml><?xml version="1.0" encoding="utf-8"?>
<ds:datastoreItem xmlns:ds="http://schemas.openxmlformats.org/officeDocument/2006/customXml" ds:itemID="{DA718B80-4D91-403A-B7BD-FA6289CA5DC3}"/>
</file>

<file path=customXml/itemProps4.xml><?xml version="1.0" encoding="utf-8"?>
<ds:datastoreItem xmlns:ds="http://schemas.openxmlformats.org/officeDocument/2006/customXml" ds:itemID="{4B2410B7-D549-4B79-B59E-C0FE1F1BB5E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0x010100A83174A57D250E488C26B0A716F88F2A</vt:lpwstr>
  </property>
  <property fmtid="{D5CDD505-2E9C-101B-9397-08002B2CF9AE}" pid="3" name="_dlc_DocIdItemGuid">
    <vt:lpwstr>be9e14ca-7024-4938-8d81-9c5d4848ffa3</vt:lpwstr>
  </property>
</Properties>
</file>