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8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19982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3978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7975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1971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9999"/>
    <a:srgbClr val="CC99FF"/>
    <a:srgbClr val="FF7C80"/>
    <a:srgbClr val="8EB4E3"/>
    <a:srgbClr val="C0504D"/>
    <a:srgbClr val="D9969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 varScale="1">
        <p:scale>
          <a:sx n="50" d="100"/>
          <a:sy n="50" d="100"/>
        </p:scale>
        <p:origin x="1770" y="6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6D632D-10F6-46C6-BD1C-AA8BB55D918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D5028-2C62-4114-A6E3-F39F1356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4C76-5C33-41AC-95E2-BA78F590BB9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137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16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63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501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23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638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5210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541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43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50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884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92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11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0646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9638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82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472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122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B37-D257-4F2D-AA88-3DC94610B7F6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27C-623F-4952-AD06-99E2336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6DC-75DF-4FB2-970A-01589764628B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045D-01A3-44E4-AB86-A1A7BFAF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C17-5022-4F7F-9B0F-A56BF5D2A5E2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003-7959-4CC6-B4C2-2DD47449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1A2C-8F9F-403C-ADD4-C6DD82A85A16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3C1-92A1-41D0-ACA0-D8F1F78E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39C-F868-4CBA-BEDC-4247B4B25C90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4C9D-9165-4840-8D6B-8927B562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696-17C5-49D2-B081-646137D91915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25F-1FCE-4537-B83B-A8555840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4C4-7AB5-45A5-A679-574BBA553C80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36BE-774A-44CE-96A5-363389D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5E9-4AA1-4F54-A01E-A65E75333661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7C0-86A8-45A1-B388-08C84649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514" y="9096695"/>
            <a:ext cx="3599999" cy="504507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3"/>
            <a:ext cx="12801600" cy="7045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5559" y="868967"/>
            <a:ext cx="12850496" cy="46671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F38-E0A4-4B87-830D-157A250DA175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894E-3F8D-4CEB-A2A9-B021ABF7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34E-8C5B-4DBD-B608-B05056589AA8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75E-F52F-4A60-8D91-67A242B5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E9C7-0193-4DA0-B28E-924831159904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5F12-9091-45ED-9D58-7CE6ABB5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974" indent="-4799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944416" y="480122"/>
            <a:ext cx="8229917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 dirty="0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2343" y="1452230"/>
            <a:ext cx="8801100" cy="22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080031" y="192088"/>
            <a:ext cx="8476619" cy="1214405"/>
            <a:chOff x="1165" y="193"/>
            <a:chExt cx="3197" cy="520"/>
          </a:xfrm>
        </p:grpSpPr>
        <p:sp>
          <p:nvSpPr>
            <p:cNvPr id="13322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 dirty="0">
                  <a:solidFill>
                    <a:srgbClr val="17375E"/>
                  </a:solidFill>
                </a:rPr>
              </a:br>
              <a:r>
                <a:rPr lang="ru-RU" sz="2800" dirty="0">
                  <a:solidFill>
                    <a:srgbClr val="17375E"/>
                  </a:solidFill>
                </a:rPr>
                <a:t>Российской </a:t>
              </a:r>
              <a:r>
                <a:rPr lang="ru-RU" sz="2800" dirty="0" smtClean="0">
                  <a:solidFill>
                    <a:srgbClr val="17375E"/>
                  </a:solidFill>
                </a:rPr>
                <a:t>Федерации</a:t>
              </a:r>
              <a:endParaRPr lang="ru-RU" sz="2800" dirty="0">
                <a:solidFill>
                  <a:srgbClr val="17375E"/>
                </a:solidFill>
              </a:endParaRPr>
            </a:p>
          </p:txBody>
        </p:sp>
        <p:pic>
          <p:nvPicPr>
            <p:cNvPr id="13323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448141" y="2532350"/>
            <a:ext cx="12097068" cy="2430269"/>
            <a:chOff x="1020" y="1372"/>
            <a:chExt cx="4265" cy="10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FFFFFF"/>
                  </a:solidFill>
                </a:rPr>
                <a:t>Памятки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smtClean="0">
                  <a:solidFill>
                    <a:srgbClr val="FFFFFF"/>
                  </a:solidFill>
                </a:rPr>
                <a:t>прибывающим с </a:t>
              </a:r>
              <a:r>
                <a:rPr lang="ru-RU" sz="4000" b="1" dirty="0" smtClean="0">
                  <a:solidFill>
                    <a:srgbClr val="FFFFFF"/>
                  </a:solidFill>
                </a:rPr>
                <a:t>Украины</a:t>
              </a:r>
              <a:endParaRPr lang="ru-RU" sz="4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0" y="8419003"/>
            <a:ext cx="128016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</a:rPr>
              <a:t>Москва</a:t>
            </a:r>
            <a:br>
              <a:rPr lang="ru-RU" dirty="0">
                <a:solidFill>
                  <a:srgbClr val="17375E"/>
                </a:solidFill>
              </a:rPr>
            </a:br>
            <a:r>
              <a:rPr lang="ru-RU" dirty="0" smtClean="0">
                <a:solidFill>
                  <a:srgbClr val="17375E"/>
                </a:solidFill>
              </a:rPr>
              <a:t>2014 </a:t>
            </a:r>
            <a:r>
              <a:rPr lang="ru-RU" dirty="0">
                <a:solidFill>
                  <a:srgbClr val="17375E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128192"/>
            <a:ext cx="4464496" cy="7560840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3067875" cy="100446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40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5248672" y="1128192"/>
            <a:ext cx="7344816" cy="7560840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704"/>
              <a:ext cx="2930958" cy="305891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8" y="684206"/>
              <a:ext cx="2930956" cy="4484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0720" y="3144416"/>
            <a:ext cx="6624736" cy="39241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5824736" y="1272208"/>
            <a:ext cx="6768752" cy="7416825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496144" y="1272206"/>
            <a:ext cx="4968552" cy="7416826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705"/>
              <a:ext cx="2694044" cy="174415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endParaRPr lang="ru-RU" sz="2000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dirty="0" smtClean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endParaRPr lang="ru-RU" sz="2000" b="1" dirty="0" smtClean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984176"/>
            <a:ext cx="12097344" cy="8064896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298"/>
              <a:ext cx="2916000" cy="304148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3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152" y="1416224"/>
            <a:ext cx="12025336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96143" y="1200200"/>
            <a:ext cx="12097345" cy="6696744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076"/>
              <a:ext cx="3090431" cy="338148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37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08"/>
            <a:ext cx="4968552" cy="7632848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4"/>
              <a:ext cx="2916000" cy="729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68152" y="3725720"/>
            <a:ext cx="4824536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5680720" y="1272208"/>
            <a:ext cx="6912768" cy="7632848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929"/>
              <a:ext cx="2859923" cy="30022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60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720" y="1920280"/>
            <a:ext cx="6768752" cy="73208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96144" y="1272208"/>
            <a:ext cx="4968552" cy="6912768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20"/>
              <a:ext cx="2847118" cy="87655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2168" y="2064296"/>
            <a:ext cx="4320480" cy="648483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4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2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5824737" y="1272208"/>
            <a:ext cx="6768752" cy="6912768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776" y="1992288"/>
            <a:ext cx="6264696" cy="60939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136104" y="1236205"/>
            <a:ext cx="12530379" cy="781286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770" cy="1846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6121" y="1776264"/>
            <a:ext cx="12265359" cy="78452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/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 smtClean="0">
                <a:solidFill>
                  <a:srgbClr val="002060"/>
                </a:solidFill>
                <a:latin typeface="+mj-lt"/>
              </a:rPr>
            </a:b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496144" y="1272208"/>
            <a:ext cx="12089436" cy="4896544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4"/>
              <a:ext cx="2721704" cy="29084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9" y="2054434"/>
            <a:ext cx="1188132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2155" y="2313435"/>
            <a:ext cx="5376597" cy="830981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8152" y="1163049"/>
            <a:ext cx="11881320" cy="147731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Территория вселения </a:t>
            </a:r>
            <a:r>
              <a:rPr lang="ru-RU" dirty="0" smtClean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 smtClean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2928" y="2352328"/>
            <a:ext cx="4704523" cy="32470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1300" u="sng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152" y="2854648"/>
            <a:ext cx="3744416" cy="6986512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Карелия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Марий Эл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Мордовия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Республика Хакасия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Чувашская Республика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Алтайский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Забайкальский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Красноярский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Пермский край;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Архангельская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Брянская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Волгоградская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Воронежская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Калужская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Костромская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Кемеровская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Курганская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Липецкая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472" y="2884845"/>
            <a:ext cx="4320480" cy="67402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933" y="6228289"/>
            <a:ext cx="4992555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217" y="3360440"/>
            <a:ext cx="10753191" cy="158811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8592" y="2758492"/>
            <a:ext cx="6624736" cy="2862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2581" y="5160640"/>
            <a:ext cx="4704523" cy="3693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973" y="5232648"/>
            <a:ext cx="5124099" cy="4152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60440" y="1560240"/>
            <a:ext cx="6400800" cy="9027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59"/>
              </a:lnSpc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8 (495) 980-25-40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6144" y="1056185"/>
            <a:ext cx="5328592" cy="3456383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9" y="764703"/>
              <a:ext cx="2721902" cy="90294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2" cy="2219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2771" y="4728589"/>
            <a:ext cx="6480717" cy="4248475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652"/>
              <a:ext cx="2965916" cy="10626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заявление о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 smtClean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 smtClean="0">
                  <a:solidFill>
                    <a:srgbClr val="002060"/>
                  </a:solidFill>
                </a:rPr>
                <a:t>;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1000 рублей.</a:t>
              </a:r>
            </a:p>
            <a:p>
              <a:endParaRPr lang="ru-RU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5" y="736236"/>
              <a:ext cx="2965915" cy="21190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2771" y="1056184"/>
            <a:ext cx="6480717" cy="3456383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3" y="764704"/>
              <a:ext cx="3038646" cy="335489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endParaRPr lang="en-US" sz="1200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 smtClean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957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96144" y="4728591"/>
            <a:ext cx="5328592" cy="4248473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705"/>
              <a:ext cx="2834029" cy="82736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/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8 (495) 636-98-98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2" y="640540"/>
              <a:ext cx="2834030" cy="1784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496144" y="1218202"/>
            <a:ext cx="12097344" cy="7686854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5" y="764704"/>
              <a:ext cx="2110817" cy="306097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>
                <a:buFont typeface="Arial" pitchFamily="34" charset="0"/>
                <a:buChar char="•"/>
              </a:pPr>
              <a:endParaRPr lang="ru-RU" sz="13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 smtClean="0">
                  <a:solidFill>
                    <a:srgbClr val="002060"/>
                  </a:solidFill>
                </a:rPr>
                <a:t>  </a:t>
              </a:r>
              <a:r>
                <a:rPr lang="ru-RU" sz="2800" dirty="0" smtClean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r>
                <a:rPr lang="ru-RU" sz="28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 smtClean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0"/>
          <p:cNvGrpSpPr/>
          <p:nvPr/>
        </p:nvGrpSpPr>
        <p:grpSpPr>
          <a:xfrm>
            <a:off x="496144" y="1128192"/>
            <a:ext cx="12097344" cy="7848872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703"/>
              <a:ext cx="3099005" cy="329462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/>
              <a:r>
                <a:rPr lang="en-US" sz="1500" dirty="0" smtClean="0">
                  <a:solidFill>
                    <a:srgbClr val="002060"/>
                  </a:solidFill>
                </a:rPr>
                <a:t>     </a:t>
              </a:r>
            </a:p>
            <a:p>
              <a:pPr algn="just"/>
              <a:r>
                <a:rPr lang="en-US" sz="1700" dirty="0" smtClean="0">
                  <a:solidFill>
                    <a:srgbClr val="002060"/>
                  </a:solidFill>
                </a:rPr>
                <a:t>     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 smtClean="0">
                  <a:solidFill>
                    <a:srgbClr val="002060"/>
                  </a:solidFill>
                </a:rPr>
                <a:t>: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 </a:t>
              </a:r>
              <a:endParaRPr lang="en-US" sz="17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</a:t>
              </a:r>
              <a:r>
                <a:rPr lang="ru-RU" sz="1700" kern="0" dirty="0" smtClean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 smtClean="0">
                  <a:solidFill>
                    <a:srgbClr val="002060"/>
                  </a:solidFill>
                </a:rPr>
                <a:t>;</a:t>
              </a:r>
              <a:endParaRPr lang="ru-RU" sz="1700" kern="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.</a:t>
              </a:r>
              <a:endParaRPr lang="ru-RU" sz="17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7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10"/>
            <a:ext cx="5400600" cy="7704854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</a:pPr>
              <a:endParaRPr lang="en-US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6544816" y="1272208"/>
            <a:ext cx="6048672" cy="7704856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6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2835" y="3504456"/>
            <a:ext cx="595266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96144" y="1200198"/>
            <a:ext cx="3888432" cy="7416827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705"/>
              <a:ext cx="3025991" cy="11442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5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4672608" y="1200198"/>
            <a:ext cx="7920880" cy="7560841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704"/>
              <a:ext cx="2745682" cy="149642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том числе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заявлении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r>
                <a:rPr lang="ru-RU" b="1" spc="-49" dirty="0" smtClean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 spc="-49" dirty="0" smtClean="0">
                  <a:solidFill>
                    <a:srgbClr val="002060"/>
                  </a:solidFill>
                </a:rPr>
                <a:t>;</a:t>
              </a:r>
              <a:r>
                <a:rPr lang="ru-RU" b="1" spc="-49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</a:pPr>
              <a:endParaRPr lang="ru-RU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5" name="Группа 27"/>
          <p:cNvGrpSpPr/>
          <p:nvPr/>
        </p:nvGrpSpPr>
        <p:grpSpPr>
          <a:xfrm>
            <a:off x="424136" y="1128192"/>
            <a:ext cx="7128794" cy="7884877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4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696944" y="1128192"/>
            <a:ext cx="4848540" cy="7884877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7201"/>
              <a:ext cx="2849104" cy="305984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5" y="728554"/>
              <a:ext cx="2849103" cy="275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0881" y="6144949"/>
            <a:ext cx="5400601" cy="6001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23" tIns="45712" rIns="91423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36" y="2496344"/>
            <a:ext cx="7200799" cy="5940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944" y="2496344"/>
            <a:ext cx="4752528" cy="52937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944" y="6096744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2927" y="6096747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3" y="1056185"/>
            <a:ext cx="6192689" cy="7560839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976864" y="1056184"/>
            <a:ext cx="5616624" cy="3816424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704"/>
              <a:ext cx="2916000" cy="104180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3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6976864" y="5016624"/>
            <a:ext cx="5616624" cy="360040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5"/>
              <a:ext cx="2931429" cy="88466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152" y="2203481"/>
            <a:ext cx="5688631" cy="58374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endParaRPr lang="ru-RU" sz="1200" dirty="0" smtClean="0"/>
          </a:p>
          <a:p>
            <a:pPr>
              <a:lnSpc>
                <a:spcPts val="1600"/>
              </a:lnSpc>
            </a:pPr>
            <a:endParaRPr lang="ru-RU" sz="1200" dirty="0" smtClean="0"/>
          </a:p>
          <a:p>
            <a:endParaRPr lang="ru-RU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912" y="5358267"/>
            <a:ext cx="4968552" cy="34747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85709" indent="-85709">
              <a:lnSpc>
                <a:spcPct val="90000"/>
              </a:lnSpc>
            </a:pP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912" y="2008561"/>
            <a:ext cx="4968552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sz="1200" dirty="0" smtClean="0"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1128193"/>
            <a:ext cx="4824536" cy="7884878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464696" y="1128193"/>
            <a:ext cx="7128791" cy="7884878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3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4"/>
              <a:ext cx="3046566" cy="2266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12" y="1738041"/>
            <a:ext cx="5472608" cy="70839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1900"/>
              </a:lnSpc>
            </a:pP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>
              <a:lnSpc>
                <a:spcPts val="1700"/>
              </a:lnSpc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712" y="1970808"/>
            <a:ext cx="6912768" cy="729428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98b2e6ce8ad52b808442c952abaa5fa5536f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UX25FU4DC2SS-485-127</_dlc_DocId>
    <_dlc_DocIdUrl xmlns="abdb83d0-779d-445a-a542-78c4e7e32ea9">
      <Url>http://www.eduportal44.ru/soligalich/Kuzem_OSchool/1/_layouts/15/DocIdRedir.aspx?ID=UX25FU4DC2SS-485-127</Url>
      <Description>UX25FU4DC2SS-485-127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3174A57D250E488C26B0A716F88F2A" ma:contentTypeVersion="0" ma:contentTypeDescription="Создание документа." ma:contentTypeScope="" ma:versionID="9a6875d1c0298dc5b22ceacb9a46d0e6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2D1B2-87E1-400A-9998-CAE426A1D6CE}"/>
</file>

<file path=customXml/itemProps2.xml><?xml version="1.0" encoding="utf-8"?>
<ds:datastoreItem xmlns:ds="http://schemas.openxmlformats.org/officeDocument/2006/customXml" ds:itemID="{442E8BB4-5B72-4452-97D9-09FF3991BE79}"/>
</file>

<file path=customXml/itemProps3.xml><?xml version="1.0" encoding="utf-8"?>
<ds:datastoreItem xmlns:ds="http://schemas.openxmlformats.org/officeDocument/2006/customXml" ds:itemID="{BC57975C-1D01-4305-8F69-BC4B3AC02CFA}"/>
</file>

<file path=customXml/itemProps4.xml><?xml version="1.0" encoding="utf-8"?>
<ds:datastoreItem xmlns:ds="http://schemas.openxmlformats.org/officeDocument/2006/customXml" ds:itemID="{ED8D914C-D2FC-4AD3-BFBB-FA2BF6215D7C}"/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3046</Words>
  <Application>Microsoft Office PowerPoint</Application>
  <PresentationFormat>A3 (297x420 мм)</PresentationFormat>
  <Paragraphs>497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UserN4</cp:lastModifiedBy>
  <cp:revision>906</cp:revision>
  <dcterms:created xsi:type="dcterms:W3CDTF">2012-11-16T11:55:46Z</dcterms:created>
  <dcterms:modified xsi:type="dcterms:W3CDTF">2014-09-11T06:22:52Z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0x010100A83174A57D250E488C26B0A716F88F2A</vt:lpwstr>
  </property>
  <property fmtid="{D5CDD505-2E9C-101B-9397-08002B2CF9AE}" pid="3" name="_dlc_DocIdItemGuid">
    <vt:lpwstr>63b70cf9-ceb1-4413-ab18-39885d3eaae3</vt:lpwstr>
  </property>
</Properties>
</file>