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336A6E33-A4D4-48B3-88DB-193724070C19}">
          <p14:sldIdLst>
            <p14:sldId id="256"/>
            <p14:sldId id="257"/>
            <p14:sldId id="258"/>
            <p14:sldId id="259"/>
            <p14:sldId id="260"/>
            <p14:sldId id="263"/>
            <p14:sldId id="264"/>
            <p14:sldId id="265"/>
            <p14:sldId id="261"/>
            <p14:sldId id="266"/>
            <p14:sldId id="267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80"/>
    <a:srgbClr val="FF0048"/>
    <a:srgbClr val="FAFA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7" d="100"/>
          <a:sy n="57" d="100"/>
        </p:scale>
        <p:origin x="-3180" y="-12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7623" y="2056083"/>
            <a:ext cx="5150224" cy="2387600"/>
          </a:xfrm>
        </p:spPr>
        <p:txBody>
          <a:bodyPr>
            <a:noAutofit/>
          </a:bodyPr>
          <a:lstStyle/>
          <a:p>
            <a:r>
              <a:rPr lang="ru-RU" sz="2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Century Gothic" panose="020B0502020202020204" pitchFamily="34" charset="0"/>
              </a:rPr>
              <a:t>Проведение первичной информационной кампании для ознакомления родителей с введением на территории муниципалитетов системы персонифицированного финансирования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9895" y="1253190"/>
            <a:ext cx="62241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Направить </a:t>
            </a:r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педагогам памятку. Обеспечить и проконтролировать изучение ими материалов, подготовить к наиболее часто задаваемым родителями вопросам.</a:t>
            </a:r>
          </a:p>
        </p:txBody>
      </p:sp>
      <p:pic>
        <p:nvPicPr>
          <p:cNvPr id="8194" name="Picture 2" descr="C:\Users\shibaev\Desktop\spec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1900" y="3321236"/>
            <a:ext cx="3286298" cy="328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18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0223" y="1323374"/>
            <a:ext cx="639248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Рассказать </a:t>
            </a:r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о системе перс. финансирования на родительских собраниях.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170" name="Picture 2" descr="C:\Users\shibaev\Desktop\Проведение первичной информационной кампании для родителей о введении системы ПФ ДОД\Проведение первичной информационной кампании для родителей о введении системы ПФ ДОД\Вспомогательные материалы\Васечкины и сертификат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4374" y="3670486"/>
            <a:ext cx="6984183" cy="285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596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15589" y="582067"/>
            <a:ext cx="63592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Цель</a:t>
            </a:r>
          </a:p>
          <a:p>
            <a:endParaRPr lang="ru-RU" sz="28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Проведение первичной информационной кампании для ознакомления родителей с введением на территории муниципалитетов системы персонифицированного финансирования:</a:t>
            </a:r>
          </a:p>
          <a:p>
            <a:endParaRPr lang="ru-RU" sz="28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-	через СМИ;</a:t>
            </a: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-	через социальные сети;</a:t>
            </a: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-	на родительских собраниях</a:t>
            </a:r>
            <a:r>
              <a:rPr lang="ru-RU" sz="2800" dirty="0"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3739" y="582067"/>
            <a:ext cx="6882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Задача</a:t>
            </a:r>
          </a:p>
          <a:p>
            <a:endParaRPr lang="ru-RU" sz="28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Задача информационной кампании – предоставление общей информации родителям о запуске в этом году системы персонифицированного финансирования.</a:t>
            </a:r>
          </a:p>
          <a:p>
            <a:endParaRPr lang="ru-RU" sz="28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Информационную кампанию должны проводить не только муниципальные органы управления образованием, но и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4932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53985" y="905190"/>
            <a:ext cx="70824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Вспомогательные средства</a:t>
            </a:r>
          </a:p>
          <a:p>
            <a:endParaRPr lang="ru-RU" sz="28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1.	Шаблон поста для размещения в социальных сетях.</a:t>
            </a: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2.	Шаблон статьи для СМИ и размещения на сайтах учреждений.</a:t>
            </a: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3.	Памятка педагогу.</a:t>
            </a:r>
          </a:p>
          <a:p>
            <a:r>
              <a:rPr lang="ru-RU" sz="2800" dirty="0">
                <a:solidFill>
                  <a:srgbClr val="008080"/>
                </a:solidFill>
                <a:latin typeface="Century Gothic" panose="020B0502020202020204" pitchFamily="34" charset="0"/>
              </a:rPr>
              <a:t>4.	Баннеры о персонифицированном финансировании для соц. сетей и сайтов.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4360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2264" y="1243794"/>
            <a:ext cx="6758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80"/>
                </a:solidFill>
              </a:rPr>
              <a:t>1.</a:t>
            </a:r>
            <a:r>
              <a:rPr lang="ru-RU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 Подключить </a:t>
            </a:r>
            <a:r>
              <a:rPr lang="ru-RU" dirty="0">
                <a:solidFill>
                  <a:srgbClr val="008080"/>
                </a:solidFill>
                <a:latin typeface="Century Gothic" panose="020B0502020202020204" pitchFamily="34" charset="0"/>
              </a:rPr>
              <a:t>к проведению информационной кампании учреждения дополнительного образования, </a:t>
            </a:r>
            <a:r>
              <a:rPr lang="ru-RU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зарегистрированные </a:t>
            </a:r>
            <a:r>
              <a:rPr lang="ru-RU" dirty="0">
                <a:solidFill>
                  <a:srgbClr val="008080"/>
                </a:solidFill>
                <a:latin typeface="Century Gothic" panose="020B0502020202020204" pitchFamily="34" charset="0"/>
              </a:rPr>
              <a:t>в Навигаторе.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245" y="2320217"/>
            <a:ext cx="7302614" cy="375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052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2264" y="1320450"/>
            <a:ext cx="66751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Подготовить </a:t>
            </a:r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и разместить в местных печатных и/или электронных СМИ статью о начале работы в регионе системы финансирования дополнительных занятий для детей.</a:t>
            </a:r>
          </a:p>
          <a:p>
            <a:endParaRPr lang="ru-RU" sz="24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Так же направить подготовленный текст учреждениям для размещения на сайтах учреждений.</a:t>
            </a:r>
          </a:p>
        </p:txBody>
      </p:sp>
      <p:pic>
        <p:nvPicPr>
          <p:cNvPr id="4098" name="Picture 2" descr="C:\Users\shibaev\Desktop\computer16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8415" y="4186378"/>
            <a:ext cx="2627230" cy="262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482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80224" y="1405580"/>
            <a:ext cx="65650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Подготовить </a:t>
            </a:r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пост о начале работы в регионе системы финансирования дополнительных занятий для детей.</a:t>
            </a:r>
          </a:p>
          <a:p>
            <a:endParaRPr lang="ru-RU" sz="2400" dirty="0">
              <a:solidFill>
                <a:srgbClr val="008080"/>
              </a:solidFill>
              <a:latin typeface="Century Gothic" panose="020B0502020202020204" pitchFamily="34" charset="0"/>
            </a:endParaRPr>
          </a:p>
          <a:p>
            <a:r>
              <a:rPr lang="ru-RU" sz="24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Подготовленный </a:t>
            </a:r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текст поста направить учреждениям, для размещения в соц.</a:t>
            </a:r>
          </a:p>
          <a:p>
            <a:r>
              <a:rPr lang="ru-RU" sz="24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сетях </a:t>
            </a:r>
            <a:r>
              <a:rPr lang="ru-RU" sz="2400" dirty="0">
                <a:solidFill>
                  <a:srgbClr val="008080"/>
                </a:solidFill>
                <a:latin typeface="Century Gothic" panose="020B0502020202020204" pitchFamily="34" charset="0"/>
              </a:rPr>
              <a:t>на страницах учреждений.</a:t>
            </a:r>
          </a:p>
        </p:txBody>
      </p:sp>
      <p:pic>
        <p:nvPicPr>
          <p:cNvPr id="3076" name="Picture 4" descr="C:\Users\shibaev\Desktop\facebook-twitter-instagram-icons-png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6359" y="4186378"/>
            <a:ext cx="2528877" cy="252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978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80224" y="403751"/>
            <a:ext cx="6429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48"/>
                </a:solidFill>
                <a:latin typeface="Century Gothic" panose="020B0502020202020204" pitchFamily="34" charset="0"/>
              </a:rPr>
              <a:t>Инструкция к выполнению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0223" y="1303305"/>
            <a:ext cx="622418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8080"/>
                </a:solidFill>
                <a:latin typeface="Century Gothic" panose="020B0502020202020204" pitchFamily="34" charset="0"/>
              </a:rPr>
              <a:t>При </a:t>
            </a:r>
            <a:r>
              <a:rPr lang="ru-RU" sz="2000" dirty="0">
                <a:solidFill>
                  <a:srgbClr val="008080"/>
                </a:solidFill>
                <a:latin typeface="Century Gothic" panose="020B0502020202020204" pitchFamily="34" charset="0"/>
              </a:rPr>
              <a:t>оформлении постов и информационных статей рекомендуется использовать приложенные баннеры.</a:t>
            </a:r>
          </a:p>
          <a:p>
            <a:endParaRPr lang="ru-RU" dirty="0"/>
          </a:p>
        </p:txBody>
      </p:sp>
      <p:pic>
        <p:nvPicPr>
          <p:cNvPr id="5122" name="Picture 2" descr="C:\Users\shibaev\Desktop\Проведение первичной информационной кампании для родителей о введении системы ПФ ДОД\Проведение первичной информационной кампании для родителей о введении системы ПФ ДОД\Вспомогательные материалы\1050х186_под-лого_персфи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690" y="2615665"/>
            <a:ext cx="7051426" cy="124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hibaev\Desktop\Проведение первичной информационной кампании для родителей о введении системы ПФ ДОД\Проведение первичной информационной кампании для родителей о введении системы ПФ ДОД\Вспомогательные материалы\230х88_под-лого_персф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690" y="4024495"/>
            <a:ext cx="7051426" cy="269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286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8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738715" y="4442011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738715" y="192741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738715" y="2765611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738715" y="3603811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738715" y="530243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1026" name="Picture 2" descr="C:\Users\shibaev\Desktop\-five-pointed-star-powerpoint-templa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6415" y="1"/>
            <a:ext cx="769758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shibaev\Desktop\Проведение первичной информационной кампании для родителей о введении системы ПФ ДОД\Проведение первичной информационной кампании для родителей о введении системы ПФ ДОД\Вспомогательные материалы\294х400_под-лого_персфи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151" y="1281381"/>
            <a:ext cx="3383662" cy="460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hibaev\Desktop\Проведение первичной информационной кампании для родителей о введении системы ПФ ДОД\Проведение первичной информационной кампании для родителей о введении системы ПФ ДОД\Вспомогательные материалы\300х300_под-лого_персф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5685" y="1718264"/>
            <a:ext cx="3904443" cy="390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29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477</Words>
  <Application>Microsoft Office PowerPoint</Application>
  <PresentationFormat>Экран (4:3)</PresentationFormat>
  <Paragraphs>147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Проведение первичной информационной кампании для ознакомления родителей с введением на территории муниципалитетов системы персонифицированного финансирования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Евгения Шибаева</cp:lastModifiedBy>
  <cp:revision>29</cp:revision>
  <dcterms:created xsi:type="dcterms:W3CDTF">2014-11-21T11:00:06Z</dcterms:created>
  <dcterms:modified xsi:type="dcterms:W3CDTF">2019-04-24T09:02:18Z</dcterms:modified>
</cp:coreProperties>
</file>