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58" d="100"/>
          <a:sy n="58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4.Помогите 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UX25FU4DC2SS-416-705</_dlc_DocId>
    <_dlc_DocIdUrl xmlns="abdb83d0-779d-445a-a542-78c4e7e32ea9">
      <Url>http://www.eduportal44.ru/soligalich/Korov_OSchool/1/_layouts/15/DocIdRedir.aspx?ID=UX25FU4DC2SS-416-705</Url>
      <Description>UX25FU4DC2SS-416-705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CA0EC5442C4BB469E9E8DFC319EABA4" ma:contentTypeVersion="0" ma:contentTypeDescription="Создание документа." ma:contentTypeScope="" ma:versionID="5208db86c6d3eaf7450807767309375a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1d4fe4568dadb21deafbc8a24a1946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D45FA9-E1D6-49AE-AB0C-3533951E9CEF}"/>
</file>

<file path=customXml/itemProps2.xml><?xml version="1.0" encoding="utf-8"?>
<ds:datastoreItem xmlns:ds="http://schemas.openxmlformats.org/officeDocument/2006/customXml" ds:itemID="{1886777D-23E6-4D6D-9DF2-BBFE15515148}"/>
</file>

<file path=customXml/itemProps3.xml><?xml version="1.0" encoding="utf-8"?>
<ds:datastoreItem xmlns:ds="http://schemas.openxmlformats.org/officeDocument/2006/customXml" ds:itemID="{B596D11A-9A14-4D2B-9A54-2FCC4F39B7DB}"/>
</file>

<file path=customXml/itemProps4.xml><?xml version="1.0" encoding="utf-8"?>
<ds:datastoreItem xmlns:ds="http://schemas.openxmlformats.org/officeDocument/2006/customXml" ds:itemID="{55DFAF8D-B2BF-4E50-9C59-445BF6C41DFB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Слайд 6</vt:lpstr>
      <vt:lpstr>Слайд 7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Компьютер</cp:lastModifiedBy>
  <cp:revision>85</cp:revision>
  <dcterms:created xsi:type="dcterms:W3CDTF">2014-06-01T14:22:45Z</dcterms:created>
  <dcterms:modified xsi:type="dcterms:W3CDTF">2016-05-11T14:28:32Z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0x0101004CA0EC5442C4BB469E9E8DFC319EABA4</vt:lpwstr>
  </property>
  <property fmtid="{D5CDD505-2E9C-101B-9397-08002B2CF9AE}" pid="3" name="_dlc_DocIdItemGuid">
    <vt:lpwstr>2d92b61e-3878-48b3-b032-0f6d6fcc5c73</vt:lpwstr>
  </property>
</Properties>
</file>