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1" r:id="rId7"/>
    <p:sldId id="267" r:id="rId8"/>
    <p:sldId id="269" r:id="rId9"/>
    <p:sldId id="268" r:id="rId10"/>
    <p:sldId id="262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612" autoAdjust="0"/>
    <p:restoredTop sz="86286" autoAdjust="0"/>
  </p:normalViewPr>
  <p:slideViewPr>
    <p:cSldViewPr snapToGrid="0">
      <p:cViewPr varScale="1">
        <p:scale>
          <a:sx n="38" d="100"/>
          <a:sy n="38" d="100"/>
        </p:scale>
        <p:origin x="-348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214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95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63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646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881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95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34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800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651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466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010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3FAD-49EA-4CB8-BB8F-C8033F161C03}" type="datetimeFigureOut">
              <a:rPr lang="ru-RU" smtClean="0"/>
              <a:pPr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6CF2-A6E5-4B9A-AC5D-37299CF99E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61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8491" y="764274"/>
            <a:ext cx="10107920" cy="4493525"/>
          </a:xfrm>
          <a:scene3d>
            <a:camera prst="perspectiveRight"/>
            <a:lightRig rig="threePt" dir="t"/>
          </a:scene3d>
        </p:spPr>
        <p:txBody>
          <a:bodyPr>
            <a:normAutofit/>
          </a:bodyPr>
          <a:lstStyle/>
          <a:p>
            <a:endParaRPr lang="ru-RU" sz="8000" b="1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Monotype Corsiva" panose="03010101010201010101" pitchFamily="66" charset="0"/>
            </a:endParaRPr>
          </a:p>
          <a:p>
            <a:r>
              <a:rPr lang="ru-RU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 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" name="Picture 2" descr="C:\Documents and Settings\компьютер\Рабочий стол\тоже фото\SAM_144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8637" y="1214847"/>
            <a:ext cx="5605499" cy="495082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74766" y="457200"/>
            <a:ext cx="519901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Визитная карточка воспитателя</a:t>
            </a: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«Говорят, что героиня – мать, Если у нее детишек пять. Говорят медалью награждают, Если семь детишек воспитает. Как же воспитателя назвать, Если у нее пять раз по пять? Куча славных, шумных ребятишек, Озорных девчонок и мальчишек Как же воспитателя назвать? Семь по трижды героиня- мать!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47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180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Для  эффективности своей педагогической деятельности я использую ИКТ материалы, разрабатываю презентации, проекты и программы,  работа с родителями и с социумом.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 мой взгляд. Это требование времени, что позволяет вовлечь дошкольников в игру и вызвать у них стремление к получению знаний.</a:t>
            </a:r>
            <a:endParaRPr lang="ru-RU" sz="4000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4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480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Тема по самообразованию: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развитие познавательной активности детей посредством исследовательской деятельности</a:t>
            </a:r>
            <a:endParaRPr lang="ru-RU" sz="4000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7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0">
                  <a:solidFill>
                    <a:srgbClr val="00206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reflection blurRad="6350" stA="53000" endA="300" endPos="35500" dir="5400000" sy="-90000" algn="bl" rotWithShape="0"/>
                </a:effectLst>
              </a:rPr>
              <a:t>Муниципальное казенное дошкольное образовательное  учреждение «Детский сад№1».</a:t>
            </a:r>
            <a:endParaRPr lang="ru-RU" dirty="0">
              <a:ln w="0">
                <a:solidFill>
                  <a:srgbClr val="002060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6" name="Picture 2" descr="C:\Users\Детсад_№1\Desktop\52_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8800" y="2076450"/>
            <a:ext cx="6172200" cy="41122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385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18109"/>
          </a:xfrm>
        </p:spPr>
        <p:txBody>
          <a:bodyPr>
            <a:normAutofit/>
          </a:bodyPr>
          <a:lstStyle/>
          <a:p>
            <a:pPr algn="ctr"/>
            <a: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Образование – средне педагогическое</a:t>
            </a:r>
            <a:b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 1991 году завершила обучение в </a:t>
            </a:r>
            <a:r>
              <a:rPr lang="ru-RU" sz="4000" i="1" spc="50" dirty="0" err="1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Шарьинском</a:t>
            </a:r>
            <a: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педагогическом училище</a:t>
            </a:r>
            <a:b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i="1" spc="5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Специальность: дошкольное воспитание</a:t>
            </a:r>
            <a:endParaRPr lang="ru-RU" sz="4000" i="1" spc="50" dirty="0">
              <a:ln w="9525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47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783771"/>
            <a:ext cx="10713720" cy="5460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Место работы: Муниципальное казенное дошкольное образовательное учреждение   «Детский сад№1»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Должность: воспитатель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Трудовой стаж: 28 лет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Педагогический стаж: 28 лет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Стаж работы в МКДОУ«Детский сад№1»: 19 лет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sz="4000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4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00890"/>
            <a:ext cx="10515600" cy="47026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Квалификационная категория –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первая квалификационная категория по должности воспитатель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Дата последней аттестации: 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февраль 2016 года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sz="40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8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96833"/>
            <a:ext cx="10515600" cy="52773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Девиз: 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 работу -  с радостью,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 с работы – гордостью!</a:t>
            </a: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Профессиональное кредо: </a:t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Современные дети требуют современных идей. Если мы будем учить сегодня так, как мы учили вчера, мы украдем у наших детей завтра.</a:t>
            </a: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sz="40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43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40971"/>
            <a:ext cx="10515600" cy="53165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Основная миссия педагога:</a:t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раскрыть личностные особенности каждого ребенка, превратив их в достоинства.</a:t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24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18457"/>
            <a:ext cx="10515600" cy="53557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Почему нравиться работать в ДОУ:</a:t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</a:rPr>
              <a:t>Работу воспитателя в детском саду можно сравнить с ручейком. Он всегда находится в движении, и остановить его невозможно. Так и я – вместе с детьми продвигаюсь вперед в познании нового, неизведанного.</a:t>
            </a:r>
            <a:endParaRPr lang="ru-RU" sz="4000" b="1" u="sng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94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736x/7b/2c/d9/7b2cd9917d32b39a36c42fa2bc7feb11--fair-projects-free-downlo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49085"/>
            <a:ext cx="10515600" cy="468956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Хобби:</a:t>
            </a:r>
            <a:b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400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Я люблю заниматься цветоводством. На моем участке весной, летом и осенью благоухают цветники и клумбы с яркими и ароматными цветами. Они для меня, как дети. Которых я очень люблю.</a:t>
            </a:r>
            <a: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accent5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sz="40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accent5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5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UX25FU4DC2SS-550-1102</_dlc_DocId>
    <_dlc_DocIdUrl xmlns="abdb83d0-779d-445a-a542-78c4e7e32ea9">
      <Url>http://www.eduportal44.ru/soligalich/Dsad-1/1/_layouts/15/DocIdRedir.aspx?ID=UX25FU4DC2SS-550-1102</Url>
      <Description>UX25FU4DC2SS-550-1102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ACD355A9468F642946D7E9985A8D5F1" ma:contentTypeVersion="1" ma:contentTypeDescription="Создание документа." ma:contentTypeScope="" ma:versionID="0a97b6b57efaeb614db56b2a402a602e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e2d467543fcd240e75c6440c589147ae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818D42-B5A9-4A28-8FC8-87A9BBF474C8}"/>
</file>

<file path=customXml/itemProps2.xml><?xml version="1.0" encoding="utf-8"?>
<ds:datastoreItem xmlns:ds="http://schemas.openxmlformats.org/officeDocument/2006/customXml" ds:itemID="{EBED58F1-DC5D-4521-BD4E-44B1D613A723}"/>
</file>

<file path=customXml/itemProps3.xml><?xml version="1.0" encoding="utf-8"?>
<ds:datastoreItem xmlns:ds="http://schemas.openxmlformats.org/officeDocument/2006/customXml" ds:itemID="{7A762759-92A6-43F1-AC1B-07F0CBDD7D28}"/>
</file>

<file path=customXml/itemProps4.xml><?xml version="1.0" encoding="utf-8"?>
<ds:datastoreItem xmlns:ds="http://schemas.openxmlformats.org/officeDocument/2006/customXml" ds:itemID="{B9EE51A9-1979-4D79-AE59-362C430235A3}"/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114</Words>
  <Application>Microsoft Office PowerPoint</Application>
  <PresentationFormat>Произвольный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Муниципальное казенное дошкольное образовательное  учреждение «Детский сад№1».</vt:lpstr>
      <vt:lpstr>Образование – средне педагогическое В 1991 году завершила обучение в Шарьинском педагогическом училище  Специальность: дошкольное воспитание</vt:lpstr>
      <vt:lpstr> Место работы: Муниципальное казенное дошкольное образовательное учреждение   «Детский сад№1»  Должность: воспитатель  Трудовой стаж: 28 лет  Педагогический стаж: 28 лет  Стаж работы в МКДОУ«Детский сад№1»: 19 лет   </vt:lpstr>
      <vt:lpstr> Квалификационная категория – первая квалификационная категория по должности воспитатель  Дата последней аттестации:  февраль 2016 года  </vt:lpstr>
      <vt:lpstr>Девиз:  на работу -  с радостью, а с работы – гордостью!  Профессиональное кредо:  Современные дети требуют современных идей. Если мы будем учить сегодня так, как мы учили вчера, мы украдем у наших детей завтра.  </vt:lpstr>
      <vt:lpstr>  Основная миссия педагога: раскрыть личностные особенности каждого ребенка, превратив их в достоинства.     </vt:lpstr>
      <vt:lpstr>Почему нравиться работать в ДОУ:  Работу воспитателя в детском саду можно сравнить с ручейком. Он всегда находится в движении, и остановить его невозможно. Так и я – вместе с детьми продвигаюсь вперед в познании нового, неизведанного.</vt:lpstr>
      <vt:lpstr>Хобби: Я люблю заниматься цветоводством. На моем участке весной, летом и осенью благоухают цветники и клумбы с яркими и ароматными цветами. Они для меня, как дети. Которых я очень люблю. </vt:lpstr>
      <vt:lpstr>Для  эффективности своей педагогической деятельности я использую ИКТ материалы, разрабатываю презентации, проекты и программы,  работа с родителями и с социумом. На мой взгляд. Это требование времени, что позволяет вовлечь дошкольников в игру и вызвать у них стремление к получению знаний.</vt:lpstr>
      <vt:lpstr>Тема по самообразованию: развитие познавательной активности детей посредством исследовательской деятельности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Детсад_№1</cp:lastModifiedBy>
  <cp:revision>56</cp:revision>
  <dcterms:created xsi:type="dcterms:W3CDTF">2019-02-17T17:52:59Z</dcterms:created>
  <dcterms:modified xsi:type="dcterms:W3CDTF">2019-11-21T11:52:34Z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df29bc48-c7f7-4392-9309-2c722d162f07</vt:lpwstr>
  </property>
  <property fmtid="{D5CDD505-2E9C-101B-9397-08002B2CF9AE}" pid="3" name="ContentTypeId">
    <vt:lpwstr>0x0101007ACD355A9468F642946D7E9985A8D5F1</vt:lpwstr>
  </property>
</Properties>
</file>