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4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65761"/>
            <a:ext cx="8915399" cy="387705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Учебное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пособие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Костромской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край с древнейших времён до наших дней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рименение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во внеурочной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Пигалева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Надежда Павловна,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к.и.н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., заведующий кафедрой теории и методики обучения ОГБОУ ДПО «Костромской областной институт развития образования»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8497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Идея краеведческого всеобуча – знание истории своего края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718816"/>
            <a:ext cx="8915400" cy="36941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Подумайте, какие формы для этого возможны?</a:t>
            </a:r>
          </a:p>
          <a:p>
            <a:r>
              <a:rPr lang="ru-RU" sz="2400" dirty="0" smtClean="0"/>
              <a:t>(«Читающий автобус», «День краеведческих знаний», «Пишем историю семьи» и др.)</a:t>
            </a:r>
          </a:p>
          <a:p>
            <a:r>
              <a:rPr lang="ru-RU" sz="2400" dirty="0" smtClean="0"/>
              <a:t>Какие структуры могут подключиться к реализации этой идеи?</a:t>
            </a:r>
          </a:p>
          <a:p>
            <a:r>
              <a:rPr lang="ru-RU" sz="2400" dirty="0" smtClean="0"/>
              <a:t>(СМИ, музеи, библиотеки и др.)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727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Краеведческое образование</a:t>
            </a:r>
            <a:r>
              <a:rPr lang="ru-RU" dirty="0"/>
              <a:t> — непрерывный процесс обучения и воспитания, направленный на усвоение основ знаний о природе, истории и культуре родного края, формирование нравственных ценностей, гражданского поведения и ответственного отношения к социокультурной и природной среде региона, людям, населяющим его, продуктам их труда. </a:t>
            </a:r>
          </a:p>
          <a:p>
            <a:r>
              <a:rPr lang="ru-RU" b="1" dirty="0"/>
              <a:t>Целью</a:t>
            </a:r>
            <a:r>
              <a:rPr lang="ru-RU" dirty="0"/>
              <a:t> краеведческого образования является формирование национального самосознания (национальной и культурной идентичности) и ответственного гражданского поведения на основе изучения исторического наследия и современной жизни родного края.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0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124" y="146304"/>
            <a:ext cx="9273476" cy="32674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и специфика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Пособия: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Рассчитано на 6-9 классы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Исторический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текст (вписывание местной истории в историю России)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Открытость ресурса: ученик-соавтор «Моя история»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Лента времени (значимые события с позиции… )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Страницы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честных, чистых книг…(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очерки – пища не только для ума, но и для сердца)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36" y="3413760"/>
            <a:ext cx="5352288" cy="3389376"/>
          </a:xfrm>
        </p:spPr>
      </p:pic>
    </p:spTree>
    <p:extLst>
      <p:ext uri="{BB962C8B-B14F-4D97-AF65-F5344CB8AC3E}">
        <p14:creationId xmlns:p14="http://schemas.microsoft.com/office/powerpoint/2010/main" val="11587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5454" y="316992"/>
            <a:ext cx="8915399" cy="119481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Преимущества внеурочной деятельности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454" y="1926337"/>
            <a:ext cx="8889680" cy="396513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Сегодня образовательный процесс это далеко не школьные уроки. Внеурочная деятельность приобретает все большее значение для современного ученика. Она привлекает его возможностью выбора содержания и формы, определением «порции» знаний и другими преимуществами.</a:t>
            </a:r>
          </a:p>
        </p:txBody>
      </p:sp>
    </p:spTree>
    <p:extLst>
      <p:ext uri="{BB962C8B-B14F-4D97-AF65-F5344CB8AC3E}">
        <p14:creationId xmlns:p14="http://schemas.microsoft.com/office/powerpoint/2010/main" val="29677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5454" y="316992"/>
            <a:ext cx="8915399" cy="119481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Возможности пособия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454" y="1511808"/>
            <a:ext cx="8889680" cy="47914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Моя история»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– говорю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 своей семье, месте, где живу,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могу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интерпретировать (Пример задания)</a:t>
            </a:r>
          </a:p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Узнай, не принимали ли участие в празднованиях 300-летия дома Романовых твои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земляки, члены твоей семьи?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Какая информация об этих событиях сохранилась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краеведческом музее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в музейных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уголках там, где ты живешь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? Если её нет, предположи почему?</a:t>
            </a:r>
          </a:p>
        </p:txBody>
      </p:sp>
    </p:spTree>
    <p:extLst>
      <p:ext uri="{BB962C8B-B14F-4D97-AF65-F5344CB8AC3E}">
        <p14:creationId xmlns:p14="http://schemas.microsoft.com/office/powerpoint/2010/main" val="4851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3150" y="231649"/>
            <a:ext cx="8915399" cy="20547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Возможности пособия: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умение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сравнивать, исследовать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ты думаешь, кому были адресованы эти плакаты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b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Какую реакцию они могли вызвать? Какая символика присутствует на плакатах и как можно это объяснить?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454" y="1446432"/>
            <a:ext cx="8889680" cy="5125056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79" y="2688759"/>
            <a:ext cx="4857143" cy="34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 как начало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Найди самую старую фотографию, которая хранится в семейном альбоме. Проведи исследование, направления которого определи сам.</a:t>
            </a:r>
          </a:p>
          <a:p>
            <a:endParaRPr lang="ru-RU" sz="2400" dirty="0"/>
          </a:p>
          <a:p>
            <a:r>
              <a:rPr lang="ru-RU" sz="2400" dirty="0" smtClean="0"/>
              <a:t>Сохранились ли в твоей семье какие-то вещи времен Великой Отечественной войны? Что ты можешь узнать самостоятельно о их владельцах, времени?</a:t>
            </a:r>
          </a:p>
          <a:p>
            <a:r>
              <a:rPr lang="ru-RU" sz="2400" dirty="0" smtClean="0"/>
              <a:t>Как изменятся твои знания, если ты обратишься к старшим родственникам?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603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5454" y="316992"/>
            <a:ext cx="8915399" cy="11948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Преимущества внеурочной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деятельности (для работы с Пособием )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454" y="1621536"/>
            <a:ext cx="8889680" cy="42915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Расширение образовательного пространства (музеи, библиотеки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, театры и др.);</a:t>
            </a:r>
            <a:r>
              <a:rPr lang="ru-RU" sz="3200" dirty="0" smtClean="0"/>
              <a:t> </a:t>
            </a:r>
            <a:endParaRPr lang="ru-RU" sz="3200" dirty="0" smtClean="0"/>
          </a:p>
          <a:p>
            <a:pPr>
              <a:lnSpc>
                <a:spcPct val="90000"/>
              </a:lnSpc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овышение мотивации (это мне нужно для…);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Расширение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возможностей предъявления учебной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информации 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учет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индивидуальных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особенностей;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4112"/>
            <a:ext cx="8911687" cy="30601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Возможна разработка программы внеурочной деятельности по краеведению (6-9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.)– кружки, клубы, школьные музеи и др. (возможно включение родителей)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364992"/>
            <a:ext cx="8915400" cy="31821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Программы курсов внеурочной деятельности должны содержать (в соответствии с Письмом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МОиН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от 28.10.2015 г):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1) личностные 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метапредметные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результаты освоения курса внеурочной деятельности;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2) содержание курса внеурочной деятельности с указанием форм организации учебных занятий, основных видов учебной деятельности;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3) календарно-тематическое планирование.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c215c90715fa9ca8d96e4d8b3c2c9d91c43810"/>
</p:tagLst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E5648C4E2214741AF8D91814AA41F79" ma:contentTypeVersion="" ma:contentTypeDescription="Создание документа." ma:contentTypeScope="" ma:versionID="ad2fe81caeb0a05436ac334f402b7d40">
  <xsd:schema xmlns:xsd="http://www.w3.org/2001/XMLSchema" xmlns:xs="http://www.w3.org/2001/XMLSchema" xmlns:p="http://schemas.microsoft.com/office/2006/metadata/properties" xmlns:ns2="cb86a899-a0f8-418d-86e2-5f8ad663e88b" targetNamespace="http://schemas.microsoft.com/office/2006/metadata/properties" ma:root="true" ma:fieldsID="f9e93caee784f3405e84216b02f82c71" ns2:_="">
    <xsd:import namespace="cb86a899-a0f8-418d-86e2-5f8ad663e88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6a899-a0f8-418d-86e2-5f8ad663e8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5FFDB5-A0A8-48EF-AAAD-8D509D674940}"/>
</file>

<file path=customXml/itemProps2.xml><?xml version="1.0" encoding="utf-8"?>
<ds:datastoreItem xmlns:ds="http://schemas.openxmlformats.org/officeDocument/2006/customXml" ds:itemID="{62711DF8-4C5F-409D-9CC9-73B235819BCF}"/>
</file>

<file path=customXml/itemProps3.xml><?xml version="1.0" encoding="utf-8"?>
<ds:datastoreItem xmlns:ds="http://schemas.openxmlformats.org/officeDocument/2006/customXml" ds:itemID="{6AF00523-7DFA-4AAF-A250-4F350D258AB1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522</TotalTime>
  <Words>448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Учебное пособие Костромской край с древнейших времён до наших дней ».  Применение во внеурочной деятельности</vt:lpstr>
      <vt:lpstr>Актуальность</vt:lpstr>
      <vt:lpstr>Особенности и специфика Пособия: Рассчитано на 6-9 классы Исторический текст (вписывание местной истории в историю России) Открытость ресурса: ученик-соавтор «Моя история»  Лента времени (значимые события с позиции… ) Страницы честных, чистых книг…(очерки – пища не только для ума, но и для сердца) </vt:lpstr>
      <vt:lpstr>Преимущества внеурочной деятельности</vt:lpstr>
      <vt:lpstr>Возможности пособия</vt:lpstr>
      <vt:lpstr>Возможности пособия:  умение сравнивать, исследовать  Как ты думаешь, кому были адресованы эти плакаты ?  Какую реакцию они могли вызвать? Какая символика присутствует на плакатах и как можно это объяснить? </vt:lpstr>
      <vt:lpstr>Задание как начало исследования</vt:lpstr>
      <vt:lpstr>Преимущества внеурочной деятельности (для работы с Пособием )</vt:lpstr>
      <vt:lpstr>Возможна разработка программы внеурочной деятельности по краеведению (6-9 кл.)– кружки, клубы, школьные музеи и др. (возможно включение родителей)</vt:lpstr>
      <vt:lpstr>Идея краеведческого всеобуча – знание истории своего края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Учебное пособие Костромской край с древнейших времён до наших дней » применение во внеурочной деятельности</dc:title>
  <dc:creator>USER</dc:creator>
  <cp:lastModifiedBy>USER</cp:lastModifiedBy>
  <cp:revision>23</cp:revision>
  <dcterms:created xsi:type="dcterms:W3CDTF">2016-08-16T13:29:56Z</dcterms:created>
  <dcterms:modified xsi:type="dcterms:W3CDTF">2016-08-17T14:12:17Z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0x010100CE5648C4E2214741AF8D91814AA41F79</vt:lpwstr>
  </property>
</Properties>
</file>