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65" r:id="rId3"/>
    <p:sldId id="360" r:id="rId4"/>
    <p:sldId id="361" r:id="rId5"/>
    <p:sldId id="362" r:id="rId6"/>
    <p:sldId id="349" r:id="rId7"/>
    <p:sldId id="363" r:id="rId8"/>
    <p:sldId id="364" r:id="rId9"/>
    <p:sldId id="365" r:id="rId10"/>
    <p:sldId id="366" r:id="rId11"/>
    <p:sldId id="367" r:id="rId12"/>
    <p:sldId id="368" r:id="rId13"/>
    <p:sldId id="306" r:id="rId14"/>
    <p:sldId id="370" r:id="rId15"/>
    <p:sldId id="267" r:id="rId16"/>
    <p:sldId id="371" r:id="rId17"/>
    <p:sldId id="372" r:id="rId18"/>
    <p:sldId id="373" r:id="rId19"/>
    <p:sldId id="374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6EAAC-A3E7-41EC-8DD7-D9B3A64CFB04}" type="datetimeFigureOut">
              <a:rPr lang="ru-RU" smtClean="0"/>
              <a:t>17.08.2016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3D5B0-83D4-4D87-B5D3-EEBE598BE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50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3D5B0-83D4-4D87-B5D3-EEBE598BE1B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10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3F7B-FD60-4F6A-B37A-03A07961BB71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C859596-AECB-43EE-BB90-3E41E86970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3F7B-FD60-4F6A-B37A-03A07961BB71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9596-AECB-43EE-BB90-3E41E8697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C859596-AECB-43EE-BB90-3E41E86970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3F7B-FD60-4F6A-B37A-03A07961BB71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3F7B-FD60-4F6A-B37A-03A07961BB71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C859596-AECB-43EE-BB90-3E41E86970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3F7B-FD60-4F6A-B37A-03A07961BB71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C859596-AECB-43EE-BB90-3E41E86970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B973F7B-FD60-4F6A-B37A-03A07961BB71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9596-AECB-43EE-BB90-3E41E86970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3F7B-FD60-4F6A-B37A-03A07961BB71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C859596-AECB-43EE-BB90-3E41E86970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3F7B-FD60-4F6A-B37A-03A07961BB71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C859596-AECB-43EE-BB90-3E41E8697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3F7B-FD60-4F6A-B37A-03A07961BB71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859596-AECB-43EE-BB90-3E41E8697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C859596-AECB-43EE-BB90-3E41E86970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3F7B-FD60-4F6A-B37A-03A07961BB71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C859596-AECB-43EE-BB90-3E41E86970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B973F7B-FD60-4F6A-B37A-03A07961BB71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B973F7B-FD60-4F6A-B37A-03A07961BB71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C859596-AECB-43EE-BB90-3E41E86970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4845" y="285728"/>
            <a:ext cx="7382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города Костромы «Лицей №17»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4941168"/>
            <a:ext cx="4158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Заведующий библиотекой: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Губанова Татьяна Владимировна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0" y="6372036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Кострома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034123"/>
            <a:ext cx="807249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Технологии внеурочной деятельности на базе</a:t>
            </a:r>
          </a:p>
          <a:p>
            <a:pPr algn="ctr"/>
            <a:r>
              <a:rPr lang="ru-RU" sz="28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Информационно-библиотечного центра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6" descr="foto0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9503" y="980728"/>
            <a:ext cx="7250112" cy="483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83768" y="322808"/>
            <a:ext cx="416113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Беседка  А.Н.Островского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02742" y="565763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макет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3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С диска Document\22222\поделки из спичек\печать спичечный город\IMG_25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3643313"/>
            <a:ext cx="2000250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F:\С диска Document\22222\поделки из спичек\печать спичечный город\IMG_25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8193" y="857250"/>
            <a:ext cx="3500438" cy="233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F:\С диска Document\22222\поделки из спичек\печать спичечный город\IMG_25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429125"/>
            <a:ext cx="3429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4" descr="foto_1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552" y="870004"/>
            <a:ext cx="209550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5" descr="foto_111"/>
          <p:cNvPicPr>
            <a:picLocks noChangeAspect="1" noChangeArrowheads="1"/>
          </p:cNvPicPr>
          <p:nvPr/>
        </p:nvPicPr>
        <p:blipFill>
          <a:blip r:embed="rId6"/>
          <a:srcRect l="31546"/>
          <a:stretch>
            <a:fillRect/>
          </a:stretch>
        </p:blipFill>
        <p:spPr bwMode="auto">
          <a:xfrm>
            <a:off x="2714625" y="2143125"/>
            <a:ext cx="3373438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483768" y="322808"/>
            <a:ext cx="431310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Строим деревянный город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:\Татьяна\фотоаппарат\101_PANA\P1010518.JPG"/>
          <p:cNvPicPr>
            <a:picLocks noChangeAspect="1" noChangeArrowheads="1"/>
          </p:cNvPicPr>
          <p:nvPr/>
        </p:nvPicPr>
        <p:blipFill>
          <a:blip r:embed="rId2"/>
          <a:srcRect r="11525" b="15428"/>
          <a:stretch>
            <a:fillRect/>
          </a:stretch>
        </p:blipFill>
        <p:spPr bwMode="auto">
          <a:xfrm>
            <a:off x="395288" y="1268413"/>
            <a:ext cx="3671887" cy="4681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07" name="Picture 3" descr="F:\Татьяна\фотоаппарат\101_PANA\P10104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68" y="2349500"/>
            <a:ext cx="4465637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77608" y="179388"/>
            <a:ext cx="768242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Учащиеся выполняют информационный проект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«Животные заповедника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Кологривский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лес»</a:t>
            </a:r>
          </a:p>
        </p:txBody>
      </p:sp>
    </p:spTree>
    <p:extLst>
      <p:ext uri="{BB962C8B-B14F-4D97-AF65-F5344CB8AC3E}">
        <p14:creationId xmlns:p14="http://schemas.microsoft.com/office/powerpoint/2010/main" val="135482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foto_1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857250"/>
            <a:ext cx="4429125" cy="281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4" name="Picture 4" descr="foto_1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1571625"/>
            <a:ext cx="3408363" cy="511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5" name="Picture 5" descr="foto_1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786188"/>
            <a:ext cx="4433887" cy="295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0063" y="154709"/>
            <a:ext cx="81763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«Архитектурно-этнографический и ландшафтный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музей-заповедник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«Костромская слобода»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02742" y="85725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макет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1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465281"/>
            <a:ext cx="5616624" cy="66757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Актуальность проекта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1152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ответственности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людей за своих питомцев, развитие </a:t>
            </a:r>
            <a:r>
              <a:rPr lang="ru-RU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добросердия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 молодёжи к животным, желание помочь четвероногим друзьям.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3357562"/>
            <a:ext cx="2356907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:\конкурс\sPNpKyKniQ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357562"/>
            <a:ext cx="2374068" cy="3165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29322" y="3357561"/>
            <a:ext cx="2571768" cy="3171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2276" y="332656"/>
            <a:ext cx="6444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Экологический проект «Право на жизнь»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00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F:\Татьяна\конкурс библиотек 2011 для печати\дети за компьютером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5072066" y="785795"/>
            <a:ext cx="342902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:\Татьяна\конкурс библиотек 2011 для печати\диск для конкурса библиотек 2011\foto_bib\2011-10-01_2058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9" y="785794"/>
            <a:ext cx="3786214" cy="2526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5771" y="260648"/>
            <a:ext cx="7202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Работа учащихся с источниками информации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H:\DCIM\105_PANA\P10501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0022" y="3670057"/>
            <a:ext cx="3862230" cy="2579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Татьяна\biblio\biblioteka_21_09_11\2011-09-27_2351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56" y="3513448"/>
            <a:ext cx="3638777" cy="2736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0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6642" y="404664"/>
            <a:ext cx="4751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Проект «Открытая книга»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фото_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281514"/>
            <a:ext cx="3437253" cy="2291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P10604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177" y="1281514"/>
            <a:ext cx="3330880" cy="2265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P10604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3437252" cy="230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фото_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3834083"/>
            <a:ext cx="3387992" cy="2344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51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5816" y="332656"/>
            <a:ext cx="3270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Проект «Память»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Documents and Settings\DreamWolf\Рабочий стол\фото_стенды\IMG_8875.JPG"/>
          <p:cNvPicPr/>
          <p:nvPr/>
        </p:nvPicPr>
        <p:blipFill>
          <a:blip r:embed="rId2" cstate="print"/>
          <a:srcRect l="7668" r="3540"/>
          <a:stretch>
            <a:fillRect/>
          </a:stretch>
        </p:blipFill>
        <p:spPr bwMode="auto">
          <a:xfrm>
            <a:off x="359978" y="1572369"/>
            <a:ext cx="403244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Documents and Settings\DreamWolf\Рабочий стол\фото_стенды\IMG_88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69" y="2708920"/>
            <a:ext cx="4366895" cy="291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35251" y="5757063"/>
            <a:ext cx="52170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Учащиеся 8-9 классов проводят экскурсию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учащихся начальных классов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871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DreamWolf\Рабочий стол\фото_стенды\IMG_03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015" y="1484784"/>
            <a:ext cx="374441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4801" y="5734997"/>
            <a:ext cx="8275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Участники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лекторской группы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проводят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экскурсию для гостей лицея: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Главы города Костромы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Ю.В.Журина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и участников Совета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ветеранов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332656"/>
            <a:ext cx="3270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Проект «Память»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 descr="C:\Documents and Settings\DreamWolf\Рабочий стол\фото_стенды\photo_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1833"/>
            <a:ext cx="4842421" cy="3059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0790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025" y="2219380"/>
            <a:ext cx="78404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</a:p>
          <a:p>
            <a:pPr algn="ctr"/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Вам творческих успехов и плодотворной работы!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22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14678" y="428604"/>
            <a:ext cx="2786082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Структура ИБЦ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28992" y="4434832"/>
            <a:ext cx="2450592" cy="1494498"/>
          </a:xfrm>
          <a:prstGeom prst="ellipse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Библиотека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580112" y="1571612"/>
            <a:ext cx="3168352" cy="1500198"/>
          </a:xfrm>
          <a:prstGeom prst="ellipse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Рекреационный сектор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7158" y="3500438"/>
            <a:ext cx="2857520" cy="1643074"/>
          </a:xfrm>
          <a:prstGeom prst="ellipse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Профильные кабинеты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7158" y="1571612"/>
            <a:ext cx="2857520" cy="1500198"/>
          </a:xfrm>
          <a:prstGeom prst="ellipse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Кабинет информатики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15074" y="3500438"/>
            <a:ext cx="2533390" cy="1643074"/>
          </a:xfrm>
          <a:prstGeom prst="ellipse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Актовый зал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>
            <a:stCxn id="2" idx="3"/>
          </p:cNvCxnSpPr>
          <p:nvPr/>
        </p:nvCxnSpPr>
        <p:spPr>
          <a:xfrm rot="5400000">
            <a:off x="3171191" y="1477301"/>
            <a:ext cx="280675" cy="6223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2571736" y="2285992"/>
            <a:ext cx="2000264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15008" y="1643050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4607719" y="2250273"/>
            <a:ext cx="2143140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4"/>
          </p:cNvCxnSpPr>
          <p:nvPr/>
        </p:nvCxnSpPr>
        <p:spPr>
          <a:xfrm rot="16200000" flipH="1">
            <a:off x="3339694" y="3125388"/>
            <a:ext cx="2571768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0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CIM\104_PANA\P10408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80181"/>
            <a:ext cx="7929618" cy="5297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96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G_10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648"/>
            <a:ext cx="2622550" cy="393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3" name="Picture 3" descr="IMG_55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980728"/>
            <a:ext cx="2736850" cy="4103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203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9838" y="2276872"/>
            <a:ext cx="2500312" cy="388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895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6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19" y="3898420"/>
            <a:ext cx="2784783" cy="2211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251519" y="324520"/>
            <a:ext cx="2214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/>
              <a:t>Рисунки</a:t>
            </a:r>
          </a:p>
        </p:txBody>
      </p:sp>
      <p:pic>
        <p:nvPicPr>
          <p:cNvPr id="5" name="Picture 4" descr="110"/>
          <p:cNvPicPr>
            <a:picLocks noChangeAspect="1" noChangeArrowheads="1"/>
          </p:cNvPicPr>
          <p:nvPr/>
        </p:nvPicPr>
        <p:blipFill>
          <a:blip r:embed="rId3"/>
          <a:srcRect b="3808"/>
          <a:stretch>
            <a:fillRect/>
          </a:stretch>
        </p:blipFill>
        <p:spPr bwMode="auto">
          <a:xfrm>
            <a:off x="6290617" y="3933056"/>
            <a:ext cx="260428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беседка островског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8644" y="983956"/>
            <a:ext cx="2880320" cy="3957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040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честняков_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00438"/>
            <a:ext cx="3360738" cy="278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Picture 4" descr="честняков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0729" y="3522663"/>
            <a:ext cx="3717984" cy="2763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7" name="Picture 11" descr="Img_218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4427538" y="309563"/>
            <a:ext cx="4464050" cy="2976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214313" y="142875"/>
            <a:ext cx="2684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/>
              <a:t>Аппликация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8965" y="6371480"/>
            <a:ext cx="401084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Е.В.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Честняков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«Щедрое яблоко»</a:t>
            </a:r>
          </a:p>
        </p:txBody>
      </p:sp>
      <p:pic>
        <p:nvPicPr>
          <p:cNvPr id="18440" name="Picture 8" descr="F:\Татьяна\фотоаппарат\101_PANA\P10101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714375"/>
            <a:ext cx="3556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880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Татьяна\фотоаппарат\101_PANA\P1010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762012"/>
            <a:ext cx="2857497" cy="3809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7" descr="E:\DCIM\102_PANA\P1020440.JPG"/>
          <p:cNvPicPr>
            <a:picLocks noChangeAspect="1" noChangeArrowheads="1"/>
          </p:cNvPicPr>
          <p:nvPr/>
        </p:nvPicPr>
        <p:blipFill>
          <a:blip r:embed="rId3"/>
          <a:srcRect b="5000"/>
          <a:stretch>
            <a:fillRect/>
          </a:stretch>
        </p:blipFill>
        <p:spPr bwMode="auto">
          <a:xfrm>
            <a:off x="500034" y="828657"/>
            <a:ext cx="2786082" cy="3529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foto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786190"/>
            <a:ext cx="3749887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5984" y="214290"/>
            <a:ext cx="5246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Дети на занятии по краеведению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5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лосеферма\лосеферма 019.jpg"/>
          <p:cNvPicPr>
            <a:picLocks noChangeAspect="1" noChangeArrowheads="1"/>
          </p:cNvPicPr>
          <p:nvPr/>
        </p:nvPicPr>
        <p:blipFill>
          <a:blip r:embed="rId2"/>
          <a:srcRect r="-301"/>
          <a:stretch>
            <a:fillRect/>
          </a:stretch>
        </p:blipFill>
        <p:spPr bwMode="auto">
          <a:xfrm>
            <a:off x="4883150" y="622682"/>
            <a:ext cx="3792538" cy="2662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K:\следово\следово_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016670"/>
            <a:ext cx="3294063" cy="439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K:\деревянное зодчество\Фото Ваня 0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3150" y="3429001"/>
            <a:ext cx="3792538" cy="2845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55650" y="188913"/>
            <a:ext cx="205263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Экскурсии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5652" y="5509635"/>
            <a:ext cx="220186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Усадьба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Следово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3519" y="168420"/>
            <a:ext cx="29718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Лосеферма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Сумароково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4587" y="6371481"/>
            <a:ext cx="36496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Музей деревянного зодчества</a:t>
            </a:r>
          </a:p>
        </p:txBody>
      </p:sp>
    </p:spTree>
    <p:extLst>
      <p:ext uri="{BB962C8B-B14F-4D97-AF65-F5344CB8AC3E}">
        <p14:creationId xmlns:p14="http://schemas.microsoft.com/office/powerpoint/2010/main" val="135519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С диска Document\22222\игра - Путешествие в Почемучию\фото маршрутной игры\P1010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980728"/>
            <a:ext cx="6985000" cy="523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43557" y="340816"/>
            <a:ext cx="432676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Участие детей в викторине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4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28604"/>
            <a:ext cx="6558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Учащиеся работают над проектом «Изба»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89" name="Picture 1" descr="E:\P1040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7593315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06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E5648C4E2214741AF8D91814AA41F79" ma:contentTypeVersion="" ma:contentTypeDescription="Создание документа." ma:contentTypeScope="" ma:versionID="ad2fe81caeb0a05436ac334f402b7d40">
  <xsd:schema xmlns:xsd="http://www.w3.org/2001/XMLSchema" xmlns:xs="http://www.w3.org/2001/XMLSchema" xmlns:p="http://schemas.microsoft.com/office/2006/metadata/properties" xmlns:ns2="cb86a899-a0f8-418d-86e2-5f8ad663e88b" targetNamespace="http://schemas.microsoft.com/office/2006/metadata/properties" ma:root="true" ma:fieldsID="f9e93caee784f3405e84216b02f82c71" ns2:_="">
    <xsd:import namespace="cb86a899-a0f8-418d-86e2-5f8ad663e88b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86a899-a0f8-418d-86e2-5f8ad663e8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A339E7-D678-4E2A-8BE1-FB36F89B42CE}"/>
</file>

<file path=customXml/itemProps2.xml><?xml version="1.0" encoding="utf-8"?>
<ds:datastoreItem xmlns:ds="http://schemas.openxmlformats.org/officeDocument/2006/customXml" ds:itemID="{AFE34C97-07D8-4350-B5C2-B8B58285DD03}"/>
</file>

<file path=customXml/itemProps3.xml><?xml version="1.0" encoding="utf-8"?>
<ds:datastoreItem xmlns:ds="http://schemas.openxmlformats.org/officeDocument/2006/customXml" ds:itemID="{79E10FD0-437B-440D-A237-5DEB190B5C71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4478047</TotalTime>
  <Words>180</Words>
  <Application>Microsoft Office PowerPoint</Application>
  <PresentationFormat>Экран (4:3)</PresentationFormat>
  <Paragraphs>48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Актуальность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Licey_17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Biblio</dc:creator>
  <cp:lastModifiedBy>User</cp:lastModifiedBy>
  <cp:revision>154</cp:revision>
  <dcterms:created xsi:type="dcterms:W3CDTF">2006-07-20T01:41:03Z</dcterms:created>
  <dcterms:modified xsi:type="dcterms:W3CDTF">2016-08-17T04:38:42Z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0x010100CE5648C4E2214741AF8D91814AA41F79</vt:lpwstr>
  </property>
</Properties>
</file>