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?parent-reqid=1510143141782450-229759425320598204388731-man1-4425&amp;source=wiz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%D0%BA%D0%B0%D1%80%D1%82%D0%B8%D0%BD%D0%BA%D0%B8+%D0%BD%D0%B0+%D0%B2%D0%BE%D0%B5%D0%BD%D0%BD%D1%83%D1%8E+%D1%82%D0%B5%D0%BC%D0%B0%D1%82%D0%B8%D0%BA%D1%83&amp;img_url=https://ds04.infourok.ru/uploads/ex/0630/0005bf07-a5a03320/hello_html_58ae18f1.jpg&amp;pos=0&amp;rpt=simage&amp;stype=image&amp;lr=35&amp;noreask=1&amp;parent-reqid=1510143141782450-229759425320598204388731-man1-4425&amp;source=wi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up/datai/163399/0007-009-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9737" y="1865780"/>
            <a:ext cx="8305800" cy="15632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бою за овладение городом </a:t>
            </a:r>
            <a:r>
              <a:rPr lang="ru-RU" sz="2800" b="1" dirty="0" err="1">
                <a:solidFill>
                  <a:schemeClr val="bg1"/>
                </a:solidFill>
              </a:rPr>
              <a:t>Леобшютц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История о прадедушке Ткаченко Михаиле Никитовиче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Семейный </a:t>
            </a:r>
            <a:r>
              <a:rPr lang="ru-RU" sz="2800" dirty="0">
                <a:solidFill>
                  <a:schemeClr val="bg1"/>
                </a:solidFill>
              </a:rPr>
              <a:t>архив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779912" y="4581128"/>
            <a:ext cx="5211688" cy="2088232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подготовила:</a:t>
            </a:r>
            <a:endParaRPr lang="ru-RU" sz="4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София 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Рисунок 1" descr="http://chel.mk.ru/upload/iblock_mk/475/62/43/84/DETAIL_PICTURE_587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88146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29124" y="285728"/>
            <a:ext cx="4714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  Красной  звезды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357686" y="714356"/>
            <a:ext cx="435771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боях за  Социалистическую  Родину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  немецко-фашистских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захватчиков с  12  января     по 10 февраля  1945 года,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поддерживая  наступающую пехоту ,  находился  с  своим расчётом  в боевых  порядках  стрелковой  роты 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бою за сильно укрепленный  оборонный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  немцев село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 февраля 1945 года огнём из миномёта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подавил 4 огневые  точки и уничтожил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10 гитлеровцев ,  чем  обеспечил  успешный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исход  боя 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9058" y="0"/>
            <a:ext cx="5214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ОСВОБОЖДЕНИЕ ПРАГИ»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57620" y="1071546"/>
            <a:ext cx="52863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 освобождение Праги» награждались военнослужащие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Красной Армии, Военно-Морского Флота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 войск НКВД — непосредственные участники героического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штурма и освобождения Праги в период 3 — 9 мая 1945 года, а также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организаторы и руководители боевых операций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 освобождении этого города. Мой дедушка 9 мая праздновал в Праге.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71612"/>
            <a:ext cx="52149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85786" y="357166"/>
            <a:ext cx="8358214" cy="707886"/>
          </a:xfrm>
          <a:prstGeom prst="rect">
            <a:avLst/>
          </a:prstGeom>
          <a:solidFill>
            <a:srgbClr val="E7E6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4F58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 «ЗА ПОБЕДУ НАД ГЕРМАНИЕЙ В ВЕЛИКОЙ ОТЕЧЕСТВЕННОЙ ВОЙНЕ 1941 — 1945 гг.»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E:\lдедушка войн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9124" cy="650083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447009" y="0"/>
            <a:ext cx="44827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ведь – это не то, что было когда-то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больше не повторится. Война реальна и страшна.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Поэтому давайте помнить!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участвовать в этой жизни и менять ее к лучшему!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думать о ближних, уважать старших и преклонять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колени перед оставшимися в живых ветеранами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только в Праздник 9 Мая, и каждый день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благодарить и помнить обо  всех тех, кто помог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нашему уютному миру быть.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использованных источников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Личные семейные архивы.</a:t>
            </a:r>
          </a:p>
          <a:p>
            <a:pPr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2.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yandex.ru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/images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картинки к презентации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images.vector-images.com›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Ордена и медали России</a:t>
            </a:r>
          </a:p>
          <a:p>
            <a:pPr fontAlgn="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vinnychany.kiev.ua/!_art/images/6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458200" cy="1785950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Люди, покуда сердца стучатся,- 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Какою ценой завоевано счастье,- </a:t>
            </a: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Пожалуйста, помните!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0" y="4429108"/>
            <a:ext cx="8458200" cy="242889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Военные истории передаются от старших, прошедших это страшное испытание поколений, к младшим, живущим в мирное время.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9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59293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прадед, Ткаченко Михаил Никитович, родился в 21.11. 1918 году.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в хуторе Крупской. Миша был совсем маленьким, когда умерла его мама.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был самым младшим, седьмым ребенком в семье.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воспитанием занималась старшая сестра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Арыша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1939 году закончив школу,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призван в армию Ивановским РВК Красноармейского района. Не дослужив года в армии, началась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Великая Отечественная война.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E:\lдедушка война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314324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42853"/>
            <a:ext cx="650085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декабря 1941 года по октябрь 1943 года, воевал на Воронежском фронте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там же был ранен 24.08.1942 года (легкое ранение), и 7.02.1943 года (среднее ранение)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1943 году мой прадед-Михаил попал на Украину, в город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Тарнополь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был назначен командиром расчета второй минометной роты 825 стрелкового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Тарнопольского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Краснознаменного полка 302 стрелковой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Тарнопольской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Краснознаменной дивизии,2года он защищал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Украину от немецко-фашистских захватчиков, получил 3 ранения.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E:\lдедушка война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06455" y="2594479"/>
            <a:ext cx="11884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E:\lдедушка войн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307326" cy="671514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43438" y="0"/>
            <a:ext cx="45005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бою за овладение сильно укрепленными оборонным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пунктом немцев города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Леобщюц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мой прадед, не смотря на сильный обстрел противником,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выставив миномет на открытую позицию и сосредоточенным огнем дезорганизовал оборону противника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окраине города. Это способствовало стрелковой роте быстро ворваться в город и вместе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другими подразделениями овладеть городом, не имея своих потерь.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бою прадедушка Миша подавил две огневые точки, вывел из строя и рассеял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взвода пехоту противника.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E:\lдедушка войн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9124" cy="628652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29124" y="0"/>
            <a:ext cx="450059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боях за социалистическую Родину против немецко-фашистских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захватчиков в районе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Распуце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августа 1944 года, при отражении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яростной контратаки противника, расчет под его командой,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ведя огонь, отсек, рассеял, и часть уничтожил группу пехоты до 20 человек,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следовавшую за танками. При наступлении на населенный пункт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Тирава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Волоска расчета огнем миномета подавил две огневые 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очки противника, обеспечил успех стрелков.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мой дедушка Михаил Никитович был удостоен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правительственной награды - орденом «Славы 2 степени»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E:\lдедушка войн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9124" cy="635795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00562" y="0"/>
            <a:ext cx="464343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Отпраздновав Великую Победу в Праге,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он был удостоен медалью «За победу над Германией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Великой Отечественной войне 1941-1945гг.» и медалью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 участие в героическом штурме и освобождении Праги».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многочисленными ранениями дедушка вернулся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родной хутор Крупской. Работал в колхозе.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прабабушкой они прожили счастливо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27 лет после окончания войны. У них появилось 5 детей: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Виктор, Алла, Любовь, Вера и самая младшая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бабушка- Валентина.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раны давали о себе знать. И 30 июня 1972 года дедушки не стало.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Рисунок 1" descr="http://podvignaroda.mil.ru/img/awards/award14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78591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85852" y="3143248"/>
            <a:ext cx="79147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боях за Социалистическую Родину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немецко-фашистских захватчиков в районе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Распуце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августа 1944 года,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отражении яростной контратаки противника,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под его командой , ведя огонь отсек, рассеял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частью уничтожил группу пехоты до 20 человек,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следовавшую за танками. При наступлении на населенный пункт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Тирана Волоска расчет огнем миномета подавил две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огневые точки противника, обеспечил успех стрелков.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7.radikal.ru/i115/1105/97/8cfe75068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Рисунок 1" descr="http://podvignaroda.mil.ru/img/awards/award11_2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42886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786050" y="428604"/>
            <a:ext cx="6357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 славы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степени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71736" y="1000108"/>
            <a:ext cx="62865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бою за овладение сильно укрепленным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оборонным пунктом немцев города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Леобщутс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 Ткаченко , не смотря на сильный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обстрел противником, выставив миномет 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открытую позицию и сосредоточенным огнем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дезорганизовав оборону противника на окраине города.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способствовало стрелковой роте быстро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ворваться в город и вместе с другими подразделениями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овладеть городом, не имея своих потерь.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бою расчет товарищ Ткаченко М.Н подавил две огневых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точки, вывел из строя и рассеял до взвода пехоту противника.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FF48AD5457A34A99B6DCE62F17343C" ma:contentTypeVersion="1" ma:contentTypeDescription="Создание документа." ma:contentTypeScope="" ma:versionID="6922399e8159fee45e5d9b2bd9fb4eda">
  <xsd:schema xmlns:xsd="http://www.w3.org/2001/XMLSchema" xmlns:xs="http://www.w3.org/2001/XMLSchema" xmlns:p="http://schemas.microsoft.com/office/2006/metadata/properties" xmlns:ns2="fe92ddc4-52ed-4eac-8c62-05322027d43b" targetNamespace="http://schemas.microsoft.com/office/2006/metadata/properties" ma:root="true" ma:fieldsID="f4717bb43edc7903ebf64ef51a43e132" ns2:_="">
    <xsd:import namespace="fe92ddc4-52ed-4eac-8c62-05322027d4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2ddc4-52ed-4eac-8c62-05322027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D6DCA-6BF2-429E-8A20-A80BC89DF09A}"/>
</file>

<file path=customXml/itemProps2.xml><?xml version="1.0" encoding="utf-8"?>
<ds:datastoreItem xmlns:ds="http://schemas.openxmlformats.org/officeDocument/2006/customXml" ds:itemID="{E97AA9A3-FD64-46FC-A020-4B06820009BB}"/>
</file>

<file path=customXml/itemProps3.xml><?xml version="1.0" encoding="utf-8"?>
<ds:datastoreItem xmlns:ds="http://schemas.openxmlformats.org/officeDocument/2006/customXml" ds:itemID="{D1B3AD01-822D-48A1-BC02-C3BAAAB28B4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772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Админ7</dc:creator>
  <cp:lastModifiedBy>User</cp:lastModifiedBy>
  <cp:revision>8</cp:revision>
  <dcterms:created xsi:type="dcterms:W3CDTF">2017-11-08T12:10:37Z</dcterms:created>
  <dcterms:modified xsi:type="dcterms:W3CDTF">2018-09-17T08:30:45Z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0x01010011FF48AD5457A34A99B6DCE62F17343C</vt:lpwstr>
  </property>
</Properties>
</file>