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9" r:id="rId2"/>
    <p:sldId id="281" r:id="rId3"/>
    <p:sldId id="257" r:id="rId4"/>
    <p:sldId id="271" r:id="rId5"/>
    <p:sldId id="264" r:id="rId6"/>
    <p:sldId id="276" r:id="rId7"/>
    <p:sldId id="259" r:id="rId8"/>
    <p:sldId id="273" r:id="rId9"/>
    <p:sldId id="260" r:id="rId10"/>
    <p:sldId id="261" r:id="rId11"/>
    <p:sldId id="265" r:id="rId12"/>
    <p:sldId id="262" r:id="rId13"/>
    <p:sldId id="266" r:id="rId14"/>
    <p:sldId id="263" r:id="rId15"/>
    <p:sldId id="268" r:id="rId16"/>
    <p:sldId id="269" r:id="rId17"/>
    <p:sldId id="283" r:id="rId18"/>
    <p:sldId id="270" r:id="rId19"/>
    <p:sldId id="282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58C3-FC11-4948-A706-0C7139D806DC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019E9D-70E1-40F5-8A2E-A5C80205D6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58C3-FC11-4948-A706-0C7139D806DC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9E9D-70E1-40F5-8A2E-A5C80205D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58C3-FC11-4948-A706-0C7139D806DC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9E9D-70E1-40F5-8A2E-A5C80205D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0458C3-FC11-4948-A706-0C7139D806DC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8019E9D-70E1-40F5-8A2E-A5C80205D6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58C3-FC11-4948-A706-0C7139D806DC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9E9D-70E1-40F5-8A2E-A5C80205D6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58C3-FC11-4948-A706-0C7139D806DC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9E9D-70E1-40F5-8A2E-A5C80205D6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9E9D-70E1-40F5-8A2E-A5C80205D6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58C3-FC11-4948-A706-0C7139D806DC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58C3-FC11-4948-A706-0C7139D806DC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9E9D-70E1-40F5-8A2E-A5C80205D6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58C3-FC11-4948-A706-0C7139D806DC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9E9D-70E1-40F5-8A2E-A5C80205D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0458C3-FC11-4948-A706-0C7139D806DC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019E9D-70E1-40F5-8A2E-A5C80205D6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58C3-FC11-4948-A706-0C7139D806DC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019E9D-70E1-40F5-8A2E-A5C80205D6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00458C3-FC11-4948-A706-0C7139D806DC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8019E9D-70E1-40F5-8A2E-A5C80205D6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marL="0" indent="0" algn="ctr">
              <a:buNone/>
            </a:pP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работы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«Семейный репортаж»</a:t>
            </a:r>
          </a:p>
          <a:p>
            <a:pPr marL="0" indent="0" algn="r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Диана Т.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край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>
                <a:solidFill>
                  <a:srgbClr val="C00000"/>
                </a:solidFill>
              </a:rPr>
              <a:t>«Защитники Отечества в наших родословных»</a:t>
            </a:r>
          </a:p>
        </p:txBody>
      </p:sp>
    </p:spTree>
    <p:extLst>
      <p:ext uri="{BB962C8B-B14F-4D97-AF65-F5344CB8AC3E}">
        <p14:creationId xmlns:p14="http://schemas.microsoft.com/office/powerpoint/2010/main" val="332850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8001056" cy="60007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-20-10-14-02-40-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357166"/>
            <a:ext cx="4143392" cy="545308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85789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20.12.1944.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г.Сливен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Болгария</a:t>
            </a:r>
            <a:r>
              <a:rPr lang="ru-RU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1042"/>
            <a:ext cx="8229600" cy="3224738"/>
          </a:xfrm>
        </p:spPr>
        <p:txBody>
          <a:bodyPr vert="horz" anchor="t"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сражения моего прадедушку отправили в госпиталь. У него было серьезное пулевое ранение в грудь. След этого ранения, остался на спине  в виде кленового листа.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в госпитале Григорий Петрович познакомился со своей будущей женой, Александрой Григорьевной Ченцовой, моей прабабушкой.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0368" y="163717"/>
            <a:ext cx="8229600" cy="2192447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-20-10-14-02-40-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142984"/>
            <a:ext cx="6548462" cy="49530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072206"/>
            <a:ext cx="8229600" cy="35719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1944.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571612"/>
            <a:ext cx="8286808" cy="4572000"/>
          </a:xfrm>
        </p:spPr>
        <p:txBody>
          <a:bodyPr vert="horz" anchor="t"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19 лет моя прабабушка закончила шестимесячные курсы медсестер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Белебевской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медицинской школе,  1942 году - курсы медсестер запаса общества Красного Креста. На фронте была медицинской сестрой, работала в госпиталях, вместе с медчастью перемещались на поездах в разные места, в соответствии с приказом. После войны, Григорий и Александра остались жить в Болгарии. Там они прожили 2 года в болгарской семье. В 1947 году они уехали жить в Киргизию. </a:t>
            </a:r>
            <a:endParaRPr lang="ru-RU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-20-10-14-02-40-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642918"/>
            <a:ext cx="3929078" cy="502445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85789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10.03.1947. 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Сливен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Болгария.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-20-10-14-02-40-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214422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80526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12.12. 1946.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AAD47477-EA19-45CC-807F-09D459A57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r>
              <a:rPr lang="ru-RU" dirty="0"/>
              <a:t>За годы войны мой прадед был ранен несколько раз, самые тяжелые он получил в боях, за освобождение Болгарии.</a:t>
            </a:r>
          </a:p>
          <a:p>
            <a:r>
              <a:rPr lang="ru-RU" dirty="0"/>
              <a:t>Начинал проходить военную службу рядовым, демобилизован капитаном, по ранению.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22F061C-827E-44FC-88D1-C5CA68AB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26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-20-10-14-02-40-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428604"/>
            <a:ext cx="7715304" cy="64293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4FC64289-5AEF-4128-B0CE-A8E6A7801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r>
              <a:rPr lang="ru-RU" dirty="0"/>
              <a:t>Прабабушки и прадеда уже нет в живых, в нашей семье бережно хранят документы, оставшиеся со времен войны, это героическая история моей семьи,  которая является частью истории моей Родины!</a:t>
            </a:r>
          </a:p>
          <a:p>
            <a:r>
              <a:rPr lang="ru-RU" dirty="0"/>
              <a:t>Я с гордостью держу портреты моих родных во время  шествия Бессмертного полка и кажется, что они рядом!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C126878-BF3A-4227-8FC7-05E830EAB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65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D8B53531-8A21-45F3-9798-63D38DD3B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8393" y="3592699"/>
            <a:ext cx="4848407" cy="2503301"/>
          </a:xfrm>
        </p:spPr>
        <p:txBody>
          <a:bodyPr vert="horz" anchor="t">
            <a:normAutofit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i="1" dirty="0">
                <a:solidFill>
                  <a:srgbClr val="7030A0"/>
                </a:solidFill>
              </a:rPr>
              <a:t>Репортаж посвящен моей семье, которая родилась под грохот </a:t>
            </a:r>
            <a:r>
              <a:rPr lang="ru-RU" i="1" dirty="0" err="1">
                <a:solidFill>
                  <a:srgbClr val="7030A0"/>
                </a:solidFill>
              </a:rPr>
              <a:t>кананады</a:t>
            </a:r>
            <a:r>
              <a:rPr lang="ru-RU" i="1" dirty="0">
                <a:solidFill>
                  <a:srgbClr val="7030A0"/>
                </a:solidFill>
              </a:rPr>
              <a:t> войны.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FBB822F-9E87-474C-BD00-DB61A5C4C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357017"/>
          </a:xfrm>
        </p:spPr>
        <p:txBody>
          <a:bodyPr>
            <a:normAutofit fontScale="90000"/>
          </a:bodyPr>
          <a:lstStyle/>
          <a:p>
            <a:r>
              <a:rPr lang="ru-RU">
                <a:latin typeface="Georgia"/>
              </a:rPr>
              <a:t>Много минуло лет со времени Великой Отечественной войны, но нельзя забывать тех событий, фронтовиков, работников тыла, медсестер, которые завоевали мир.</a:t>
            </a:r>
            <a:br>
              <a:rPr lang="ru-RU">
                <a:latin typeface="Georgia"/>
              </a:rPr>
            </a:br>
            <a:endParaRPr lang="ru-RU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7689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Использованный источник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домашний архив</a:t>
            </a:r>
          </a:p>
          <a:p>
            <a:endParaRPr lang="ru-RU" sz="4400" dirty="0"/>
          </a:p>
          <a:p>
            <a:endParaRPr lang="ru-RU" sz="44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83" y="4052491"/>
            <a:ext cx="8055514" cy="153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59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marL="44958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прадедушка,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Цюпко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Григорий Петрович,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18 лет, по призыву, ушел служить в Красную армию</a:t>
            </a:r>
            <a:r>
              <a:rPr lang="ru-RU" dirty="0">
                <a:latin typeface="Times New Roman"/>
                <a:cs typeface="Times New Roman" panose="02020603050405020304" pitchFamily="18" charset="0"/>
              </a:rPr>
              <a:t>, рядовым.</a:t>
            </a:r>
          </a:p>
          <a:p>
            <a:pPr marL="44958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отправили на  границу с Финляндией, он участвовал в  Зимней или как ее позже назвали "Незнаменитой войне" . В марте 1940  война закончилась, но почти сразу после нее началась Великая Отечественная. </a:t>
            </a:r>
            <a:endParaRPr lang="ru-RU">
              <a:latin typeface="Constantia"/>
              <a:cs typeface="Times New Roman" panose="02020603050405020304" pitchFamily="18" charset="0"/>
            </a:endParaRPr>
          </a:p>
          <a:p>
            <a:pPr marL="44958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прадедушка начал воевать в Украине, а закончил в Болгарии. Так получилось, что он воевал 7 лет.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-20-10-14-02-40-1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500042"/>
            <a:ext cx="8128000" cy="559595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-20-10-14-02-4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14290"/>
            <a:ext cx="5572164" cy="62865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214950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25.12.1944. Военный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госпиталь,г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Арад</a:t>
            </a:r>
            <a:r>
              <a:rPr lang="ru-RU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-20-10-14-02-40-1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714356"/>
            <a:ext cx="7215238" cy="52387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000660"/>
          </a:xfrm>
        </p:spPr>
        <p:txBody>
          <a:bodyPr vert="horz" anchor="t">
            <a:normAutofit/>
          </a:bodyPr>
          <a:lstStyle/>
          <a:p>
            <a:pPr>
              <a:buNone/>
            </a:pPr>
            <a:r>
              <a:rPr lang="ru-RU" dirty="0"/>
              <a:t>     Самым запоминающимся событиями для прадедушки стали бои в Карпатах.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   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Григорий Петрович был командиром роты. 4 ноября 1944 во время   сражения у города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Эгер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 получил пулевое ранение в грудь, но  не ушел с поля боя, а продолжил сражаться, за это он был представлен к ордену "Красная звезда".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16.07.1944  присвоено звание капитана на должности командира стрелковой роты 182 гвардейского стрелкового полка.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-20-10-14-02-40-1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785794"/>
            <a:ext cx="6691338" cy="531020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8215370" cy="60007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1FF48AD5457A34A99B6DCE62F17343C" ma:contentTypeVersion="1" ma:contentTypeDescription="Создание документа." ma:contentTypeScope="" ma:versionID="6922399e8159fee45e5d9b2bd9fb4eda">
  <xsd:schema xmlns:xsd="http://www.w3.org/2001/XMLSchema" xmlns:xs="http://www.w3.org/2001/XMLSchema" xmlns:p="http://schemas.microsoft.com/office/2006/metadata/properties" xmlns:ns2="fe92ddc4-52ed-4eac-8c62-05322027d43b" targetNamespace="http://schemas.microsoft.com/office/2006/metadata/properties" ma:root="true" ma:fieldsID="f4717bb43edc7903ebf64ef51a43e132" ns2:_="">
    <xsd:import namespace="fe92ddc4-52ed-4eac-8c62-05322027d43b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92ddc4-52ed-4eac-8c62-05322027d4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F0C38A-E42E-409B-A132-463D6F2E73F7}"/>
</file>

<file path=customXml/itemProps2.xml><?xml version="1.0" encoding="utf-8"?>
<ds:datastoreItem xmlns:ds="http://schemas.openxmlformats.org/officeDocument/2006/customXml" ds:itemID="{195C5F10-43F6-4BAF-A3EA-155052C5174B}"/>
</file>

<file path=customXml/itemProps3.xml><?xml version="1.0" encoding="utf-8"?>
<ds:datastoreItem xmlns:ds="http://schemas.openxmlformats.org/officeDocument/2006/customXml" ds:itemID="{DDEBAB40-D360-4A5D-B65A-B41399C18372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209</TotalTime>
  <Words>196</Words>
  <Application>Microsoft Office PowerPoint</Application>
  <PresentationFormat>Экран (4:3)</PresentationFormat>
  <Paragraphs>36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Constantia</vt:lpstr>
      <vt:lpstr>Georgia</vt:lpstr>
      <vt:lpstr>Times New Roman</vt:lpstr>
      <vt:lpstr>Wingdings 2</vt:lpstr>
      <vt:lpstr>Бумажная</vt:lpstr>
      <vt:lpstr>«Защитники Отечества в наших родословных»</vt:lpstr>
      <vt:lpstr>Много минуло лет со времени Великой Отечественной войны, но нельзя забывать тех событий, фронтовиков, работников тыла, медсестер, которые завоевали мир. </vt:lpstr>
      <vt:lpstr>Презентация PowerPoint</vt:lpstr>
      <vt:lpstr>Презентация PowerPoint</vt:lpstr>
      <vt:lpstr>25.12.1944. Военный госпиталь,г. Арад.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20.12.1944. г.Сливен, Болгария.</vt:lpstr>
      <vt:lpstr>      </vt:lpstr>
      <vt:lpstr>Декабрь 1944.</vt:lpstr>
      <vt:lpstr>Презентация PowerPoint</vt:lpstr>
      <vt:lpstr>10.03.1947. г. Сливен, Болгария.</vt:lpstr>
      <vt:lpstr>12.12. 1946.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User</cp:lastModifiedBy>
  <cp:revision>206</cp:revision>
  <dcterms:created xsi:type="dcterms:W3CDTF">2014-10-16T17:17:40Z</dcterms:created>
  <dcterms:modified xsi:type="dcterms:W3CDTF">2018-09-20T07:07:00Z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0x01010011FF48AD5457A34A99B6DCE62F17343C</vt:lpwstr>
  </property>
</Properties>
</file>