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3" r:id="rId9"/>
    <p:sldId id="264" r:id="rId10"/>
    <p:sldId id="265" r:id="rId11"/>
    <p:sldId id="273" r:id="rId12"/>
    <p:sldId id="267" r:id="rId13"/>
    <p:sldId id="268" r:id="rId14"/>
    <p:sldId id="276" r:id="rId15"/>
    <p:sldId id="274" r:id="rId16"/>
    <p:sldId id="275" r:id="rId17"/>
    <p:sldId id="271" r:id="rId18"/>
    <p:sldId id="262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84" d="100"/>
          <a:sy n="84" d="100"/>
        </p:scale>
        <p:origin x="137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3897130"/>
            <a:ext cx="4611475" cy="133596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Краснодарский край</a:t>
            </a: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7992888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«Семейный архив моего учителя»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.mycdn.me/image?id=834724939594&amp;t=3&amp;plc=WEB&amp;tkn=*YIRu7K-xlCgyAQisnVIWFrIQ5Q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46934"/>
            <a:ext cx="3888432" cy="27504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2692" y="1484784"/>
            <a:ext cx="6443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Подготовил: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Матвей Д.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8208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16 –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лет Антон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Казимирович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работал в колхозах на с/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технике.   В 1944 году, в колхоз приехал военный мужчина в плаще. Он приказал построить всех ,  и кто умеет обращаться с техникой -сделать шаг вперед. Этим шагом оказался шаг на фронт. А  приказ отдавал, как выяснилось позже , сам Г. К. Жуков. Антон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Казимирович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попал в танковые войска, во 2-ой украинский фронт.  2 дня их учили как обращаться  с  оружием на примере деревянных винтовок, а затем отправили в бой. Путь был не легким. Участвовал в освобождении Освенцима и других городов лежащих на этом маршруте.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Дошел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Берлина.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i.mycdn.me/image?id=834723508298&amp;t=3&amp;plc=WEB&amp;tkn=*Gc0i-91zprgsLhma_UpcxqrI_x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2857750" cy="39320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2636912"/>
            <a:ext cx="46805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окончания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еще 7 лет служил в Германии в правительственных войсках связи. После службы получил звание младшего сержанта и вернулся на Родину. Приехал поступать в с/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техникум  города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Полонное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Там Антон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Казимирович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знакомится 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Кныш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Ниной Васильевной, он а сдавала комнату в родительском доме для студентов. Так 23 марта 1952 образовалась семья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Риздванецких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Антона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Казимировича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Нины Васильевны. В крепком браке супруги прожили 61 год. 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mycdn.me/image?id=834724955210&amp;t=3&amp;plc=WEB&amp;tkn=*gmS0MEiIMqjQ_kgrsZ9onvaC3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3149011" cy="40751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9087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Служба в Германии</a:t>
            </a:r>
            <a:endParaRPr lang="uk-UA" sz="2400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99592" y="2924944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592" y="242088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>
                <a:solidFill>
                  <a:srgbClr val="C00000"/>
                </a:solidFill>
              </a:rPr>
              <a:t>Риздванецкий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sz="1200" b="1" dirty="0" smtClean="0">
                <a:solidFill>
                  <a:srgbClr val="C00000"/>
                </a:solidFill>
              </a:rPr>
              <a:t>Антон </a:t>
            </a:r>
            <a:r>
              <a:rPr lang="ru-RU" sz="1200" b="1" dirty="0" err="1" smtClean="0">
                <a:solidFill>
                  <a:srgbClr val="C00000"/>
                </a:solidFill>
              </a:rPr>
              <a:t>Казимирович</a:t>
            </a:r>
            <a:endParaRPr lang="uk-UA" sz="1200" b="1" dirty="0">
              <a:solidFill>
                <a:srgbClr val="C00000"/>
              </a:solidFill>
            </a:endParaRPr>
          </a:p>
        </p:txBody>
      </p:sp>
      <p:pic>
        <p:nvPicPr>
          <p:cNvPr id="9" name="Picture 1" descr="C:\Users\Администратор\Desktop\война\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16832"/>
            <a:ext cx="3219066" cy="428406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16016" y="188640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Риздванецких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Антона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Казимировича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Нины Васильевны с детьми (слева направо)  Анатолием,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Людмилой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Владимиром.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9" y="548680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За время  военных действий Антон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Казимирович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 награжден медалями и орденами. Многие награды он раздал соседским детям. С его слов, они были ни к чему молодому парню. Но то, что осталось, а это некоторые документы на награды хранит его внучка , моя учительница Вера Георгиевна.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Антон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Казимирович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 награжден медалью «ЗА ПОБЕДУ В ВЕЛИКОЙ ОТЕЧЕСТВЕННОЙ ВОЙНЕ 1941-1945 ГГ», орденом ОТЕЧЕСТВЕННОЙ ВОЙНЫ 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степени, ОРДЕНОМ МУЖЕССТВА , медалью Жукова, памятными юбилейными медалями за  Победу в Великой отечественной Войне.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Администратор\Desktop\война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17032"/>
            <a:ext cx="4206550" cy="2780928"/>
          </a:xfrm>
          <a:prstGeom prst="rect">
            <a:avLst/>
          </a:prstGeom>
          <a:noFill/>
        </p:spPr>
      </p:pic>
      <p:pic>
        <p:nvPicPr>
          <p:cNvPr id="5122" name="Picture 2" descr="C:\Users\Администратор\Desktop\война\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17032"/>
            <a:ext cx="2232248" cy="2950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истратор\Desktop\война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065537" cy="3144964"/>
          </a:xfrm>
          <a:prstGeom prst="rect">
            <a:avLst/>
          </a:prstGeom>
          <a:noFill/>
        </p:spPr>
      </p:pic>
      <p:pic>
        <p:nvPicPr>
          <p:cNvPr id="3" name="Picture 4" descr="C:\Users\Администратор\Desktop\война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229504" cy="3037611"/>
          </a:xfrm>
          <a:prstGeom prst="rect">
            <a:avLst/>
          </a:prstGeom>
          <a:noFill/>
        </p:spPr>
      </p:pic>
      <p:pic>
        <p:nvPicPr>
          <p:cNvPr id="4097" name="Picture 1" descr="C:\Users\Администратор\Desktop\война\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352614" cy="51125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24119" y="5445224"/>
            <a:ext cx="3038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Риздванецкий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Антон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Казимирович</a:t>
            </a:r>
            <a:endParaRPr lang="uk-UA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27_PANA\P12706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5" y="1268760"/>
            <a:ext cx="7580004" cy="50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368286"/>
            <a:ext cx="620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Часть сохранившихся наградных  документов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Администратор\Desktop\война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250276"/>
            <a:ext cx="2673555" cy="3731837"/>
          </a:xfrm>
          <a:prstGeom prst="rect">
            <a:avLst/>
          </a:prstGeom>
          <a:noFill/>
        </p:spPr>
      </p:pic>
      <p:pic>
        <p:nvPicPr>
          <p:cNvPr id="32771" name="Picture 3" descr="https://i.mycdn.me/image?id=834723542090&amp;t=3&amp;plc=WEB&amp;tkn=*4a8lVquKLg_qOv4hTSyguPPsY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2736304" cy="3764940"/>
          </a:xfrm>
          <a:prstGeom prst="rect">
            <a:avLst/>
          </a:prstGeom>
          <a:noFill/>
        </p:spPr>
      </p:pic>
      <p:pic>
        <p:nvPicPr>
          <p:cNvPr id="32772" name="Picture 4" descr="D:\YandexDisk\Скриншоты\2017-03-24_02-18-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77072"/>
            <a:ext cx="6120680" cy="2551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D:\YandexDisk\Скриншоты\2017-03-24_02-21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744617" cy="3208826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01008"/>
            <a:ext cx="5764510" cy="314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92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Принимал участие в параде Победы в городе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Полонное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Хмельницкой области.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.mycdn.me/image?id=834723535434&amp;t=3&amp;plc=WEB&amp;tkn=*rWo_usoYIiRgBeGjFhu70db1a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1380014" cy="5040560"/>
          </a:xfrm>
          <a:prstGeom prst="rect">
            <a:avLst/>
          </a:prstGeom>
          <a:noFill/>
        </p:spPr>
      </p:pic>
      <p:pic>
        <p:nvPicPr>
          <p:cNvPr id="1028" name="Picture 4" descr="https://i.mycdn.me/image?id=834723523658&amp;t=3&amp;plc=WEB&amp;tkn=*91T19AUxuYQca5ESL_th5Iu53J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24944"/>
            <a:ext cx="2880320" cy="3603202"/>
          </a:xfrm>
          <a:prstGeom prst="rect">
            <a:avLst/>
          </a:prstGeom>
          <a:noFill/>
        </p:spPr>
      </p:pic>
      <p:pic>
        <p:nvPicPr>
          <p:cNvPr id="1030" name="Picture 6" descr="https://i.mycdn.me/image?id=834723535690&amp;t=3&amp;plc=WEB&amp;tkn=*x6DOG1TAzhOULPr1TbEwIsR6L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84784"/>
            <a:ext cx="3049666" cy="436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27_PANA\P1270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50" y="692696"/>
            <a:ext cx="3973216" cy="59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CIM\127_PANA\P12706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500808" cy="233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CIM\127_PANA\P12706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12" y="3549288"/>
            <a:ext cx="2040007" cy="30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95101"/>
            <a:ext cx="1564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Награды деда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2194" y="188640"/>
            <a:ext cx="408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Нина Васильевна и Антон Казимирович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7639" y="3181094"/>
            <a:ext cx="3813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Награды деда примерил внук Александр.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3120" y="0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источников информации: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Семейные документы, фотографии, личные вещи.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Рассказ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Дулькиной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В.Г.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Рассказ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Дулькиной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Л.А.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Отрывок стихотворения </a:t>
            </a:r>
            <a:r>
              <a:rPr lang="uk-UA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 И. </a:t>
            </a:r>
            <a:r>
              <a:rPr lang="uk-UA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Рождественского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Интернет – ресурсы: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71703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Люди! Покуда сердца стучатся, - помните!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Какою ценой завоевано счастье, - пожалуйста, помните!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Песню свою отправляя в полет, - помните!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 тех, кто уже никогда не споет, - помните!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Детям своим расскажите о них, чтоб запомнили!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Детям детей расскажите о них, чтобы тоже запомнили!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6309320"/>
            <a:ext cx="24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uk-UA" dirty="0" smtClean="0">
                <a:solidFill>
                  <a:schemeClr val="bg1"/>
                </a:solidFill>
              </a:rPr>
              <a:t>Р. И. </a:t>
            </a:r>
            <a:r>
              <a:rPr lang="uk-UA" dirty="0" err="1" smtClean="0">
                <a:solidFill>
                  <a:schemeClr val="bg1"/>
                </a:solidFill>
              </a:rPr>
              <a:t>Рождественский</a:t>
            </a:r>
            <a:r>
              <a:rPr lang="uk-UA" dirty="0" smtClean="0">
                <a:solidFill>
                  <a:schemeClr val="bg1"/>
                </a:solidFill>
              </a:rPr>
              <a:t>)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556792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</a:t>
            </a:r>
            <a:r>
              <a:rPr lang="en-US" sz="1600" dirty="0" smtClean="0">
                <a:solidFill>
                  <a:schemeClr val="bg1"/>
                </a:solidFill>
              </a:rPr>
              <a:t>://pamyat-naroda.ru/heroes/memorial</a:t>
            </a:r>
            <a:r>
              <a:rPr lang="ru-RU" sz="1600" dirty="0" smtClean="0">
                <a:solidFill>
                  <a:schemeClr val="bg1"/>
                </a:solidFill>
              </a:rPr>
              <a:t>-</a:t>
            </a:r>
            <a:r>
              <a:rPr lang="en-US" sz="1600" dirty="0" smtClean="0">
                <a:solidFill>
                  <a:schemeClr val="bg1"/>
                </a:solidFill>
              </a:rPr>
              <a:t>chelovek_dopolnitelnoe_donesenie67623503/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844824"/>
            <a:ext cx="770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http://www.reabit.org.ua/index.php?START=3450&amp;LANGUAGE=&amp;ALIAS=nbr&amp;st=0&amp;lit=</a:t>
            </a:r>
            <a:r>
              <a:rPr lang="uk-UA" sz="1400" dirty="0" smtClean="0">
                <a:solidFill>
                  <a:schemeClr val="bg1"/>
                </a:solidFill>
              </a:rPr>
              <a:t>Р&amp;</a:t>
            </a:r>
            <a:r>
              <a:rPr lang="en-US" sz="1400" dirty="0" smtClean="0">
                <a:solidFill>
                  <a:schemeClr val="bg1"/>
                </a:solidFill>
              </a:rPr>
              <a:t>region=&amp;</a:t>
            </a:r>
            <a:r>
              <a:rPr lang="en-US" sz="1400" dirty="0" err="1" smtClean="0">
                <a:solidFill>
                  <a:schemeClr val="bg1"/>
                </a:solidFill>
              </a:rPr>
              <a:t>ss</a:t>
            </a:r>
            <a:r>
              <a:rPr lang="en-US" sz="1400" dirty="0" smtClean="0">
                <a:solidFill>
                  <a:schemeClr val="bg1"/>
                </a:solidFill>
              </a:rPr>
              <a:t>=&amp;logic=or&amp;f1_type=begins&amp;f1_str=&amp;f2_type=begins&amp;f2_str=&amp;f3_type=begins&amp;f3_str=&amp;f4_from=&amp;f4_till=&amp;f7%5B%5D=all&amp;f14%5B%5D=</a:t>
            </a:r>
            <a:r>
              <a:rPr lang="en-US" sz="1400" dirty="0" err="1" smtClean="0">
                <a:solidFill>
                  <a:schemeClr val="bg1"/>
                </a:solidFill>
              </a:rPr>
              <a:t>all#list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492896"/>
            <a:ext cx="84249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https://pamyat-naroda.ru/heroes/podvig-chelovek_yubileinaya_kartoteka1518367644/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708920"/>
            <a:ext cx="7776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http://moypolk.ru/ukraina/soldiers/rizdvaneckiy-anton-kazimirovich</a:t>
            </a:r>
            <a:endParaRPr lang="uk-UA" sz="1400" dirty="0">
              <a:solidFill>
                <a:schemeClr val="bg1"/>
              </a:solidFill>
            </a:endParaRPr>
          </a:p>
        </p:txBody>
      </p:sp>
      <p:pic>
        <p:nvPicPr>
          <p:cNvPr id="11" name="Picture 2" descr="https://i.mycdn.me/image?id=834724435530&amp;t=3&amp;plc=WEB&amp;tkn=*1RQ5zQrWbC9Lsl1M4g4MUHG5zX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005" y="3789040"/>
            <a:ext cx="384042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3" y="404664"/>
            <a:ext cx="79208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Вступление.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В своем проекте я решил написать о семейных реликвиях своего учителя,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Дулькиной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Веры Георгиевны. Она много интересного поведала нам на уроках мужества и патриотизма о наградах и подвигах своих дедов и прадедов. Мне было очень интересно, после чего я решил побеседовать с ней и узнать подробнее об интересующих меня фактах.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В моей семье тоже были родные, которые принимали участие в Великой Отечественной Войне, но к сожалению никаких документов не сохранилось. Все документы и фото были уничтожены во время военных действий в Чечне, где мама  будучи ребенком проживала со своими родителями. Именно по этой причине я решил написать о семейных реликвиях своей первой учительницы.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Что же такое реликвия? Что она представляет из себя?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941168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Семейная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реликвия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такие предметы в семье или роду, которые передаются из поколения в поколение. В семье Веры Георгиевны это награды деда, фотографии, архивные документы которые она восстановила спустя 71 год после окончания войны.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Администратор\Desktop\вой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1316383" cy="6858000"/>
          </a:xfrm>
          <a:prstGeom prst="rect">
            <a:avLst/>
          </a:prstGeom>
          <a:noFill/>
        </p:spPr>
      </p:pic>
      <p:pic>
        <p:nvPicPr>
          <p:cNvPr id="3" name="Picture 2" descr="http://clipartbarn.com/wp-content/uploads/2016/10/Trees-clip-art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2200" y="2924944"/>
            <a:ext cx="2771800" cy="3709004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>
            <a:off x="2987824" y="1628800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6084168" y="2132856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907704" y="4293096"/>
            <a:ext cx="158417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707904" y="3789040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32656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рассказа Веры Георгиевны  о семье бабушки по маминой линии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Риздванецкой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Кныш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Нины Васильевны.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Нина Васильевна была старшим ребенком в семье. Отец Василий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Исайлович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 гончаром, мать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Павловна занималась домашним хозяйством и воспитывала детей.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Перед началом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в 1941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умирает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шестого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Через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месяц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умер и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новорожденный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ребенок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смерти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матери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легло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плечи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старшей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дочери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Нины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отца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скоре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отец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женился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в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пришла  МАЧЕХА.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ненавидела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всячески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издевалась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над ними.  В 1944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отца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призвали на фронт,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остались с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мачехой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 в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феврале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1945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Кныш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Василий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Исайлович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официально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признан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пропавшим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 вести.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однополчанина,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Василий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Исайлович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погиб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поле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сражения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наступлении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немецкий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танков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Он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получил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ранение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голову.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ничего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известно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i.mycdn.me/image?id=834723510602&amp;t=3&amp;plc=WEB&amp;tkn=*H3qTelopsK6ROmeHmmhgTZ_D1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65104"/>
            <a:ext cx="1310219" cy="1728192"/>
          </a:xfrm>
          <a:prstGeom prst="rect">
            <a:avLst/>
          </a:prstGeom>
          <a:noFill/>
        </p:spPr>
      </p:pic>
      <p:pic>
        <p:nvPicPr>
          <p:cNvPr id="13316" name="Picture 4" descr="https://i.mycdn.me/image?id=834723512394&amp;t=0&amp;plc=WEB&amp;tkn=*6Kut22J-rlevZtwZqcORrunGx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1" y="4365104"/>
            <a:ext cx="1080120" cy="17101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4365104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Лишь  10 мая, через 71 год после окончания войны правнучка Вера Георгиевна нашла архивные данные 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Василие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Исайловиче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Во время войны документы были утеряны и отчество прадеда было в документах различное. Удалось опознать только по данным его места жительства и фамилии и имени дочери.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211669"/>
            <a:ext cx="136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Кныш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Нина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Васильевна</a:t>
            </a:r>
            <a:endParaRPr lang="uk-U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9784" y="6021288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Кныш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Василий </a:t>
            </a:r>
          </a:p>
          <a:p>
            <a:pPr algn="ctr"/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Исайлович</a:t>
            </a:r>
            <a:endParaRPr lang="uk-U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Администратор\Desktop\дедушка\бабушкины родите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3567303" cy="5949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836712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FF00"/>
                </a:solidFill>
              </a:rPr>
              <a:t>Кныш</a:t>
            </a:r>
            <a:r>
              <a:rPr lang="ru-RU" sz="3200" dirty="0" smtClean="0">
                <a:solidFill>
                  <a:srgbClr val="FFFF00"/>
                </a:solidFill>
              </a:rPr>
              <a:t> Василий </a:t>
            </a:r>
            <a:r>
              <a:rPr lang="ru-RU" sz="3200" dirty="0" err="1" smtClean="0">
                <a:solidFill>
                  <a:srgbClr val="FFFF00"/>
                </a:solidFill>
              </a:rPr>
              <a:t>Исайлович</a:t>
            </a:r>
            <a:r>
              <a:rPr lang="ru-RU" sz="3200" dirty="0" smtClean="0">
                <a:solidFill>
                  <a:srgbClr val="FFFF00"/>
                </a:solidFill>
              </a:rPr>
              <a:t> и </a:t>
            </a:r>
            <a:r>
              <a:rPr lang="ru-RU" sz="3200" dirty="0" err="1" smtClean="0">
                <a:solidFill>
                  <a:srgbClr val="FFFF00"/>
                </a:solidFill>
              </a:rPr>
              <a:t>Ярина</a:t>
            </a:r>
            <a:r>
              <a:rPr lang="ru-RU" sz="3200" dirty="0" smtClean="0">
                <a:solidFill>
                  <a:srgbClr val="FFFF00"/>
                </a:solidFill>
              </a:rPr>
              <a:t> Павловна с маленькой Ниной</a:t>
            </a:r>
            <a:endParaRPr lang="uk-UA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YandexDisk\Скриншоты\2017-03-24_01-20-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45776"/>
            <a:ext cx="5472608" cy="27059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95736" y="77009"/>
            <a:ext cx="7233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Документ найден правнучкой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Дулькиной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Верой Георгиевной 10 мая 2016 года.</a:t>
            </a:r>
            <a:endParaRPr lang="uk-UA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384786"/>
            <a:ext cx="25597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архивной книге призванных на фронт Василий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Исайлович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(1902 г.р.) записан под 22 номером. (см. в предыдущем слайде).</a:t>
            </a: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6596" y="1554337"/>
            <a:ext cx="28881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     (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Кныш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Василий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Исайлович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1902 года рождения. Воинское звание – рядовой.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Должность и специальность – стрелок. Уроженец Полонского района, призван Полонским РВК Хмельницкой области в 1944 году.  В конце 1944 года связи не было, 2 февраля 1945 года считать пропавшим без вести. Место захоронения неизвестно.  Ближайшие родственники –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Кныш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Нина Васильевна.</a:t>
            </a:r>
            <a:endParaRPr lang="uk-UA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096" y="3493329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 смерти отца Нине Васильевне пришлось поднимать семью на ноги самостоятельно. Мачеха ушла от детей выкрав золото, которое Василий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Исайлович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выменивал на глиняные горшки, которые сам изготавливал.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uk-UA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 descr="D:\YandexDisk\Скриншоты\2017-03-23_23-47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389352"/>
            <a:ext cx="8604448" cy="452866"/>
          </a:xfrm>
          <a:prstGeom prst="rect">
            <a:avLst/>
          </a:prstGeom>
          <a:noFill/>
        </p:spPr>
      </p:pic>
      <p:pic>
        <p:nvPicPr>
          <p:cNvPr id="9" name="Picture 2" descr="D:\YandexDisk\Скриншоты\2017-03-23_23-49-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430" y="4941168"/>
            <a:ext cx="8296275" cy="590550"/>
          </a:xfrm>
          <a:prstGeom prst="rect">
            <a:avLst/>
          </a:prstGeom>
          <a:noFill/>
        </p:spPr>
      </p:pic>
      <p:pic>
        <p:nvPicPr>
          <p:cNvPr id="10" name="Picture 3" descr="D:\YandexDisk\Скриншоты\2017-03-23_23-50-0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107" y="5661248"/>
            <a:ext cx="8280920" cy="571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Users\Администратор\Desktop\дедушка\0000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19672"/>
            <a:ext cx="13537504" cy="11767711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95536" y="3429000"/>
            <a:ext cx="12889432" cy="36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Администратор\Desktop\2017-03-24\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2952328" cy="4384920"/>
          </a:xfrm>
          <a:prstGeom prst="rect">
            <a:avLst/>
          </a:prstGeom>
          <a:noFill/>
        </p:spPr>
      </p:pic>
      <p:pic>
        <p:nvPicPr>
          <p:cNvPr id="9218" name="Picture 2" descr="C:\Users\Администратор\Desktop\2017-03-24\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634375"/>
            <a:ext cx="3203847" cy="22236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07904" y="476672"/>
            <a:ext cx="51125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Для того чтобы прокормить семью Нина Васильевна работала в колхозах , обрабатывала  огород себе и людям, которые ей платили продуктами . Все пятеро детей остались живы. На данный момент жива самая младшая сестра Ольга (1940 </a:t>
            </a:r>
            <a:r>
              <a:rPr lang="ru-RU" sz="2400" dirty="0" err="1" smtClean="0">
                <a:solidFill>
                  <a:schemeClr val="bg1"/>
                </a:solidFill>
              </a:rPr>
              <a:t>г.р</a:t>
            </a:r>
            <a:r>
              <a:rPr lang="ru-RU" sz="2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Лишь 1999 году она получила свою первую награду медаль «Защитника Отечества». Далее последовали Юбилейные медали в честь 60 –</a:t>
            </a:r>
            <a:r>
              <a:rPr lang="ru-RU" sz="2400" dirty="0" err="1" smtClean="0">
                <a:solidFill>
                  <a:schemeClr val="bg1"/>
                </a:solidFill>
              </a:rPr>
              <a:t>ти</a:t>
            </a:r>
            <a:r>
              <a:rPr lang="ru-RU" sz="2400" dirty="0" smtClean="0">
                <a:solidFill>
                  <a:schemeClr val="bg1"/>
                </a:solidFill>
              </a:rPr>
              <a:t> и 65-ти </a:t>
            </a:r>
            <a:r>
              <a:rPr lang="ru-RU" sz="2400" dirty="0" err="1" smtClean="0">
                <a:solidFill>
                  <a:schemeClr val="bg1"/>
                </a:solidFill>
              </a:rPr>
              <a:t>летия</a:t>
            </a:r>
            <a:r>
              <a:rPr lang="ru-RU" sz="2400" dirty="0" smtClean="0">
                <a:solidFill>
                  <a:schemeClr val="bg1"/>
                </a:solidFill>
              </a:rPr>
              <a:t> Победы в Великой Отечественной Войне.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В 2007 году она признана ВЕТЕРАНОМ войны.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8864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такую информацию мне поведала Вера Георгиевна о своих деде и прадеде по маминой линии.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764704"/>
            <a:ext cx="8136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Семья Казимира Николаевича 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Анелии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Никодимовны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Риздванецких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проживала  в селе Терешки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Антонинского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района Каменец – Подольской области.  Отец трудился в поле, а мать воспитывала четырех детей. В 1937 году продолжался голод .Казимир Николаевич  украл горсть кукурузы чтобы жена приготовила из нее еду и накормила  детей. А в это время начались репрессии граждан Польши. И пойманный Казимир Николаевич 28.12.1937 года  был немедленно заключен под стражу за контрреволюционную деятельность. При этом он был не грамотен. На допросе он скрыл, что у него есть семья и дети, так как он был поляк, а значит всю семью могли уничтожить. Жена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Акнеля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 национальности украинка.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 февраля 1938 года Казимир Николаевич был приговорен к расстрелу. 23 марта 1938 года был расстрелян. А 29 ноября 1989 года был оправдан прокуратурой Хмельницкой области. Дедушке Веры Георгиевны Антону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Казимировичу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было всего 11 лет. 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Администратор\Desktop\война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437112"/>
            <a:ext cx="1023492" cy="1728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602128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Прабабушка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Риздванецкая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Акнеля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Никодимовна</a:t>
            </a:r>
            <a:endParaRPr lang="uk-UA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941168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ранних лет он работал в колхозе с матерью.  О том что случилось с отцом он так и не узнал до конца своей жизни. 10 мая 2016 года Вера Георгиевна нашла Казимира Николаевича в  списках репрессированных.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1FF48AD5457A34A99B6DCE62F17343C" ma:contentTypeVersion="1" ma:contentTypeDescription="Создание документа." ma:contentTypeScope="" ma:versionID="6922399e8159fee45e5d9b2bd9fb4eda">
  <xsd:schema xmlns:xsd="http://www.w3.org/2001/XMLSchema" xmlns:xs="http://www.w3.org/2001/XMLSchema" xmlns:p="http://schemas.microsoft.com/office/2006/metadata/properties" xmlns:ns2="fe92ddc4-52ed-4eac-8c62-05322027d43b" targetNamespace="http://schemas.microsoft.com/office/2006/metadata/properties" ma:root="true" ma:fieldsID="f4717bb43edc7903ebf64ef51a43e132" ns2:_="">
    <xsd:import namespace="fe92ddc4-52ed-4eac-8c62-05322027d43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92ddc4-52ed-4eac-8c62-05322027d4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4152BA-A443-46E1-8690-96BEA5CED54D}"/>
</file>

<file path=customXml/itemProps2.xml><?xml version="1.0" encoding="utf-8"?>
<ds:datastoreItem xmlns:ds="http://schemas.openxmlformats.org/officeDocument/2006/customXml" ds:itemID="{B5173527-E5BE-4037-BA02-F54CB9F6A8B4}"/>
</file>

<file path=customXml/itemProps3.xml><?xml version="1.0" encoding="utf-8"?>
<ds:datastoreItem xmlns:ds="http://schemas.openxmlformats.org/officeDocument/2006/customXml" ds:itemID="{088AAA00-8660-4B61-90AE-41368ED3A643}"/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1253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Краснодарский край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средняя общеобразовательная школа № 39 хутора Трудобеликовского</dc:title>
  <dc:creator>Администратор</dc:creator>
  <cp:lastModifiedBy>User</cp:lastModifiedBy>
  <cp:revision>10</cp:revision>
  <dcterms:created xsi:type="dcterms:W3CDTF">2017-03-23T16:58:44Z</dcterms:created>
  <dcterms:modified xsi:type="dcterms:W3CDTF">2018-09-19T07:44:34Z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0x01010011FF48AD5457A34A99B6DCE62F17343C</vt:lpwstr>
  </property>
</Properties>
</file>