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1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2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  <p:sldMasterId id="2147483854" r:id="rId2"/>
    <p:sldMasterId id="2147483974" r:id="rId3"/>
  </p:sldMasterIdLst>
  <p:notesMasterIdLst>
    <p:notesMasterId r:id="rId11"/>
  </p:notesMasterIdLst>
  <p:sldIdLst>
    <p:sldId id="304" r:id="rId4"/>
    <p:sldId id="368" r:id="rId5"/>
    <p:sldId id="367" r:id="rId6"/>
    <p:sldId id="369" r:id="rId7"/>
    <p:sldId id="370" r:id="rId8"/>
    <p:sldId id="371" r:id="rId9"/>
    <p:sldId id="372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customXml" Target="../customXml/item3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3500E6-F66A-4BBE-ADD4-FAF7F3ECB04F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3EBC7E-5FE6-4C97-9FA5-54049B36E5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8563-8777-4568-8F44-B2219300B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C5793-3DCD-405E-9818-E8B8D4CB5E05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5F1CA-7CC8-4F4D-8CF4-47024B95D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BCC1E-37CF-4800-A2D5-B38A7971F345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6659B-2565-419E-9B8C-CF8FF9505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CB5E6-B62C-4D35-B306-74EB3A919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02DAC-D0AE-43B7-9572-5D879DB90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F1194-0570-4365-ABFB-8DF5F8FDF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FCB03-2047-4F6B-A3F3-63613B998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F58A6-0396-49F1-84C6-1E92C3927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91C7D-0C8D-453D-8D46-496156C59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C801E-13E3-4DCD-A7C8-3641F4667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42802-5EC1-4C3D-9E4E-67025FB56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DB139-8018-43B6-AE0F-D711B25AA915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83915-27B0-49D0-A327-9B9094E08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3ECB7-9874-4C53-91F1-ED70234D6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35886-53F0-48A5-B0B8-5AF9F4657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71214-E71A-4F70-A4DB-B22B1D736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gray">
          <a:xfrm>
            <a:off x="8210550" y="2789238"/>
            <a:ext cx="933450" cy="1004887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 bwMode="gray">
          <a:xfrm>
            <a:off x="0" y="2130425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gray">
          <a:xfrm>
            <a:off x="2495550" y="0"/>
            <a:ext cx="1711325" cy="2359025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 bwMode="gray">
          <a:xfrm>
            <a:off x="0" y="0"/>
            <a:ext cx="2789238" cy="23590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4"/>
            <a:ext cx="7781544" cy="1470025"/>
          </a:xfrm>
        </p:spPr>
        <p:txBody>
          <a:bodyPr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rtlCol="0" anchor="b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AC5FF-6541-4CA2-8C40-CFF169E96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F0B83-BE3D-4DFC-90D6-45774A6855E9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ABA2D-794E-4115-B539-01E04891BD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gray">
          <a:xfrm>
            <a:off x="8210550" y="2789238"/>
            <a:ext cx="933450" cy="1004887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 bwMode="gray">
          <a:xfrm>
            <a:off x="0" y="2130425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gray">
          <a:xfrm>
            <a:off x="2495550" y="0"/>
            <a:ext cx="1711325" cy="2359025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 bwMode="gray">
          <a:xfrm>
            <a:off x="0" y="0"/>
            <a:ext cx="2789238" cy="267017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rtlCol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76CC2-376E-481C-AA91-DDEC599D6145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A6705-131E-4BA5-BC2F-ED91AD645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09797-EBA2-4EF5-AF45-1FD26956D7B7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7920B-8BC1-4BF7-8C07-F6D25AB08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27632"/>
            <a:ext cx="4040188" cy="639762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627632"/>
            <a:ext cx="4041775" cy="639762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096D1-D063-4686-AB1B-18FC2F60F139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91817-5159-4927-A578-DD7B645A93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6"/>
          <p:cNvSpPr/>
          <p:nvPr/>
        </p:nvSpPr>
        <p:spPr bwMode="gray">
          <a:xfrm>
            <a:off x="0" y="0"/>
            <a:ext cx="9144000" cy="301625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 bwMode="gray">
          <a:xfrm>
            <a:off x="0" y="0"/>
            <a:ext cx="2432050" cy="530225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gray">
          <a:xfrm>
            <a:off x="1427163" y="0"/>
            <a:ext cx="1571625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4506B-5BBC-4EAA-983C-2547F6082E8B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C86A5-3544-4FCF-96BE-D3FBD6646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 bwMode="gray">
          <a:xfrm>
            <a:off x="0" y="6500813"/>
            <a:ext cx="9144000" cy="357187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11"/>
          <p:cNvSpPr/>
          <p:nvPr/>
        </p:nvSpPr>
        <p:spPr bwMode="gray">
          <a:xfrm>
            <a:off x="0" y="0"/>
            <a:ext cx="9144000" cy="301625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12"/>
          <p:cNvSpPr/>
          <p:nvPr/>
        </p:nvSpPr>
        <p:spPr bwMode="gray">
          <a:xfrm>
            <a:off x="0" y="0"/>
            <a:ext cx="301625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gray">
          <a:xfrm>
            <a:off x="0" y="0"/>
            <a:ext cx="2432050" cy="530225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4"/>
          <p:cNvSpPr/>
          <p:nvPr/>
        </p:nvSpPr>
        <p:spPr bwMode="gray">
          <a:xfrm>
            <a:off x="1427163" y="0"/>
            <a:ext cx="1571625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 bwMode="gray">
          <a:xfrm>
            <a:off x="8842375" y="0"/>
            <a:ext cx="301625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0FEBE-E292-40F2-BF09-5FF7D5CC9036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3815E-26E2-407B-B450-30EF16AE6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8D4F3-2D01-4C12-8394-9AFC1D19C30D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2715E-F347-431A-ADB2-9A8F3D2FAE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86B7F-116D-4438-B917-79C19036EFB2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CF1C-0051-4966-B6A5-7A99566067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E8885-A634-4A51-AB18-29B60B71AE68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F747D-D9DD-4C8C-B2AA-CD95202BC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7693074" cy="4525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EE227-05C6-428A-AFD2-9EA7475A2EA0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B7B4-0A0B-46A3-8E12-7C3409E35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gray">
          <a:xfrm rot="5400000">
            <a:off x="4572000" y="2349500"/>
            <a:ext cx="6519863" cy="1811337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 bwMode="gray">
          <a:xfrm>
            <a:off x="6553200" y="6135688"/>
            <a:ext cx="987425" cy="7223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gray">
          <a:xfrm>
            <a:off x="8605838" y="1379538"/>
            <a:ext cx="539750" cy="1462087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 bwMode="gray">
          <a:xfrm>
            <a:off x="8604250" y="0"/>
            <a:ext cx="539750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70E45-E86E-45EB-B61F-3D5FC94CB6DF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8B8AF-4471-4B84-9175-8916B6B0E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1D818-9390-4D25-85CF-1DBE9236E996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C472-E352-4C3C-B911-D3F09F43A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D91AC-600A-4585-A9DD-47F7BEFEB6F2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E9FAB-690C-4BF9-947E-8CA091595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323E3-A114-4284-AF27-4D68EDE126FE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0E043-ECF2-4EA8-B665-5C8CAC283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EC4AA-874A-460C-AA6E-BFEACCA6625D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6BAA2-6287-45B0-A587-7C41ADAB5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5848C-14C8-454A-B3BA-935D8D98955F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6A371-66DA-4E5E-AC6F-7C333A2EE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B3CDF-C689-4389-AC65-4C22F16CFCDC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E84EE-0908-45EE-8A69-E5744E980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4FCF3D-F2DD-4620-A89B-E1166A46E646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17DECC1-BCC6-484E-A1C6-CF9252CD1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3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27A3487-1727-47EE-A23D-CD443447E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07" r:id="rId2"/>
    <p:sldLayoutId id="2147484208" r:id="rId3"/>
    <p:sldLayoutId id="2147484209" r:id="rId4"/>
    <p:sldLayoutId id="2147484210" r:id="rId5"/>
    <p:sldLayoutId id="2147484211" r:id="rId6"/>
    <p:sldLayoutId id="2147484212" r:id="rId7"/>
    <p:sldLayoutId id="2147484213" r:id="rId8"/>
    <p:sldLayoutId id="2147484214" r:id="rId9"/>
    <p:sldLayoutId id="2147484215" r:id="rId10"/>
    <p:sldLayoutId id="21474842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1638"/>
            <a:ext cx="8686800" cy="109855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166100" y="996950"/>
            <a:ext cx="977900" cy="89535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1782763" y="0"/>
            <a:ext cx="1947862" cy="53975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050" cy="53975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39750"/>
            <a:ext cx="8229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325"/>
            <a:ext cx="2133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3921220-1120-4BF6-9666-605ECBAAE49F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575" y="6537325"/>
            <a:ext cx="2895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/>
              <a:t>Николаева Т.В., к.п.н., зав. кафедрой информатизации и ИКТ в образовании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025" y="6537325"/>
            <a:ext cx="2133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4D455BF-1A97-4511-8119-7C69405806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17" r:id="rId2"/>
    <p:sldLayoutId id="2147484226" r:id="rId3"/>
    <p:sldLayoutId id="2147484218" r:id="rId4"/>
    <p:sldLayoutId id="2147484219" r:id="rId5"/>
    <p:sldLayoutId id="2147484227" r:id="rId6"/>
    <p:sldLayoutId id="2147484228" r:id="rId7"/>
    <p:sldLayoutId id="2147484220" r:id="rId8"/>
    <p:sldLayoutId id="2147484221" r:id="rId9"/>
    <p:sldLayoutId id="2147484222" r:id="rId10"/>
    <p:sldLayoutId id="2147484229" r:id="rId11"/>
  </p:sldLayoutIdLst>
  <p:transition>
    <p:wedge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A5E7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secret/mg8tKmNSk9lCNc" TargetMode="Externa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4"/>
          <p:cNvSpPr>
            <a:spLocks noGrp="1"/>
          </p:cNvSpPr>
          <p:nvPr>
            <p:ph type="ctrTitle"/>
          </p:nvPr>
        </p:nvSpPr>
        <p:spPr>
          <a:xfrm>
            <a:off x="428625" y="2214563"/>
            <a:ext cx="8458200" cy="1222375"/>
          </a:xfrm>
        </p:spPr>
        <p:txBody>
          <a:bodyPr/>
          <a:lstStyle/>
          <a:p>
            <a:pPr algn="ctr"/>
            <a:r>
              <a:rPr lang="ru-RU"/>
              <a:t>Искусство презентации</a:t>
            </a:r>
          </a:p>
        </p:txBody>
      </p:sp>
      <p:sp>
        <p:nvSpPr>
          <p:cNvPr id="7171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95288" y="908050"/>
            <a:ext cx="8458200" cy="9144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1600" dirty="0"/>
              <a:t>«Сказать – не значит быть услышанным, услышать – не значит понять, понять – не значит согласиться, согласиться – не значит начать выполнять».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ru-RU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1800" b="1" i="1" dirty="0"/>
              <a:t>Конрад Лоренц</a:t>
            </a:r>
            <a:endParaRPr lang="ru-RU" sz="1800" dirty="0"/>
          </a:p>
        </p:txBody>
      </p:sp>
      <p:sp>
        <p:nvSpPr>
          <p:cNvPr id="7172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50825" y="76200"/>
            <a:ext cx="8893175" cy="6159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ОГБОУ </a:t>
            </a:r>
            <a:r>
              <a:rPr lang="ru-RU" dirty="0" smtClean="0"/>
              <a:t>ДПО «Костромской областной институт развития образования»</a:t>
            </a:r>
          </a:p>
          <a:p>
            <a:pPr>
              <a:defRPr/>
            </a:pPr>
            <a:r>
              <a:rPr lang="ru-RU" dirty="0" smtClean="0"/>
              <a:t>Николаева Т.В., к.п.н., </a:t>
            </a:r>
            <a:r>
              <a:rPr lang="ru-RU" dirty="0" smtClean="0"/>
              <a:t>декан факультета повышения квалификации</a:t>
            </a:r>
            <a:endParaRPr lang="ru-RU" dirty="0" smtClean="0"/>
          </a:p>
        </p:txBody>
      </p:sp>
      <p:pic>
        <p:nvPicPr>
          <p:cNvPr id="12293" name="Рисунок 4" descr="presentat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643313"/>
            <a:ext cx="3348038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/>
              <a:t>Как может выглядеть хорошая презентация?</a:t>
            </a:r>
          </a:p>
        </p:txBody>
      </p:sp>
      <p:sp>
        <p:nvSpPr>
          <p:cNvPr id="28675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А. </a:t>
            </a:r>
            <a:r>
              <a:rPr lang="ru-RU" sz="2400" dirty="0" err="1" smtClean="0"/>
              <a:t>Каптерев</a:t>
            </a:r>
            <a:r>
              <a:rPr lang="ru-RU" sz="2400" dirty="0" smtClean="0"/>
              <a:t> «Презентация о презентациях» </a:t>
            </a:r>
            <a:r>
              <a:rPr lang="en-US" sz="2400" dirty="0" smtClean="0">
                <a:hlinkClick r:id="rId2"/>
              </a:rPr>
              <a:t>http://www.slideshare.net/secret/mg8tKmNSk9lCNc</a:t>
            </a:r>
            <a:r>
              <a:rPr lang="ru-RU" sz="2400" dirty="0" smtClean="0"/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/>
              <a:t>Расскажите историю</a:t>
            </a:r>
            <a:endParaRPr lang="ru-RU" sz="3600" smtClean="0"/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r>
              <a:rPr lang="ru-RU" sz="1800" smtClean="0"/>
              <a:t>История должна иметь начало, середину и конец.</a:t>
            </a:r>
          </a:p>
          <a:p>
            <a:r>
              <a:rPr lang="ru-RU" sz="1800" smtClean="0"/>
              <a:t>Начинайте планирование презентации с того, как бы её можно было интересно рассказать.</a:t>
            </a:r>
          </a:p>
          <a:p>
            <a:r>
              <a:rPr lang="ru-RU" sz="1800" smtClean="0"/>
              <a:t>Если какая-то часть презентации не укладывается в историю, уберите эту часть совсем. Либо придумайте более подходящую историю.</a:t>
            </a:r>
          </a:p>
        </p:txBody>
      </p:sp>
      <p:pic>
        <p:nvPicPr>
          <p:cNvPr id="29700" name="Рисунок 3"/>
          <p:cNvPicPr>
            <a:picLocks noChangeAspect="1" noChangeArrowheads="1"/>
          </p:cNvPicPr>
          <p:nvPr/>
        </p:nvPicPr>
        <p:blipFill>
          <a:blip r:embed="rId2" cstate="print"/>
          <a:srcRect l="36835" t="38242" r="10812" b="29063"/>
          <a:stretch>
            <a:fillRect/>
          </a:stretch>
        </p:blipFill>
        <p:spPr bwMode="auto">
          <a:xfrm>
            <a:off x="1785938" y="3286125"/>
            <a:ext cx="5572125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/>
              <a:t>Определите ключевую идею презентации</a:t>
            </a:r>
            <a:endParaRPr lang="ru-RU" sz="36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400" dirty="0" smtClean="0"/>
              <a:t>Подберите 3 дополнительных аргумента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ru-RU" sz="1800" dirty="0" smtClean="0"/>
              <a:t>Создайте список из ключевых пунктов, которые вы хотите сообщить своей аудитории.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ru-RU" sz="1800" dirty="0" smtClean="0"/>
              <a:t>Структурируйте этот список до тех пор, пока ключевых пунктов не останется три штуки.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ru-RU" sz="1800" dirty="0" smtClean="0"/>
              <a:t>Для каждого из пунктов подготовьте риторические приемы, усиливающие воздействие. Это могут быть личные истории, факты, примеры, аналогии, метафоры, свидетельства третьих сторон.</a:t>
            </a:r>
          </a:p>
          <a:p>
            <a:pPr>
              <a:defRPr/>
            </a:pPr>
            <a:r>
              <a:rPr lang="ru-RU" sz="2400" dirty="0" smtClean="0"/>
              <a:t>Сформулируйте свои идеи как заголовки в стиле </a:t>
            </a:r>
            <a:r>
              <a:rPr lang="ru-RU" sz="2400" dirty="0" err="1" smtClean="0"/>
              <a:t>твиттера</a:t>
            </a:r>
            <a:endParaRPr lang="ru-RU" sz="2400" dirty="0" smtClean="0"/>
          </a:p>
          <a:p>
            <a:pPr>
              <a:buFont typeface="Wingdings 3" pitchFamily="18" charset="2"/>
              <a:buNone/>
              <a:defRPr/>
            </a:pPr>
            <a:r>
              <a:rPr lang="ru-RU" sz="1800" dirty="0" smtClean="0"/>
              <a:t>Самые эффективные заголовки кратки (максимум 140 символов) и конкретны.</a:t>
            </a:r>
          </a:p>
          <a:p>
            <a:pPr>
              <a:defRPr/>
            </a:pPr>
            <a:r>
              <a:rPr lang="ru-RU" sz="2400" dirty="0" smtClean="0"/>
              <a:t>Предложите позиционирование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ru-RU" sz="1800" dirty="0" smtClean="0"/>
              <a:t>Любой человек в своей голове раскладывает всё по категориям и определяет место вещей в этих категориях. Помогите ему — предложите ему своё видение подходящих категорий и места вашего продукта в них.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457200" y="754063"/>
            <a:ext cx="8229600" cy="960437"/>
          </a:xfrm>
        </p:spPr>
        <p:txBody>
          <a:bodyPr/>
          <a:lstStyle/>
          <a:p>
            <a:r>
              <a:rPr lang="ru-RU" sz="3600" b="1" smtClean="0"/>
              <a:t>Заставьте аудиторию почувствовать свою «боль»</a:t>
            </a:r>
            <a:br>
              <a:rPr lang="ru-RU" sz="3600" b="1" smtClean="0"/>
            </a:br>
            <a:endParaRPr lang="ru-RU" sz="36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400" dirty="0" smtClean="0"/>
              <a:t>Представьте общего врага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1800" dirty="0" smtClean="0"/>
              <a:t>Всегда раскрывайте проблему, прежде чем начать говорить о решении. </a:t>
            </a:r>
          </a:p>
          <a:p>
            <a:pPr>
              <a:defRPr/>
            </a:pPr>
            <a:r>
              <a:rPr lang="ru-RU" sz="2400" dirty="0" smtClean="0"/>
              <a:t>Представьте героя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ru-RU" sz="1800" dirty="0" smtClean="0"/>
              <a:t>Как только вы определили врага — болевую точку ваших потребителей, опишите ясным языком, как ваша компания, продукт или услуга могут излечить эту боль.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/>
              <a:t>Оживите презентацию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500188"/>
            <a:ext cx="8472487" cy="4525962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/>
              <a:t>Сделайте слайды легкими для восприятия</a:t>
            </a:r>
          </a:p>
          <a:p>
            <a:pPr>
              <a:defRPr/>
            </a:pPr>
            <a:r>
              <a:rPr lang="ru-RU" sz="2400" b="1" dirty="0" smtClean="0"/>
              <a:t>Сделайте цифры понятными и убедительными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ru-RU" sz="1800" dirty="0" smtClean="0"/>
              <a:t>Сделайте ваши данные конкретными, значимыми и поместите их в такой контекст, чтобы слушатели смогли их примерить на себя. Используйте аналогии, чтобы сделать цифры более наглядными.</a:t>
            </a:r>
          </a:p>
          <a:p>
            <a:pPr>
              <a:defRPr/>
            </a:pPr>
            <a:r>
              <a:rPr lang="ru-RU" sz="2400" b="1" dirty="0" smtClean="0"/>
              <a:t>Используйте живые слова</a:t>
            </a:r>
          </a:p>
          <a:p>
            <a:pPr>
              <a:defRPr/>
            </a:pPr>
            <a:r>
              <a:rPr lang="ru-RU" sz="2400" b="1" dirty="0" smtClean="0"/>
              <a:t>Соблюдайте правило десяти минут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ru-RU" sz="1800" dirty="0" smtClean="0"/>
              <a:t>Давайте мозгам ваших слушателей отдохнуть с помощью видеороликов, смены действующих лиц на сцене и т.д. Мозг любит разнообразие.</a:t>
            </a:r>
          </a:p>
          <a:p>
            <a:pPr>
              <a:defRPr/>
            </a:pPr>
            <a:r>
              <a:rPr lang="ru-RU" sz="2400" b="1" dirty="0" smtClean="0"/>
              <a:t>Поделитесь сценой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ru-RU" sz="1800" dirty="0" smtClean="0"/>
              <a:t>Публично благодарите работников, партнеров и потребителей. И делайте это часто.</a:t>
            </a:r>
          </a:p>
          <a:p>
            <a:pPr>
              <a:defRPr/>
            </a:pPr>
            <a:r>
              <a:rPr lang="ru-RU" sz="2400" b="1" dirty="0" smtClean="0"/>
              <a:t>Включите в свое выступление демонстрацию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ru-RU" sz="1800" dirty="0" smtClean="0"/>
              <a:t>Представьте что-нибудь для каждого типа слушателей в вашей аудитории: </a:t>
            </a:r>
            <a:r>
              <a:rPr lang="ru-RU" sz="1800" dirty="0" err="1" smtClean="0"/>
              <a:t>визуалов</a:t>
            </a:r>
            <a:r>
              <a:rPr lang="ru-RU" sz="1800" dirty="0" smtClean="0"/>
              <a:t>, </a:t>
            </a:r>
            <a:r>
              <a:rPr lang="ru-RU" sz="1800" dirty="0" err="1" smtClean="0"/>
              <a:t>аудиалов</a:t>
            </a:r>
            <a:r>
              <a:rPr lang="ru-RU" sz="1800" dirty="0" smtClean="0"/>
              <a:t>, </a:t>
            </a:r>
            <a:r>
              <a:rPr lang="ru-RU" sz="1800" dirty="0" err="1" smtClean="0"/>
              <a:t>кинестетиков</a:t>
            </a:r>
            <a:endParaRPr lang="ru-RU" sz="18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/>
              <a:t>Подготовьте главный эмоциональный момент</a:t>
            </a: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/>
              <a:t>Секрет создания незабываемого момента состоит в выявлении одной вещи, которую вы хотели бы оставить в памяти аудитории — и построению выступления вокруг этого. Собственно, цель выступления — создать впечатление, переживание и дать заголовок происходящему. Выступление должно создать эмоциональную связь со слушателем.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2ef5f4bff32ed2dca3f68454b927ec37915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ind_0011_slide">
  <a:themeElements>
    <a:clrScheme name="Тема Office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S_RU_Brawn_Simple">
  <a:themeElements>
    <a:clrScheme name="New_Simple01">
      <a:dk1>
        <a:sysClr val="windowText" lastClr="000000"/>
      </a:dk1>
      <a:lt1>
        <a:sysClr val="window" lastClr="FFFFFF"/>
      </a:lt1>
      <a:dk2>
        <a:srgbClr val="562B71"/>
      </a:dk2>
      <a:lt2>
        <a:srgbClr val="DFF0F7"/>
      </a:lt2>
      <a:accent1>
        <a:srgbClr val="6BA2DF"/>
      </a:accent1>
      <a:accent2>
        <a:srgbClr val="C0504D"/>
      </a:accent2>
      <a:accent3>
        <a:srgbClr val="9BBB59"/>
      </a:accent3>
      <a:accent4>
        <a:srgbClr val="8064A2"/>
      </a:accent4>
      <a:accent5>
        <a:srgbClr val="AA5E74"/>
      </a:accent5>
      <a:accent6>
        <a:srgbClr val="EF9031"/>
      </a:accent6>
      <a:hlink>
        <a:srgbClr val="FF0000"/>
      </a:hlink>
      <a:folHlink>
        <a:srgbClr val="92D050"/>
      </a:folHlink>
    </a:clrScheme>
    <a:fontScheme name="New_Simple01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355F60625F5404F9916326D857C4793" ma:contentTypeVersion="0" ma:contentTypeDescription="Создание документа." ma:contentTypeScope="" ma:versionID="a02b32de92385557d386101bccf5b9a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EA9B7F-807C-4F15-82F7-0AB7F20B1E37}"/>
</file>

<file path=customXml/itemProps2.xml><?xml version="1.0" encoding="utf-8"?>
<ds:datastoreItem xmlns:ds="http://schemas.openxmlformats.org/officeDocument/2006/customXml" ds:itemID="{E792DB91-243A-420D-B035-28C5DDE214C5}"/>
</file>

<file path=customXml/itemProps3.xml><?xml version="1.0" encoding="utf-8"?>
<ds:datastoreItem xmlns:ds="http://schemas.openxmlformats.org/officeDocument/2006/customXml" ds:itemID="{E1081DCD-F465-495A-A0E6-5C0C177DEB03}"/>
</file>

<file path=docProps/app.xml><?xml version="1.0" encoding="utf-8"?>
<Properties xmlns="http://schemas.openxmlformats.org/officeDocument/2006/extended-properties" xmlns:vt="http://schemas.openxmlformats.org/officeDocument/2006/docPropsVTypes">
  <Template>ind_0011_slide</Template>
  <TotalTime>1285</TotalTime>
  <Words>121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Wingdings 3</vt:lpstr>
      <vt:lpstr>Tw Cen MT</vt:lpstr>
      <vt:lpstr>Times New Roman</vt:lpstr>
      <vt:lpstr>Lucida Sans Unicode</vt:lpstr>
      <vt:lpstr>StarSymbol</vt:lpstr>
      <vt:lpstr>ind_0011_slide</vt:lpstr>
      <vt:lpstr>1_Default Design</vt:lpstr>
      <vt:lpstr>MS_RU_Brawn_Simple</vt:lpstr>
      <vt:lpstr>Искусство презентации</vt:lpstr>
      <vt:lpstr>Как может выглядеть хорошая презентация?</vt:lpstr>
      <vt:lpstr>Расскажите историю</vt:lpstr>
      <vt:lpstr>Определите ключевую идею презентации</vt:lpstr>
      <vt:lpstr>Заставьте аудиторию почувствовать свою «боль» </vt:lpstr>
      <vt:lpstr>Оживите презентацию</vt:lpstr>
      <vt:lpstr>Подготовьте главный эмоциональный момент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использования наборов ЦОР в учебном процессе</dc:title>
  <dc:creator>позитроника</dc:creator>
  <cp:lastModifiedBy>user</cp:lastModifiedBy>
  <cp:revision>168</cp:revision>
  <dcterms:created xsi:type="dcterms:W3CDTF">2009-04-02T17:31:46Z</dcterms:created>
  <dcterms:modified xsi:type="dcterms:W3CDTF">2016-03-21T10:43:42Z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0x0101000355F60625F5404F9916326D857C4793</vt:lpwstr>
  </property>
</Properties>
</file>