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9" r:id="rId2"/>
    <p:sldId id="276" r:id="rId3"/>
    <p:sldId id="277" r:id="rId4"/>
    <p:sldId id="278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3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D6B9-A7C0-45D0-8C7C-07B26A383352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5987-D489-4DB2-BAA8-A439907FEA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5987-D489-4DB2-BAA8-A439907FEA0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1.jpe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jpeg"/><Relationship Id="rId7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343960" cy="524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4572"/>
            <a:ext cx="867819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Одежда.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Обувь.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 Головные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уборы.</a:t>
            </a:r>
          </a:p>
          <a:p>
            <a:pPr algn="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1259" y="260648"/>
            <a:ext cx="6781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889" y="2276872"/>
            <a:ext cx="2695575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print"/>
          <a:srcRect r="9174"/>
          <a:stretch>
            <a:fillRect/>
          </a:stretch>
        </p:blipFill>
        <p:spPr bwMode="auto">
          <a:xfrm>
            <a:off x="323528" y="2276872"/>
            <a:ext cx="2448272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img-fotki.yandex.ru/get/5817/130283026.66/0_6455c_1207886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2867025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340768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805264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astana.freeads.kz/content/root/users/2011/20110303/u21218/images/201103/f20110303143720-9108-0076-grand-che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5849" y="1982687"/>
            <a:ext cx="2335657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http://textiletop.ru/tovaryimg/stildiz127546165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695575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http://cateringconsulting.ru/files/1258/s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99362">
            <a:off x="2843808" y="2420888"/>
            <a:ext cx="3129685" cy="308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1259" y="260648"/>
            <a:ext cx="6781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7191" y="1340768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Повара (кухонные работники)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ipservices.ch/v4/image.php?image=/v4/gallery/albums/23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000500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3" cstate="print"/>
          <a:srcRect l="11420" t="1783" r="13210"/>
          <a:stretch>
            <a:fillRect/>
          </a:stretch>
        </p:blipFill>
        <p:spPr bwMode="auto">
          <a:xfrm>
            <a:off x="6300192" y="1844824"/>
            <a:ext cx="2376264" cy="396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4" cstate="print"/>
          <a:srcRect l="18459" r="26163"/>
          <a:stretch>
            <a:fillRect/>
          </a:stretch>
        </p:blipFill>
        <p:spPr bwMode="auto">
          <a:xfrm>
            <a:off x="395537" y="1845280"/>
            <a:ext cx="1498903" cy="40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1259" y="260648"/>
            <a:ext cx="6781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340768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linkme.ufanet.ru/images/942d5c614fdcc5cefee70bae83628191.jpg"/>
          <p:cNvPicPr>
            <a:picLocks noChangeAspect="1" noChangeArrowheads="1"/>
          </p:cNvPicPr>
          <p:nvPr/>
        </p:nvPicPr>
        <p:blipFill>
          <a:blip r:embed="rId2" cstate="print"/>
          <a:srcRect l="8761"/>
          <a:stretch>
            <a:fillRect/>
          </a:stretch>
        </p:blipFill>
        <p:spPr bwMode="auto">
          <a:xfrm>
            <a:off x="4546817" y="3284984"/>
            <a:ext cx="4201647" cy="307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888432" cy="2561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1259" y="260648"/>
            <a:ext cx="6781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134076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4" cstate="print"/>
          <a:srcRect l="4541" r="6920"/>
          <a:stretch>
            <a:fillRect/>
          </a:stretch>
        </p:blipFill>
        <p:spPr bwMode="auto">
          <a:xfrm rot="1747027">
            <a:off x="3236651" y="2029613"/>
            <a:ext cx="2157079" cy="310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2" cstate="print"/>
          <a:srcRect l="1563" r="1930"/>
          <a:stretch>
            <a:fillRect/>
          </a:stretch>
        </p:blipFill>
        <p:spPr bwMode="auto">
          <a:xfrm>
            <a:off x="4644008" y="2274294"/>
            <a:ext cx="3600400" cy="2522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90" y="1052736"/>
            <a:ext cx="3808086" cy="2516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img.narodna.pravda.com.ua/images/doc/1/3/13362-den0chernomorskogo0flot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14224"/>
            <a:ext cx="3816424" cy="2544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1259" y="260648"/>
            <a:ext cx="6781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9602" y="1340768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Военные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ляп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92896"/>
            <a:ext cx="2088232" cy="295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шап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492896"/>
            <a:ext cx="2088232" cy="295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бейсбол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2500306"/>
            <a:ext cx="2088232" cy="295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80040" y="283295"/>
            <a:ext cx="5628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Четвёртый лишний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туфл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2492896"/>
            <a:ext cx="2088232" cy="295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s56.radikal.ru/i154/0902/48/50c7c47dedd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80040" y="283295"/>
            <a:ext cx="5628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Четвёртый лишний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Рисунок 10" descr="юб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502328"/>
            <a:ext cx="2131403" cy="301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футбо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92896"/>
            <a:ext cx="2131403" cy="301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свит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492896"/>
            <a:ext cx="2131403" cy="301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коф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2492896"/>
            <a:ext cx="2131403" cy="301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http://s56.radikal.ru/i154/0902/48/50c7c47dedd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80040" y="283295"/>
            <a:ext cx="5628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Четвёртый лишний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 descr="футбо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0837" y="2492896"/>
            <a:ext cx="2131403" cy="301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коф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502328"/>
            <a:ext cx="2131403" cy="301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портивный костю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492895"/>
            <a:ext cx="2138071" cy="302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ботин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2533546"/>
            <a:ext cx="2109334" cy="298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s56.radikal.ru/i154/0902/48/50c7c47dedd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24958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асскажи об одеж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8934"/>
            <a:ext cx="8572560" cy="609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070" y="283295"/>
            <a:ext cx="4958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Одежда бывает…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mme51.tstu.ru/web/student2010/trunkina_pchelinseva/gckc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592288" cy="345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open.az/uploads/posts/2009-12/1262173714_01-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592288" cy="345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enter74.ru/images/stories/contentimages/content/679-12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2592288" cy="345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7517" y="5373216"/>
            <a:ext cx="305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МУЖСКАЯ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070" y="283295"/>
            <a:ext cx="4958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Одежда бывает…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5989" y="5373216"/>
            <a:ext cx="2973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ЖЕНСКАЯ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2" name="Picture 2" descr="http://cs411423.userapi.com/v411423950/1f61/jXzBQwS1T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028950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http://www.azazell.com/wp-content/uploads/2010/03/b22010.jpg"/>
          <p:cNvPicPr>
            <a:picLocks noChangeAspect="1" noChangeArrowheads="1"/>
          </p:cNvPicPr>
          <p:nvPr/>
        </p:nvPicPr>
        <p:blipFill>
          <a:blip r:embed="rId3" cstate="print"/>
          <a:srcRect l="2571" r="2287"/>
          <a:stretch>
            <a:fillRect/>
          </a:stretch>
        </p:blipFill>
        <p:spPr bwMode="auto">
          <a:xfrm>
            <a:off x="3491880" y="1124744"/>
            <a:ext cx="2664296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6" name="Picture 6" descr="http://s12.radikal.ru/i185/1102/75/8f89113442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114" y="1118591"/>
            <a:ext cx="2419350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070" y="283295"/>
            <a:ext cx="4958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Одежда бывает…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2476" y="5373216"/>
            <a:ext cx="2880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ДЕТСКАЯ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18" name="Picture 2" descr="http://babiki.ru/uploads/images/6/f/6/7/2147/57b21d7883.jpg"/>
          <p:cNvPicPr>
            <a:picLocks noChangeAspect="1" noChangeArrowheads="1"/>
          </p:cNvPicPr>
          <p:nvPr/>
        </p:nvPicPr>
        <p:blipFill>
          <a:blip r:embed="rId2" cstate="print"/>
          <a:srcRect l="12777" r="6300"/>
          <a:stretch>
            <a:fillRect/>
          </a:stretch>
        </p:blipFill>
        <p:spPr bwMode="auto">
          <a:xfrm>
            <a:off x="323528" y="1196752"/>
            <a:ext cx="2736304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www.play-today.ru/published/publicdata/PLAYTODAY/attachments/SC/products_pictures/deti_24_01_bigsx.jpg"/>
          <p:cNvPicPr>
            <a:picLocks noChangeAspect="1" noChangeArrowheads="1"/>
          </p:cNvPicPr>
          <p:nvPr/>
        </p:nvPicPr>
        <p:blipFill>
          <a:blip r:embed="rId3" cstate="print"/>
          <a:srcRect l="4610" r="5501"/>
          <a:stretch>
            <a:fillRect/>
          </a:stretch>
        </p:blipFill>
        <p:spPr bwMode="auto">
          <a:xfrm>
            <a:off x="5940152" y="1190599"/>
            <a:ext cx="2808312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2" name="Picture 6" descr="http://www.novosel.ru/i/1011157.jpg"/>
          <p:cNvPicPr>
            <a:picLocks noChangeAspect="1" noChangeArrowheads="1"/>
          </p:cNvPicPr>
          <p:nvPr/>
        </p:nvPicPr>
        <p:blipFill>
          <a:blip r:embed="rId4" cstate="print"/>
          <a:srcRect r="8042"/>
          <a:stretch>
            <a:fillRect/>
          </a:stretch>
        </p:blipFill>
        <p:spPr bwMode="auto">
          <a:xfrm>
            <a:off x="3275856" y="1196752"/>
            <a:ext cx="2470026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://s56.radikal.ru/i154/0902/48/50c7c47dedda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Б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2520280" cy="336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0638" y="344850"/>
            <a:ext cx="3842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Нижнее бельё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НБД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3702" y="1268760"/>
            <a:ext cx="3254762" cy="4068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НБД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76608"/>
            <a:ext cx="2376264" cy="408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НБД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73244">
            <a:off x="1899096" y="4247321"/>
            <a:ext cx="2286631" cy="2286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НБД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65767">
            <a:off x="4476170" y="4350102"/>
            <a:ext cx="2378190" cy="2079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8" name="Picture 2" descr="http://s56.radikal.ru/i154/0902/48/50c7c47dedd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9389" y="305361"/>
            <a:ext cx="4325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Верхняя одежда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(летняя)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s018.radikal.ru/i513/1201/b6/0620864035f6.jpg"/>
          <p:cNvPicPr>
            <a:picLocks noChangeAspect="1" noChangeArrowheads="1"/>
          </p:cNvPicPr>
          <p:nvPr/>
        </p:nvPicPr>
        <p:blipFill>
          <a:blip r:embed="rId2" cstate="print"/>
          <a:srcRect l="17719" b="11060"/>
          <a:stretch>
            <a:fillRect/>
          </a:stretch>
        </p:blipFill>
        <p:spPr bwMode="auto">
          <a:xfrm>
            <a:off x="4427984" y="3643664"/>
            <a:ext cx="4472733" cy="295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the-baby.ru/wp-content/uploads/2011/10/letnaya-odegda-dlya-detey.jpg"/>
          <p:cNvPicPr>
            <a:picLocks noChangeAspect="1" noChangeArrowheads="1"/>
          </p:cNvPicPr>
          <p:nvPr/>
        </p:nvPicPr>
        <p:blipFill>
          <a:blip r:embed="rId3" cstate="print"/>
          <a:srcRect l="11161" t="11152" r="12572"/>
          <a:stretch>
            <a:fillRect/>
          </a:stretch>
        </p:blipFill>
        <p:spPr bwMode="auto">
          <a:xfrm>
            <a:off x="179512" y="332656"/>
            <a:ext cx="389100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img.fotki.yandex.ru/get/5407/sarafanshop.11/0_41d1f_2aaf05a8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98701"/>
            <a:ext cx="4077613" cy="2898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ВЩ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46979">
            <a:off x="2889823" y="1505535"/>
            <a:ext cx="3138400" cy="270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s56.radikal.ru/i154/0902/48/50c7c47dedd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9389" y="260648"/>
            <a:ext cx="4325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Верхняя одежда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(весна-осень)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 descr="http://s018.radikal.ru/i513/1201/b1/aa237b7474b5.jpg"/>
          <p:cNvPicPr>
            <a:picLocks noChangeAspect="1" noChangeArrowheads="1"/>
          </p:cNvPicPr>
          <p:nvPr/>
        </p:nvPicPr>
        <p:blipFill>
          <a:blip r:embed="rId2" cstate="print"/>
          <a:srcRect l="46831" r="5000"/>
          <a:stretch>
            <a:fillRect/>
          </a:stretch>
        </p:blipFill>
        <p:spPr bwMode="auto">
          <a:xfrm>
            <a:off x="323528" y="1622647"/>
            <a:ext cx="2592288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://www.pchelkindom.ru/published/publicdata/DB32681M/attachments/SC/products_pictures/771%20%D0%BA%D0%BE%D0%BF%D0%B8%D1%8F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2647"/>
            <a:ext cx="2628900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http://static.insales.ru/images/products/1/7643/884187/large/563_-_%D0%9A%D1%83%D1%80%D1%82%D0%BA%D0%B0_%D0%B4%D0%BC_%D0%92%D0%B0%D0%BD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2647"/>
            <a:ext cx="2695575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http://www.sarilaleler.com/resimler/Kislik-bebek-Giyim-Elbise-ornekleri-3_121006174906_sarilaleler.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4794">
            <a:off x="5004048" y="4338355"/>
            <a:ext cx="2403863" cy="2403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ВО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74794">
            <a:off x="1835696" y="4345381"/>
            <a:ext cx="1944216" cy="2468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ttp://s56.radikal.ru/i154/0902/48/50c7c47dedd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9389" y="260648"/>
            <a:ext cx="4325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Верхняя одежда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(зима)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В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553" y="1628800"/>
            <a:ext cx="3634927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http://u.eka-mama.ru/upload/forum/upload/d73/d73dbc53bc28cf4c9d5eac8e3eadb2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447722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forum.na-svyazi.ru/uploads/post-267968-1355118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3023">
            <a:off x="2293876" y="2662892"/>
            <a:ext cx="3816424" cy="2828958"/>
          </a:xfrm>
          <a:prstGeom prst="rect">
            <a:avLst/>
          </a:prstGeom>
          <a:noFill/>
        </p:spPr>
      </p:pic>
      <p:pic>
        <p:nvPicPr>
          <p:cNvPr id="6" name="Picture 2" descr="http://s56.radikal.ru/i154/0902/48/50c7c47dedd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272" y="5733256"/>
            <a:ext cx="1030191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4354" y="260648"/>
            <a:ext cx="3336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Спецодежда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РС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52827"/>
            <a:ext cx="5931024" cy="515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E7073C-BDB7-4FA4-B32A-0C20EF5711B9}"/>
</file>

<file path=customXml/itemProps2.xml><?xml version="1.0" encoding="utf-8"?>
<ds:datastoreItem xmlns:ds="http://schemas.openxmlformats.org/officeDocument/2006/customXml" ds:itemID="{41ACDD07-48DA-4452-ADFD-6E96F860ADE1}"/>
</file>

<file path=customXml/itemProps3.xml><?xml version="1.0" encoding="utf-8"?>
<ds:datastoreItem xmlns:ds="http://schemas.openxmlformats.org/officeDocument/2006/customXml" ds:itemID="{49FE7064-F7C6-47C3-9334-ABB23696AFBC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84</Words>
  <PresentationFormat>Экран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2024-02-13T14:45:24Z</dcterms:created>
  <dcterms:modified xsi:type="dcterms:W3CDTF">2024-02-13T15:32:05Z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