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7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FC36A-BE3F-4D83-88D8-0F111DCADC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AAD3-23BD-4767-88E4-5DAB62C423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</a:t>
            </a:r>
            <a:r>
              <a:rPr lang="ru-RU" baseline="0" dirty="0" smtClean="0"/>
              <a:t>  показа фильма –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AAD3-23BD-4767-88E4-5DAB62C423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AAD3-23BD-4767-88E4-5DAB62C4238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начинается при нажатии на</a:t>
            </a:r>
            <a:r>
              <a:rPr lang="ru-RU" baseline="0" dirty="0" smtClean="0"/>
              <a:t> управляющую кнопку. Герб и флаг Костромского района можно заменить на герб и флаг своего муниципального района.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AAD3-23BD-4767-88E4-5DAB62C4238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запуска анимации нужно нажимать на ошибки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AAD3-23BD-4767-88E4-5DAB62C4238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C769-3B01-4128-B448-2F5027FE8740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E24F-D492-4BF7-8BB9-8915D24C9A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ocuments\&#1040;&#1087;&#1088;&#1086;&#1073;&#1072;&#1094;&#1080;&#1103;%20&#1087;&#1086;&#1089;&#1086;&#1073;&#1080;&#1103;\&#1057;&#1080;&#1074;&#1086;&#1083;&#1099;%20&#1050;&#1086;&#1089;&#1090;&#1088;&#1086;&#1084;&#1089;&#1082;&#1086;&#1081;%20&#1086;&#1073;&#1083;&#1072;&#1089;&#1090;&#1080;\&#1087;&#1077;&#1089;&#1085;&#1103;.mp4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https://avatars.mds.yandex.net/get-pdb/1756889/78fc0456-176d-4159-a346-09b971e68337/s1200?webp=false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https://dostoinaya-zhizn.ru/img/gerb/costroma.pn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s://dostoinaya-zhizn.ru/img/gerb/costroma.pn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avatars.mds.yandex.net/get-pdb/1756889/78fc0456-176d-4159-a346-09b971e68337/s1200?webp=false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s://dostoinaya-zhizn.ru/img/gerb/costroma.pn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avatars.mds.yandex.net/get-pdb/1756889/78fc0456-176d-4159-a346-09b971e68337/s1200?webp=false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8.pn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сн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285728"/>
            <a:ext cx="8143932" cy="610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13" t="31250" r="19839" b="37500"/>
          <a:stretch>
            <a:fillRect/>
          </a:stretch>
        </p:blipFill>
        <p:spPr bwMode="auto">
          <a:xfrm>
            <a:off x="642910" y="1071546"/>
            <a:ext cx="76438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1200px-Outline_Map_of_Kostroma_Oblast.sv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571876"/>
            <a:ext cx="5000628" cy="2605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ЗАНЯТИЯ: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285728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ЗАНЯТИЯ: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848" y="2143116"/>
            <a:ext cx="77643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СИМВОЛЫ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КОСТРОМСКОЙ ОБЛАСТИ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0198" t="44922" r="35761" b="15039"/>
          <a:stretch>
            <a:fillRect/>
          </a:stretch>
        </p:blipFill>
        <p:spPr bwMode="auto">
          <a:xfrm>
            <a:off x="4572000" y="3857628"/>
            <a:ext cx="2286016" cy="151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41" name="Picture 5" descr="https://dostoinaya-zhizn.ru/img/gerb/costroma.pn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077793" y="857232"/>
            <a:ext cx="24227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9" name="Группа 28"/>
          <p:cNvGrpSpPr/>
          <p:nvPr/>
        </p:nvGrpSpPr>
        <p:grpSpPr>
          <a:xfrm>
            <a:off x="400457" y="857232"/>
            <a:ext cx="1599775" cy="2512472"/>
            <a:chOff x="400457" y="857232"/>
            <a:chExt cx="1599775" cy="2512472"/>
          </a:xfrm>
        </p:grpSpPr>
        <p:pic>
          <p:nvPicPr>
            <p:cNvPr id="14340" name="Picture 4" descr="https://avatars.mds.yandex.net/get-pdb/1756889/78fc0456-176d-4159-a346-09b971e68337/s1200?webp=false"/>
            <p:cNvPicPr>
              <a:picLocks noChangeAspect="1" noChangeArrowheads="1"/>
            </p:cNvPicPr>
            <p:nvPr/>
          </p:nvPicPr>
          <p:blipFill>
            <a:blip r:embed="rId6" r:link="rId7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457" y="857232"/>
              <a:ext cx="1599775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571472" y="3000372"/>
              <a:ext cx="121444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43174" y="3000372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321704" y="3857628"/>
            <a:ext cx="2250296" cy="2012406"/>
            <a:chOff x="2321704" y="3857628"/>
            <a:chExt cx="2250296" cy="2012406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8"/>
            <a:srcRect l="32979" t="53906" r="39019" b="12890"/>
            <a:stretch>
              <a:fillRect/>
            </a:stretch>
          </p:blipFill>
          <p:spPr bwMode="auto">
            <a:xfrm>
              <a:off x="2321704" y="3857628"/>
              <a:ext cx="2250296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2786050" y="5500702"/>
              <a:ext cx="121444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214282" y="142852"/>
            <a:ext cx="714380" cy="642918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801" y="97673"/>
            <a:ext cx="87656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Выбери из предложенных символов флаг 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герб Костромской области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000628" y="1071546"/>
            <a:ext cx="1391040" cy="2298158"/>
            <a:chOff x="5000628" y="1071546"/>
            <a:chExt cx="1391040" cy="2298158"/>
          </a:xfrm>
        </p:grpSpPr>
        <p:sp>
          <p:nvSpPr>
            <p:cNvPr id="13" name="TextBox 12"/>
            <p:cNvSpPr txBox="1"/>
            <p:nvPr/>
          </p:nvSpPr>
          <p:spPr>
            <a:xfrm>
              <a:off x="5072066" y="3000372"/>
              <a:ext cx="121444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530" name="Picture 2" descr="https://avatars.mds.yandex.net/get-zen_doc/1947084/pub_5d03be2424ccb50dc611be76_5d03d5e13f7bc80d808f00bb/scale_120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1071546"/>
              <a:ext cx="1391040" cy="1728000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0" y="3857628"/>
            <a:ext cx="2286016" cy="2012406"/>
            <a:chOff x="0" y="3857628"/>
            <a:chExt cx="2286016" cy="2012406"/>
          </a:xfrm>
        </p:grpSpPr>
        <p:sp>
          <p:nvSpPr>
            <p:cNvPr id="15" name="TextBox 14"/>
            <p:cNvSpPr txBox="1"/>
            <p:nvPr/>
          </p:nvSpPr>
          <p:spPr>
            <a:xfrm>
              <a:off x="571472" y="5500702"/>
              <a:ext cx="121444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532" name="Picture 4" descr="http://m.marfino.info/image_store/402031_origi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857628"/>
              <a:ext cx="2286016" cy="1524011"/>
            </a:xfrm>
            <a:prstGeom prst="rect">
              <a:avLst/>
            </a:prstGeom>
            <a:noFill/>
          </p:spPr>
        </p:pic>
      </p:grpSp>
      <p:sp>
        <p:nvSpPr>
          <p:cNvPr id="22540" name="AutoShape 12" descr="https://upload.wikimedia.org/wikipedia/commons/thumb/a/ad/%D0%AD%D0%BC%D0%B1%D0%BB%D0%B5%D0%BC%D0%B0_%D0%A3%D0%BF%D1%80%D0%B0%D0%B2%D0%BB%D0%B5%D0%BD%D0%B8%D1%8F_%D0%B4%D0%B5%D0%BB%D0%B0%D0%BC%D0%B8_%D0%BF%D1%80%D0%B5%D0%B7%D0%B8%D0%B4%D0%B5%D0%BD%D1%82%D0%B0_%D0%A0%D0%A4.svg/1024px-%D0%AD%D0%BC%D0%B1%D0%BB%D0%B5%D0%BC%D0%B0_%D0%A3%D0%BF%D1%80%D0%B0%D0%B2%D0%BB%D0%B5%D0%BD%D0%B8%D1%8F_%D0%B4%D0%B5%D0%BB%D0%B0%D0%BC%D0%B8_%D0%BF%D1%80%D0%B5%D0%B7%D0%B8%D0%B4%D0%B5%D0%BD%D1%82%D0%B0_%D0%A0%D0%A4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6643702" y="714356"/>
            <a:ext cx="2285984" cy="2655348"/>
            <a:chOff x="6643702" y="714356"/>
            <a:chExt cx="2285984" cy="2655348"/>
          </a:xfrm>
        </p:grpSpPr>
        <p:sp>
          <p:nvSpPr>
            <p:cNvPr id="14" name="TextBox 13"/>
            <p:cNvSpPr txBox="1"/>
            <p:nvPr/>
          </p:nvSpPr>
          <p:spPr>
            <a:xfrm>
              <a:off x="7286644" y="3000372"/>
              <a:ext cx="121444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544" name="Picture 16" descr="https://avatars.mds.yandex.net/get-pdb/1646315/403eaaa3-56ce-4a16-9cba-e3efdf53b5c4/s1200?webp=false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073" r="17073"/>
            <a:stretch>
              <a:fillRect/>
            </a:stretch>
          </p:blipFill>
          <p:spPr bwMode="auto">
            <a:xfrm>
              <a:off x="6643702" y="714356"/>
              <a:ext cx="2285984" cy="2256351"/>
            </a:xfrm>
            <a:prstGeom prst="rect">
              <a:avLst/>
            </a:prstGeom>
            <a:noFill/>
          </p:spPr>
        </p:pic>
      </p:grpSp>
      <p:sp>
        <p:nvSpPr>
          <p:cNvPr id="27" name="TextBox 26"/>
          <p:cNvSpPr txBox="1"/>
          <p:nvPr/>
        </p:nvSpPr>
        <p:spPr>
          <a:xfrm>
            <a:off x="5214942" y="5500702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876032" y="3857628"/>
            <a:ext cx="2268000" cy="2012406"/>
            <a:chOff x="6876032" y="3857628"/>
            <a:chExt cx="2268000" cy="2012406"/>
          </a:xfrm>
        </p:grpSpPr>
        <p:pic>
          <p:nvPicPr>
            <p:cNvPr id="22536" name="Picture 8" descr="http://iais.admin.tstu.ru:7777/wikipedia_ru_all_novid_2019-06/I/m/Flag_of_Krasnoselsky_rayon_(Kostroma_oblast)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76032" y="3857628"/>
              <a:ext cx="2268000" cy="151200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429520" y="5500702"/>
              <a:ext cx="121444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9166" y="142852"/>
            <a:ext cx="87656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Объединить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группы флаги и гербы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0198" t="44922" r="35761" b="15039"/>
          <a:stretch>
            <a:fillRect/>
          </a:stretch>
        </p:blipFill>
        <p:spPr bwMode="auto">
          <a:xfrm>
            <a:off x="214282" y="1142984"/>
            <a:ext cx="2885269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39" name="Picture 3" descr="Kostromskoy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929066"/>
            <a:ext cx="1714512" cy="21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340" name="Picture 4" descr="https://avatars.mds.yandex.net/get-pdb/1756889/78fc0456-176d-4159-a346-09b971e68337/s1200?webp=false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000108"/>
            <a:ext cx="1945098" cy="243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341" name="Picture 5" descr="https://dostoinaya-zhizn.ru/img/gerb/costroma.pn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189673" y="3571876"/>
            <a:ext cx="2954327" cy="252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/>
          <a:srcRect l="32979" t="53906" r="39019" b="12890"/>
          <a:stretch>
            <a:fillRect/>
          </a:stretch>
        </p:blipFill>
        <p:spPr bwMode="auto">
          <a:xfrm>
            <a:off x="6000760" y="1214422"/>
            <a:ext cx="2862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185112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2434" y="4143380"/>
            <a:ext cx="2859764" cy="190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/>
          <p:cNvSpPr txBox="1"/>
          <p:nvPr/>
        </p:nvSpPr>
        <p:spPr>
          <a:xfrm>
            <a:off x="1142976" y="3071810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3286124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3143248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6215082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3714752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768" y="6143644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214282" y="142852"/>
            <a:ext cx="714380" cy="642918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064 L 0.31754 -0.39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1503 L 0.32031 -0.42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041 L -0.66129 0.026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3737E-6 L -0.65469 -0.390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9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2266 L 0.329 0.42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2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6281E-7 L 0.31893 0.035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429388" y="6130373"/>
            <a:ext cx="24288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Герб Костромской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3357562"/>
            <a:ext cx="242889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Герб Костромы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9166" y="142852"/>
            <a:ext cx="87656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ошибку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0198" t="44922" r="35761" b="15039"/>
          <a:stretch>
            <a:fillRect/>
          </a:stretch>
        </p:blipFill>
        <p:spPr bwMode="auto">
          <a:xfrm>
            <a:off x="214282" y="1142984"/>
            <a:ext cx="2885269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39" name="Picture 3" descr="Kostromskoy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929066"/>
            <a:ext cx="1714512" cy="21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340" name="Picture 4" descr="https://avatars.mds.yandex.net/get-pdb/1756889/78fc0456-176d-4159-a346-09b971e68337/s1200?webp=false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000108"/>
            <a:ext cx="1945098" cy="243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341" name="Picture 5" descr="https://dostoinaya-zhizn.ru/img/gerb/costroma.pn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000760" y="3571876"/>
            <a:ext cx="2954327" cy="252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/>
          <a:srcRect l="32979" t="53906" r="39019" b="12890"/>
          <a:stretch>
            <a:fillRect/>
          </a:stretch>
        </p:blipFill>
        <p:spPr bwMode="auto">
          <a:xfrm>
            <a:off x="6000760" y="1214422"/>
            <a:ext cx="2862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185112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64" y="4000504"/>
            <a:ext cx="2859764" cy="190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/>
          <p:cNvSpPr txBox="1"/>
          <p:nvPr/>
        </p:nvSpPr>
        <p:spPr>
          <a:xfrm>
            <a:off x="214282" y="3071810"/>
            <a:ext cx="28575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Флаг Костромской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214686"/>
            <a:ext cx="24288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Герб Костромской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3143248"/>
            <a:ext cx="18573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Флаг Костромы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6068817"/>
            <a:ext cx="22145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Герб Костромского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6000768"/>
            <a:ext cx="271464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Флаг Костромского района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6143644"/>
            <a:ext cx="24288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Герб Костромы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214282" y="142852"/>
            <a:ext cx="714380" cy="642918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vexillographia.ru/russia/subjects/towns/images/antropov.gif"/>
          <p:cNvPicPr>
            <a:picLocks noChangeAspect="1" noChangeArrowheads="1"/>
          </p:cNvPicPr>
          <p:nvPr/>
        </p:nvPicPr>
        <p:blipFill>
          <a:blip r:embed="rId11"/>
          <a:srcRect r="76667" b="32500"/>
          <a:stretch>
            <a:fillRect/>
          </a:stretch>
        </p:blipFill>
        <p:spPr bwMode="auto">
          <a:xfrm>
            <a:off x="928662" y="1142984"/>
            <a:ext cx="1428760" cy="1928826"/>
          </a:xfrm>
          <a:prstGeom prst="rect">
            <a:avLst/>
          </a:prstGeom>
          <a:noFill/>
        </p:spPr>
      </p:pic>
      <p:pic>
        <p:nvPicPr>
          <p:cNvPr id="16388" name="Picture 4" descr="https://images.vector-images.com/44/oktyabrsky_rayon_fl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1214421"/>
            <a:ext cx="2857520" cy="1214447"/>
          </a:xfrm>
          <a:prstGeom prst="rect">
            <a:avLst/>
          </a:prstGeom>
          <a:noFill/>
        </p:spPr>
      </p:pic>
      <p:pic>
        <p:nvPicPr>
          <p:cNvPr id="16390" name="Picture 6" descr="https://img2.voenpro.ru/images/flag-grachevskogo-munitsipalnogo-rajona-1.jpg"/>
          <p:cNvPicPr>
            <a:picLocks noChangeAspect="1" noChangeArrowheads="1"/>
          </p:cNvPicPr>
          <p:nvPr/>
        </p:nvPicPr>
        <p:blipFill>
          <a:blip r:embed="rId13" cstate="print"/>
          <a:srcRect l="29310" t="7443" r="5172" b="80296"/>
          <a:stretch>
            <a:fillRect/>
          </a:stretch>
        </p:blipFill>
        <p:spPr bwMode="auto">
          <a:xfrm>
            <a:off x="428596" y="3929066"/>
            <a:ext cx="1692000" cy="352500"/>
          </a:xfrm>
          <a:prstGeom prst="rect">
            <a:avLst/>
          </a:prstGeom>
          <a:noFill/>
        </p:spPr>
      </p:pic>
      <p:pic>
        <p:nvPicPr>
          <p:cNvPr id="16392" name="Picture 8" descr="http://adm-gorpos.ru/tinybrowser/images/_full/_prezentaciya1-2.jpg"/>
          <p:cNvPicPr>
            <a:picLocks noChangeAspect="1" noChangeArrowheads="1"/>
          </p:cNvPicPr>
          <p:nvPr/>
        </p:nvPicPr>
        <p:blipFill>
          <a:blip r:embed="rId14" cstate="print"/>
          <a:srcRect l="35156" t="46875" r="30469" b="13541"/>
          <a:stretch>
            <a:fillRect/>
          </a:stretch>
        </p:blipFill>
        <p:spPr bwMode="auto">
          <a:xfrm>
            <a:off x="3357554" y="4045964"/>
            <a:ext cx="1000132" cy="74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071810"/>
            <a:ext cx="5828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F766BE-53B8-476F-BF9B-165FD8E208B7}"/>
</file>

<file path=customXml/itemProps2.xml><?xml version="1.0" encoding="utf-8"?>
<ds:datastoreItem xmlns:ds="http://schemas.openxmlformats.org/officeDocument/2006/customXml" ds:itemID="{23200BF8-C9EE-45F2-881B-6FCA4D8A1CAC}"/>
</file>

<file path=customXml/itemProps3.xml><?xml version="1.0" encoding="utf-8"?>
<ds:datastoreItem xmlns:ds="http://schemas.openxmlformats.org/officeDocument/2006/customXml" ds:itemID="{DBFE05DF-5265-4A37-834A-FE3C6060BDA8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106</Words>
  <Application>Microsoft Office PowerPoint</Application>
  <PresentationFormat>Экран (4:3)</PresentationFormat>
  <Paragraphs>38</Paragraphs>
  <Slides>7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2020-06-04T11:06:58Z</dcterms:created>
  <dcterms:modified xsi:type="dcterms:W3CDTF">2020-06-04T13:16:08Z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