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63" r:id="rId4"/>
    <p:sldId id="264" r:id="rId5"/>
    <p:sldId id="262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FC36A-BE3F-4D83-88D8-0F111DCADC2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AAD3-23BD-4767-88E4-5DAB62C42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Запуск</a:t>
            </a:r>
            <a:r>
              <a:rPr lang="ru-RU" baseline="0" dirty="0" smtClean="0"/>
              <a:t>  показа фильма –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AAD3-23BD-4767-88E4-5DAB62C423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C769-3B01-4128-B448-2F5027FE874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E24F-D492-4BF7-8BB9-8915D24C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\Documents\&#1040;&#1087;&#1088;&#1086;&#1073;&#1072;&#1094;&#1080;&#1103;%20&#1087;&#1086;&#1089;&#1086;&#1073;&#1080;&#1103;\&#1053;&#1086;&#1074;&#1072;&#1103;%20&#1087;&#1072;&#1087;&#1082;&#1072;\&#1057;%20&#1095;&#1077;&#1075;&#1086;%20&#1085;&#1072;&#1095;&#1080;&#1085;&#1072;&#1077;&#1090;&#1089;&#1103;%20&#1056;&#1086;&#1076;&#1080;&#1085;&#1072;.mp4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 чего начинается Роди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285728"/>
            <a:ext cx="8001056" cy="6000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285728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ЗАНЯТИЯ: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14488"/>
            <a:ext cx="77395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В СТРАНУ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КРАЕВЕДЕНИЕ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00px-Outline_Map_of_Kostroma_Oblast.sv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3500438"/>
            <a:ext cx="5286412" cy="275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28572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КРАЕВЕДЕНИЕ - ЭТО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age.freepik.com/free-vector/_135176-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857232"/>
            <a:ext cx="1500198" cy="13492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1500174"/>
            <a:ext cx="650085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изучение </a:t>
            </a:r>
            <a:r>
              <a:rPr lang="ru-RU" b="1" i="1" dirty="0" smtClean="0"/>
              <a:t>населением географических, исторических, культурных, природных, </a:t>
            </a:r>
            <a:r>
              <a:rPr lang="ru-RU" b="1" i="1" dirty="0" smtClean="0"/>
              <a:t>социально-экономических факторов</a:t>
            </a:r>
            <a:r>
              <a:rPr lang="ru-RU" b="1" i="1" dirty="0" smtClean="0"/>
              <a:t>, характеризующих </a:t>
            </a:r>
            <a:r>
              <a:rPr lang="ru-RU" b="1" i="1" dirty="0" smtClean="0"/>
              <a:t> формирование </a:t>
            </a:r>
            <a:r>
              <a:rPr lang="ru-RU" b="1" i="1" dirty="0" smtClean="0"/>
              <a:t>и развитие какой-либо определённой территории страны (села, города, района, области и </a:t>
            </a:r>
            <a:r>
              <a:rPr lang="ru-RU" b="1" i="1" dirty="0" smtClean="0"/>
              <a:t>т. д.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214686"/>
            <a:ext cx="67151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изучение отдельных местностей страны с точки зрения их географических, культурно-исторических, экономических, этнографических </a:t>
            </a:r>
            <a:r>
              <a:rPr lang="ru-RU" b="1" i="1" dirty="0" smtClean="0"/>
              <a:t>особенностей.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4500570"/>
            <a:ext cx="7143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изучение природы, населения, хозяйства, истории и культуры какой-либо части </a:t>
            </a:r>
            <a:r>
              <a:rPr lang="ru-RU" b="1" i="1" dirty="0" smtClean="0"/>
              <a:t>страны.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1000100" y="262574"/>
            <a:ext cx="7100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КАРТА ПУТЕШЕСТВИЯ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15"/>
          <p:cNvSpPr txBox="1">
            <a:spLocks noChangeArrowheads="1"/>
          </p:cNvSpPr>
          <p:nvPr/>
        </p:nvSpPr>
        <p:spPr bwMode="auto">
          <a:xfrm>
            <a:off x="571500" y="5429250"/>
            <a:ext cx="3071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5857875" y="3201988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pic>
        <p:nvPicPr>
          <p:cNvPr id="6150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917609" cy="554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адпись 6"/>
          <p:cNvSpPr txBox="1"/>
          <p:nvPr/>
        </p:nvSpPr>
        <p:spPr>
          <a:xfrm rot="20689544">
            <a:off x="1214414" y="5429264"/>
            <a:ext cx="1501761" cy="30481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Бухта «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География»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152" name="Надпись 7"/>
          <p:cNvSpPr txBox="1">
            <a:spLocks noChangeArrowheads="1"/>
          </p:cNvSpPr>
          <p:nvPr/>
        </p:nvSpPr>
        <p:spPr bwMode="auto">
          <a:xfrm rot="-2798876">
            <a:off x="2694291" y="4979746"/>
            <a:ext cx="1863898" cy="3547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пролив «Содержание»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3" name="Надпись 10"/>
          <p:cNvSpPr txBox="1">
            <a:spLocks noChangeArrowheads="1"/>
          </p:cNvSpPr>
          <p:nvPr/>
        </p:nvSpPr>
        <p:spPr bwMode="auto">
          <a:xfrm>
            <a:off x="4429124" y="5286388"/>
            <a:ext cx="1590040" cy="35230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Остров «Словарь» 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Надпись 9"/>
          <p:cNvSpPr txBox="1">
            <a:spLocks noChangeArrowheads="1"/>
          </p:cNvSpPr>
          <p:nvPr/>
        </p:nvSpPr>
        <p:spPr bwMode="auto">
          <a:xfrm rot="19790446">
            <a:off x="2553729" y="4474951"/>
            <a:ext cx="1402434" cy="306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остров «Атлас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2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6" name="Надпись 12"/>
          <p:cNvSpPr txBox="1">
            <a:spLocks noChangeArrowheads="1"/>
          </p:cNvSpPr>
          <p:nvPr/>
        </p:nvSpPr>
        <p:spPr bwMode="auto">
          <a:xfrm rot="1527139">
            <a:off x="3515685" y="2757134"/>
            <a:ext cx="2598525" cy="32538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Пристань «Условные обозначения»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Овал 2"/>
          <p:cNvSpPr/>
          <p:nvPr/>
        </p:nvSpPr>
        <p:spPr>
          <a:xfrm>
            <a:off x="2733675" y="4575175"/>
            <a:ext cx="125413" cy="133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286000" y="5561013"/>
            <a:ext cx="146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85728"/>
            <a:ext cx="3301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Остров «Словарь»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25805" t="48828" r="29722" b="14062"/>
          <a:stretch>
            <a:fillRect/>
          </a:stretch>
        </p:blipFill>
        <p:spPr bwMode="auto">
          <a:xfrm>
            <a:off x="2287877" y="1142984"/>
            <a:ext cx="456824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9370" t="17773" r="48902" b="32422"/>
          <a:stretch>
            <a:fillRect/>
          </a:stretch>
        </p:blipFill>
        <p:spPr bwMode="auto">
          <a:xfrm>
            <a:off x="4572000" y="3357562"/>
            <a:ext cx="4000528" cy="268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7606" t="17773" r="45058" b="32422"/>
          <a:stretch>
            <a:fillRect/>
          </a:stretch>
        </p:blipFill>
        <p:spPr bwMode="auto">
          <a:xfrm>
            <a:off x="642910" y="3500438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0863" t="17578" r="59919" b="50195"/>
          <a:stretch>
            <a:fillRect/>
          </a:stretch>
        </p:blipFill>
        <p:spPr bwMode="auto">
          <a:xfrm>
            <a:off x="285720" y="1142984"/>
            <a:ext cx="2176364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9765" t="51758" r="61018" b="14062"/>
          <a:stretch>
            <a:fillRect/>
          </a:stretch>
        </p:blipFill>
        <p:spPr bwMode="auto">
          <a:xfrm>
            <a:off x="857224" y="3857628"/>
            <a:ext cx="1944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l="21998" t="26563" r="62629" b="45117"/>
          <a:stretch>
            <a:fillRect/>
          </a:stretch>
        </p:blipFill>
        <p:spPr bwMode="auto">
          <a:xfrm>
            <a:off x="2571737" y="1142984"/>
            <a:ext cx="1981241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9802" t="58789" r="54393" b="7031"/>
          <a:stretch>
            <a:fillRect/>
          </a:stretch>
        </p:blipFill>
        <p:spPr bwMode="auto">
          <a:xfrm>
            <a:off x="3071802" y="4000504"/>
            <a:ext cx="2857520" cy="212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 l="30234" t="30469" r="47804" b="34375"/>
          <a:stretch>
            <a:fillRect/>
          </a:stretch>
        </p:blipFill>
        <p:spPr bwMode="auto">
          <a:xfrm>
            <a:off x="6286512" y="3786190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 l="14861" t="51954" r="67020" b="15820"/>
          <a:stretch>
            <a:fillRect/>
          </a:stretch>
        </p:blipFill>
        <p:spPr bwMode="auto">
          <a:xfrm>
            <a:off x="4591729" y="1142984"/>
            <a:ext cx="2051973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 l="20351" t="45118" r="60432" b="22656"/>
          <a:stretch>
            <a:fillRect/>
          </a:stretch>
        </p:blipFill>
        <p:spPr bwMode="auto">
          <a:xfrm>
            <a:off x="6681916" y="1162686"/>
            <a:ext cx="2176364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9" name="TextBox 8"/>
          <p:cNvSpPr txBox="1"/>
          <p:nvPr/>
        </p:nvSpPr>
        <p:spPr>
          <a:xfrm>
            <a:off x="785786" y="3214686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3214686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3214686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44" y="3214686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5857892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6143644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78" y="5786454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3014" y="285728"/>
            <a:ext cx="5937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Пристань «Условные обозначения»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https://upload.wikimedia.org/wikipedia/commons/thumb/4/4b/Outline_Map_of_Kostroma_Oblast.svg/1200px-Outline_Map_of_Kostroma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071810"/>
            <a:ext cx="58287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334DD1-FA34-43C8-9A6A-A7EFD9A606D3}"/>
</file>

<file path=customXml/itemProps2.xml><?xml version="1.0" encoding="utf-8"?>
<ds:datastoreItem xmlns:ds="http://schemas.openxmlformats.org/officeDocument/2006/customXml" ds:itemID="{F673CD5D-6F1B-4F53-808C-7B4BCC021E35}"/>
</file>

<file path=customXml/itemProps3.xml><?xml version="1.0" encoding="utf-8"?>
<ds:datastoreItem xmlns:ds="http://schemas.openxmlformats.org/officeDocument/2006/customXml" ds:itemID="{3E015376-F6D3-432E-8CAB-7C8820C6603B}"/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122</Words>
  <Application>Microsoft Office PowerPoint</Application>
  <PresentationFormat>Экран (4:3)</PresentationFormat>
  <Paragraphs>27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2020-06-04T11:06:58Z</dcterms:created>
  <dcterms:modified xsi:type="dcterms:W3CDTF">2020-06-04T23:39:44Z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