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5" r:id="rId3"/>
    <p:sldId id="294" r:id="rId4"/>
    <p:sldId id="256" r:id="rId5"/>
    <p:sldId id="263" r:id="rId6"/>
    <p:sldId id="266" r:id="rId7"/>
    <p:sldId id="264" r:id="rId8"/>
    <p:sldId id="298" r:id="rId9"/>
    <p:sldId id="299" r:id="rId10"/>
    <p:sldId id="276" r:id="rId11"/>
    <p:sldId id="277" r:id="rId12"/>
    <p:sldId id="282" r:id="rId13"/>
    <p:sldId id="300" r:id="rId14"/>
    <p:sldId id="288" r:id="rId15"/>
    <p:sldId id="301" r:id="rId16"/>
    <p:sldId id="303" r:id="rId17"/>
    <p:sldId id="304" r:id="rId18"/>
    <p:sldId id="305" r:id="rId19"/>
    <p:sldId id="306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7FFAF"/>
    <a:srgbClr val="00FF00"/>
    <a:srgbClr val="FF6600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4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16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4.xml"/><Relationship Id="rId5" Type="http://schemas.openxmlformats.org/officeDocument/2006/relationships/slide" Target="../slides/slide12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8D3EF-D03C-4A46-84D0-EA703A6B8135}" type="doc">
      <dgm:prSet loTypeId="urn:microsoft.com/office/officeart/2005/8/layout/bProcess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25E852-1331-4533-B491-C3C6D1313A2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ДА - НЕТ</a:t>
          </a:r>
          <a:endParaRPr lang="ru-RU" sz="2400" b="1" dirty="0">
            <a:solidFill>
              <a:schemeClr val="tx1"/>
            </a:solidFill>
          </a:endParaRPr>
        </a:p>
      </dgm:t>
    </dgm:pt>
    <dgm:pt modelId="{AE30F214-4C41-47AE-B780-9D9FF2973C18}" type="parTrans" cxnId="{88F2A6E6-BE03-401F-A970-26E92E9597D6}">
      <dgm:prSet/>
      <dgm:spPr/>
      <dgm:t>
        <a:bodyPr/>
        <a:lstStyle/>
        <a:p>
          <a:endParaRPr lang="ru-RU"/>
        </a:p>
      </dgm:t>
    </dgm:pt>
    <dgm:pt modelId="{67EA1665-A209-4342-8B5D-004D7D1123E5}" type="sibTrans" cxnId="{88F2A6E6-BE03-401F-A970-26E92E9597D6}">
      <dgm:prSet/>
      <dgm:spPr/>
      <dgm:t>
        <a:bodyPr/>
        <a:lstStyle/>
        <a:p>
          <a:endParaRPr lang="ru-RU"/>
        </a:p>
      </dgm:t>
    </dgm:pt>
    <dgm:pt modelId="{7C3D2990-74C6-4EA7-A67D-681BC046596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Я - чемпион</a:t>
          </a:r>
          <a:endParaRPr lang="ru-RU" sz="2400" b="1" dirty="0">
            <a:solidFill>
              <a:schemeClr val="tx1"/>
            </a:solidFill>
          </a:endParaRPr>
        </a:p>
      </dgm:t>
    </dgm:pt>
    <dgm:pt modelId="{61FF7DE8-70DB-4D82-B401-D8B8E78EBBE5}" type="parTrans" cxnId="{FDCD91B0-90FF-4521-9138-3074FA56F6FB}">
      <dgm:prSet/>
      <dgm:spPr/>
      <dgm:t>
        <a:bodyPr/>
        <a:lstStyle/>
        <a:p>
          <a:endParaRPr lang="ru-RU"/>
        </a:p>
      </dgm:t>
    </dgm:pt>
    <dgm:pt modelId="{3279EC8E-ACE2-441F-82B6-62C7C9527913}" type="sibTrans" cxnId="{FDCD91B0-90FF-4521-9138-3074FA56F6FB}">
      <dgm:prSet/>
      <dgm:spPr/>
      <dgm:t>
        <a:bodyPr/>
        <a:lstStyle/>
        <a:p>
          <a:endParaRPr lang="ru-RU"/>
        </a:p>
      </dgm:t>
    </dgm:pt>
    <dgm:pt modelId="{9759C04F-A341-4AB2-9CDC-D2AB367A94B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Следопыт</a:t>
          </a:r>
          <a:endParaRPr lang="ru-RU" sz="2400" b="1" dirty="0">
            <a:solidFill>
              <a:schemeClr val="tx1"/>
            </a:solidFill>
          </a:endParaRPr>
        </a:p>
      </dgm:t>
    </dgm:pt>
    <dgm:pt modelId="{8FEFC5E9-4863-41C0-BAE6-43B6DAA0B6AF}" type="parTrans" cxnId="{7ECF3A15-48A1-4811-B8BF-B22DC603EAE2}">
      <dgm:prSet/>
      <dgm:spPr/>
      <dgm:t>
        <a:bodyPr/>
        <a:lstStyle/>
        <a:p>
          <a:endParaRPr lang="ru-RU"/>
        </a:p>
      </dgm:t>
    </dgm:pt>
    <dgm:pt modelId="{16DE7185-5D3D-4D14-99B7-BFF8D2BC0285}" type="sibTrans" cxnId="{7ECF3A15-48A1-4811-B8BF-B22DC603EAE2}">
      <dgm:prSet/>
      <dgm:spPr/>
      <dgm:t>
        <a:bodyPr/>
        <a:lstStyle/>
        <a:p>
          <a:endParaRPr lang="ru-RU"/>
        </a:p>
      </dgm:t>
    </dgm:pt>
    <dgm:pt modelId="{0DB3A36E-1AB5-42BB-9BDC-83F7E61E63A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Отгадай – </a:t>
          </a:r>
          <a:r>
            <a:rPr lang="ru-RU" sz="2400" b="1" dirty="0" err="1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ка</a:t>
          </a:r>
          <a:r>
            <a:rPr lang="ru-RU" sz="2400" b="1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!</a:t>
          </a:r>
          <a:endParaRPr lang="ru-RU" sz="2400" b="1" dirty="0">
            <a:solidFill>
              <a:schemeClr val="tx1"/>
            </a:solidFill>
          </a:endParaRPr>
        </a:p>
      </dgm:t>
    </dgm:pt>
    <dgm:pt modelId="{768AA74A-55E1-47B7-AC0D-6904401533F5}" type="parTrans" cxnId="{94AFF853-0F29-41F0-92E1-E04E385FDB14}">
      <dgm:prSet/>
      <dgm:spPr/>
      <dgm:t>
        <a:bodyPr/>
        <a:lstStyle/>
        <a:p>
          <a:endParaRPr lang="ru-RU"/>
        </a:p>
      </dgm:t>
    </dgm:pt>
    <dgm:pt modelId="{11B8E5BC-0EC2-431D-8F84-348C1E3A87C0}" type="sibTrans" cxnId="{94AFF853-0F29-41F0-92E1-E04E385FDB14}">
      <dgm:prSet/>
      <dgm:spPr/>
      <dgm:t>
        <a:bodyPr/>
        <a:lstStyle/>
        <a:p>
          <a:endParaRPr lang="ru-RU"/>
        </a:p>
      </dgm:t>
    </dgm:pt>
    <dgm:pt modelId="{102B8C44-5337-4BB1-B473-1913EA9B93E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hlinkClick xmlns:r="http://schemas.openxmlformats.org/officeDocument/2006/relationships" r:id="rId5" action="ppaction://hlinksldjump"/>
            </a:rPr>
            <a:t>Пятый лишний</a:t>
          </a:r>
          <a:endParaRPr lang="ru-RU" sz="2400" b="1" dirty="0">
            <a:solidFill>
              <a:schemeClr val="tx1"/>
            </a:solidFill>
          </a:endParaRPr>
        </a:p>
      </dgm:t>
    </dgm:pt>
    <dgm:pt modelId="{340DFC03-20A1-4413-B14C-35CEBBC00987}" type="parTrans" cxnId="{12AA44B0-C633-4406-A528-C6FF23B5A62A}">
      <dgm:prSet/>
      <dgm:spPr/>
      <dgm:t>
        <a:bodyPr/>
        <a:lstStyle/>
        <a:p>
          <a:endParaRPr lang="ru-RU"/>
        </a:p>
      </dgm:t>
    </dgm:pt>
    <dgm:pt modelId="{B2F6934F-EF7F-42E5-8D55-610D6BD2581C}" type="sibTrans" cxnId="{12AA44B0-C633-4406-A528-C6FF23B5A62A}">
      <dgm:prSet/>
      <dgm:spPr/>
      <dgm:t>
        <a:bodyPr/>
        <a:lstStyle/>
        <a:p>
          <a:endParaRPr lang="ru-RU"/>
        </a:p>
      </dgm:t>
    </dgm:pt>
    <dgm:pt modelId="{51570643-D3FB-4562-A87C-82D159A8DF5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hlinkClick xmlns:r="http://schemas.openxmlformats.org/officeDocument/2006/relationships" r:id="rId6" action="ppaction://hlinksldjump"/>
            </a:rPr>
            <a:t>Недостающее животное</a:t>
          </a:r>
          <a:endParaRPr lang="ru-RU" sz="2400" b="1" dirty="0">
            <a:solidFill>
              <a:schemeClr val="tx1"/>
            </a:solidFill>
          </a:endParaRPr>
        </a:p>
      </dgm:t>
    </dgm:pt>
    <dgm:pt modelId="{309DE6DF-A577-4C35-958B-B4884DC303BE}" type="parTrans" cxnId="{CB56D663-1393-42EE-9E7C-44CBAB044F96}">
      <dgm:prSet/>
      <dgm:spPr/>
      <dgm:t>
        <a:bodyPr/>
        <a:lstStyle/>
        <a:p>
          <a:endParaRPr lang="ru-RU"/>
        </a:p>
      </dgm:t>
    </dgm:pt>
    <dgm:pt modelId="{768BC705-8ADE-4503-90BA-B30DF2F62756}" type="sibTrans" cxnId="{CB56D663-1393-42EE-9E7C-44CBAB044F96}">
      <dgm:prSet/>
      <dgm:spPr/>
      <dgm:t>
        <a:bodyPr/>
        <a:lstStyle/>
        <a:p>
          <a:endParaRPr lang="ru-RU"/>
        </a:p>
      </dgm:t>
    </dgm:pt>
    <dgm:pt modelId="{236B9F1C-36C1-4D4D-B825-921FDC2ABF92}">
      <dgm:prSet custT="1"/>
      <dgm:spPr/>
      <dgm:t>
        <a:bodyPr/>
        <a:lstStyle/>
        <a:p>
          <a:r>
            <a:rPr lang="ru-RU" sz="2400" dirty="0" smtClean="0">
              <a:hlinkClick xmlns:r="http://schemas.openxmlformats.org/officeDocument/2006/relationships" r:id="rId7" action="ppaction://hlinksldjump"/>
            </a:rPr>
            <a:t>Почтовый ящик</a:t>
          </a:r>
          <a:endParaRPr lang="ru-RU" sz="2400" dirty="0"/>
        </a:p>
      </dgm:t>
    </dgm:pt>
    <dgm:pt modelId="{3A59CFFA-D423-4F13-B8A7-C9ACC65495B7}" type="parTrans" cxnId="{AF7C6772-4923-48A3-9CE4-2A9110045119}">
      <dgm:prSet/>
      <dgm:spPr/>
    </dgm:pt>
    <dgm:pt modelId="{4F121BE6-1BF0-419F-B6A8-29721EACE638}" type="sibTrans" cxnId="{AF7C6772-4923-48A3-9CE4-2A9110045119}">
      <dgm:prSet/>
      <dgm:spPr/>
    </dgm:pt>
    <dgm:pt modelId="{3E25F3D1-4C5E-48A2-B65C-58ACE2F92EDD}" type="pres">
      <dgm:prSet presAssocID="{4608D3EF-D03C-4A46-84D0-EA703A6B8135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49DA7A1-AF39-44D5-8ED8-58E37E067AF1}" type="pres">
      <dgm:prSet presAssocID="{7D25E852-1331-4533-B491-C3C6D1313A21}" presName="firstNode" presStyleLbl="node1" presStyleIdx="0" presStyleCnt="7" custScaleX="208775" custScaleY="94045" custLinFactNeighborX="3857" custLinFactNeighborY="-10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1043F51-F2F7-4263-B245-724FDF7EC7B9}" type="pres">
      <dgm:prSet presAssocID="{67EA1665-A209-4342-8B5D-004D7D1123E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3D631786-D561-4286-97B5-8E46F0C4EF62}" type="pres">
      <dgm:prSet presAssocID="{7C3D2990-74C6-4EA7-A67D-681BC0465969}" presName="middleNode" presStyleCnt="0"/>
      <dgm:spPr/>
    </dgm:pt>
    <dgm:pt modelId="{9F865BC6-0C12-4B8E-91BB-159E7647888B}" type="pres">
      <dgm:prSet presAssocID="{7C3D2990-74C6-4EA7-A67D-681BC0465969}" presName="padding" presStyleLbl="node1" presStyleIdx="0" presStyleCnt="7"/>
      <dgm:spPr/>
    </dgm:pt>
    <dgm:pt modelId="{5448335E-16B0-41EA-8D23-97F755C143F3}" type="pres">
      <dgm:prSet presAssocID="{7C3D2990-74C6-4EA7-A67D-681BC0465969}" presName="shape" presStyleLbl="node1" presStyleIdx="1" presStyleCnt="7" custScaleX="297784" custScaleY="1771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058E1B6-C5F4-4486-A009-322592ED9705}" type="pres">
      <dgm:prSet presAssocID="{3279EC8E-ACE2-441F-82B6-62C7C9527913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EDB1D9D-3F7B-4FEC-890C-D73AAC0E4058}" type="pres">
      <dgm:prSet presAssocID="{9759C04F-A341-4AB2-9CDC-D2AB367A94B1}" presName="middleNode" presStyleCnt="0"/>
      <dgm:spPr/>
    </dgm:pt>
    <dgm:pt modelId="{1C9F2048-9CED-41FB-9E59-872C3DD6845E}" type="pres">
      <dgm:prSet presAssocID="{9759C04F-A341-4AB2-9CDC-D2AB367A94B1}" presName="padding" presStyleLbl="node1" presStyleIdx="1" presStyleCnt="7"/>
      <dgm:spPr/>
    </dgm:pt>
    <dgm:pt modelId="{5D32EF34-0744-444D-986B-E00AB0B30341}" type="pres">
      <dgm:prSet presAssocID="{9759C04F-A341-4AB2-9CDC-D2AB367A94B1}" presName="shape" presStyleLbl="node1" presStyleIdx="2" presStyleCnt="7" custScaleX="294393" custScaleY="1771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575BBB5-A867-498F-8C04-2F1876FCDC60}" type="pres">
      <dgm:prSet presAssocID="{16DE7185-5D3D-4D14-99B7-BFF8D2BC028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1026AD9-DD3A-4528-9963-4E83A1E40E36}" type="pres">
      <dgm:prSet presAssocID="{0DB3A36E-1AB5-42BB-9BDC-83F7E61E63A5}" presName="middleNode" presStyleCnt="0"/>
      <dgm:spPr/>
    </dgm:pt>
    <dgm:pt modelId="{50ABB022-246C-4C3B-B597-92EE18EB3544}" type="pres">
      <dgm:prSet presAssocID="{0DB3A36E-1AB5-42BB-9BDC-83F7E61E63A5}" presName="padding" presStyleLbl="node1" presStyleIdx="2" presStyleCnt="7"/>
      <dgm:spPr/>
    </dgm:pt>
    <dgm:pt modelId="{C821A3FB-94C8-4B56-94D5-EC15C5A26EDB}" type="pres">
      <dgm:prSet presAssocID="{0DB3A36E-1AB5-42BB-9BDC-83F7E61E63A5}" presName="shape" presStyleLbl="node1" presStyleIdx="3" presStyleCnt="7" custScaleX="297341" custScaleY="1771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B1203D1-46C9-4CA5-B1FA-5251503CC249}" type="pres">
      <dgm:prSet presAssocID="{11B8E5BC-0EC2-431D-8F84-348C1E3A87C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D23125B-EB79-4771-B356-FDA55EEC526A}" type="pres">
      <dgm:prSet presAssocID="{102B8C44-5337-4BB1-B473-1913EA9B93E7}" presName="middleNode" presStyleCnt="0"/>
      <dgm:spPr/>
    </dgm:pt>
    <dgm:pt modelId="{2D6FDB57-47D4-4403-AB94-EFD3D89EAD0D}" type="pres">
      <dgm:prSet presAssocID="{102B8C44-5337-4BB1-B473-1913EA9B93E7}" presName="padding" presStyleLbl="node1" presStyleIdx="3" presStyleCnt="7"/>
      <dgm:spPr/>
    </dgm:pt>
    <dgm:pt modelId="{8308C65A-5273-4A11-A50B-F051CB740A8A}" type="pres">
      <dgm:prSet presAssocID="{102B8C44-5337-4BB1-B473-1913EA9B93E7}" presName="shape" presStyleLbl="node1" presStyleIdx="4" presStyleCnt="7" custScaleX="311982" custScaleY="177156" custLinFactNeighborX="6769" custLinFactNeighborY="1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86706A2-9B20-4857-AB01-4F523151AABC}" type="pres">
      <dgm:prSet presAssocID="{B2F6934F-EF7F-42E5-8D55-610D6BD2581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D76C0964-32E2-4C21-8AA9-B26B37D6BCA6}" type="pres">
      <dgm:prSet presAssocID="{51570643-D3FB-4562-A87C-82D159A8DF50}" presName="middleNode" presStyleCnt="0"/>
      <dgm:spPr/>
    </dgm:pt>
    <dgm:pt modelId="{1A757850-590C-4829-A564-003848E05D8D}" type="pres">
      <dgm:prSet presAssocID="{51570643-D3FB-4562-A87C-82D159A8DF50}" presName="padding" presStyleLbl="node1" presStyleIdx="4" presStyleCnt="7"/>
      <dgm:spPr/>
    </dgm:pt>
    <dgm:pt modelId="{858F68AB-67DB-42B7-BEA7-0830D2758ED4}" type="pres">
      <dgm:prSet presAssocID="{51570643-D3FB-4562-A87C-82D159A8DF50}" presName="shape" presStyleLbl="node1" presStyleIdx="5" presStyleCnt="7" custScaleX="334577" custScaleY="17715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EFAC68-962D-496E-9895-6C944A7DC293}" type="pres">
      <dgm:prSet presAssocID="{768BC705-8ADE-4503-90BA-B30DF2F62756}" presName="sibTrans" presStyleLbl="sibTrans2D1" presStyleIdx="5" presStyleCnt="6"/>
      <dgm:spPr/>
      <dgm:t>
        <a:bodyPr/>
        <a:lstStyle/>
        <a:p>
          <a:endParaRPr lang="ru-RU"/>
        </a:p>
      </dgm:t>
    </dgm:pt>
    <dgm:pt modelId="{D7785DCE-C41C-4AF0-B832-2F11F55E65A4}" type="pres">
      <dgm:prSet presAssocID="{236B9F1C-36C1-4D4D-B825-921FDC2ABF92}" presName="lastNode" presStyleLbl="node1" presStyleIdx="6" presStyleCnt="7" custScaleX="1400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3FC2374-0101-4E69-9690-A836E1C098BE}" type="presOf" srcId="{9759C04F-A341-4AB2-9CDC-D2AB367A94B1}" destId="{5D32EF34-0744-444D-986B-E00AB0B30341}" srcOrd="0" destOrd="0" presId="urn:microsoft.com/office/officeart/2005/8/layout/bProcess2"/>
    <dgm:cxn modelId="{FDCD91B0-90FF-4521-9138-3074FA56F6FB}" srcId="{4608D3EF-D03C-4A46-84D0-EA703A6B8135}" destId="{7C3D2990-74C6-4EA7-A67D-681BC0465969}" srcOrd="1" destOrd="0" parTransId="{61FF7DE8-70DB-4D82-B401-D8B8E78EBBE5}" sibTransId="{3279EC8E-ACE2-441F-82B6-62C7C9527913}"/>
    <dgm:cxn modelId="{03B1F9E5-53FD-49BE-8DA4-C21228131884}" type="presOf" srcId="{3279EC8E-ACE2-441F-82B6-62C7C9527913}" destId="{2058E1B6-C5F4-4486-A009-322592ED9705}" srcOrd="0" destOrd="0" presId="urn:microsoft.com/office/officeart/2005/8/layout/bProcess2"/>
    <dgm:cxn modelId="{7ECF3A15-48A1-4811-B8BF-B22DC603EAE2}" srcId="{4608D3EF-D03C-4A46-84D0-EA703A6B8135}" destId="{9759C04F-A341-4AB2-9CDC-D2AB367A94B1}" srcOrd="2" destOrd="0" parTransId="{8FEFC5E9-4863-41C0-BAE6-43B6DAA0B6AF}" sibTransId="{16DE7185-5D3D-4D14-99B7-BFF8D2BC0285}"/>
    <dgm:cxn modelId="{DCE1C133-3A4B-44EE-8373-B38738904B7C}" type="presOf" srcId="{0DB3A36E-1AB5-42BB-9BDC-83F7E61E63A5}" destId="{C821A3FB-94C8-4B56-94D5-EC15C5A26EDB}" srcOrd="0" destOrd="0" presId="urn:microsoft.com/office/officeart/2005/8/layout/bProcess2"/>
    <dgm:cxn modelId="{D1EE894A-979F-4746-81E0-11D18ADB701D}" type="presOf" srcId="{4608D3EF-D03C-4A46-84D0-EA703A6B8135}" destId="{3E25F3D1-4C5E-48A2-B65C-58ACE2F92EDD}" srcOrd="0" destOrd="0" presId="urn:microsoft.com/office/officeart/2005/8/layout/bProcess2"/>
    <dgm:cxn modelId="{12AA44B0-C633-4406-A528-C6FF23B5A62A}" srcId="{4608D3EF-D03C-4A46-84D0-EA703A6B8135}" destId="{102B8C44-5337-4BB1-B473-1913EA9B93E7}" srcOrd="4" destOrd="0" parTransId="{340DFC03-20A1-4413-B14C-35CEBBC00987}" sibTransId="{B2F6934F-EF7F-42E5-8D55-610D6BD2581C}"/>
    <dgm:cxn modelId="{AF7C6772-4923-48A3-9CE4-2A9110045119}" srcId="{4608D3EF-D03C-4A46-84D0-EA703A6B8135}" destId="{236B9F1C-36C1-4D4D-B825-921FDC2ABF92}" srcOrd="6" destOrd="0" parTransId="{3A59CFFA-D423-4F13-B8A7-C9ACC65495B7}" sibTransId="{4F121BE6-1BF0-419F-B6A8-29721EACE638}"/>
    <dgm:cxn modelId="{F8E31807-422F-4731-A7B7-9A4E663B480F}" type="presOf" srcId="{236B9F1C-36C1-4D4D-B825-921FDC2ABF92}" destId="{D7785DCE-C41C-4AF0-B832-2F11F55E65A4}" srcOrd="0" destOrd="0" presId="urn:microsoft.com/office/officeart/2005/8/layout/bProcess2"/>
    <dgm:cxn modelId="{D42C44FB-F2C1-4AD3-A1E5-DE1ADB8FD35B}" type="presOf" srcId="{768BC705-8ADE-4503-90BA-B30DF2F62756}" destId="{D5EFAC68-962D-496E-9895-6C944A7DC293}" srcOrd="0" destOrd="0" presId="urn:microsoft.com/office/officeart/2005/8/layout/bProcess2"/>
    <dgm:cxn modelId="{1A909B4C-E6F9-4381-8D11-1A4E0723FCFA}" type="presOf" srcId="{67EA1665-A209-4342-8B5D-004D7D1123E5}" destId="{91043F51-F2F7-4263-B245-724FDF7EC7B9}" srcOrd="0" destOrd="0" presId="urn:microsoft.com/office/officeart/2005/8/layout/bProcess2"/>
    <dgm:cxn modelId="{88F2A6E6-BE03-401F-A970-26E92E9597D6}" srcId="{4608D3EF-D03C-4A46-84D0-EA703A6B8135}" destId="{7D25E852-1331-4533-B491-C3C6D1313A21}" srcOrd="0" destOrd="0" parTransId="{AE30F214-4C41-47AE-B780-9D9FF2973C18}" sibTransId="{67EA1665-A209-4342-8B5D-004D7D1123E5}"/>
    <dgm:cxn modelId="{CE0BFB67-DCDE-49E6-AC5F-57824911BADD}" type="presOf" srcId="{102B8C44-5337-4BB1-B473-1913EA9B93E7}" destId="{8308C65A-5273-4A11-A50B-F051CB740A8A}" srcOrd="0" destOrd="0" presId="urn:microsoft.com/office/officeart/2005/8/layout/bProcess2"/>
    <dgm:cxn modelId="{CB56D663-1393-42EE-9E7C-44CBAB044F96}" srcId="{4608D3EF-D03C-4A46-84D0-EA703A6B8135}" destId="{51570643-D3FB-4562-A87C-82D159A8DF50}" srcOrd="5" destOrd="0" parTransId="{309DE6DF-A577-4C35-958B-B4884DC303BE}" sibTransId="{768BC705-8ADE-4503-90BA-B30DF2F62756}"/>
    <dgm:cxn modelId="{94AFF853-0F29-41F0-92E1-E04E385FDB14}" srcId="{4608D3EF-D03C-4A46-84D0-EA703A6B8135}" destId="{0DB3A36E-1AB5-42BB-9BDC-83F7E61E63A5}" srcOrd="3" destOrd="0" parTransId="{768AA74A-55E1-47B7-AC0D-6904401533F5}" sibTransId="{11B8E5BC-0EC2-431D-8F84-348C1E3A87C0}"/>
    <dgm:cxn modelId="{ED0E3CE5-8AFD-40D5-A4F6-646E70FF9DE8}" type="presOf" srcId="{7D25E852-1331-4533-B491-C3C6D1313A21}" destId="{C49DA7A1-AF39-44D5-8ED8-58E37E067AF1}" srcOrd="0" destOrd="0" presId="urn:microsoft.com/office/officeart/2005/8/layout/bProcess2"/>
    <dgm:cxn modelId="{8F8C8650-2513-43DD-A701-52037C35B95F}" type="presOf" srcId="{11B8E5BC-0EC2-431D-8F84-348C1E3A87C0}" destId="{2B1203D1-46C9-4CA5-B1FA-5251503CC249}" srcOrd="0" destOrd="0" presId="urn:microsoft.com/office/officeart/2005/8/layout/bProcess2"/>
    <dgm:cxn modelId="{5020154D-6DF2-484E-988D-1521ED60B437}" type="presOf" srcId="{7C3D2990-74C6-4EA7-A67D-681BC0465969}" destId="{5448335E-16B0-41EA-8D23-97F755C143F3}" srcOrd="0" destOrd="0" presId="urn:microsoft.com/office/officeart/2005/8/layout/bProcess2"/>
    <dgm:cxn modelId="{B58DB2BF-4016-42CA-A8FA-192E6B0A7E74}" type="presOf" srcId="{16DE7185-5D3D-4D14-99B7-BFF8D2BC0285}" destId="{7575BBB5-A867-498F-8C04-2F1876FCDC60}" srcOrd="0" destOrd="0" presId="urn:microsoft.com/office/officeart/2005/8/layout/bProcess2"/>
    <dgm:cxn modelId="{422DB79B-2C29-458B-862C-7FCD50DA73A3}" type="presOf" srcId="{B2F6934F-EF7F-42E5-8D55-610D6BD2581C}" destId="{886706A2-9B20-4857-AB01-4F523151AABC}" srcOrd="0" destOrd="0" presId="urn:microsoft.com/office/officeart/2005/8/layout/bProcess2"/>
    <dgm:cxn modelId="{3B701F40-F4EF-4AD9-9630-5FC19536D201}" type="presOf" srcId="{51570643-D3FB-4562-A87C-82D159A8DF50}" destId="{858F68AB-67DB-42B7-BEA7-0830D2758ED4}" srcOrd="0" destOrd="0" presId="urn:microsoft.com/office/officeart/2005/8/layout/bProcess2"/>
    <dgm:cxn modelId="{A1E0E5DD-61C3-464A-BB94-87E319827B57}" type="presParOf" srcId="{3E25F3D1-4C5E-48A2-B65C-58ACE2F92EDD}" destId="{C49DA7A1-AF39-44D5-8ED8-58E37E067AF1}" srcOrd="0" destOrd="0" presId="urn:microsoft.com/office/officeart/2005/8/layout/bProcess2"/>
    <dgm:cxn modelId="{B3D8AC73-E6E5-420D-82F2-752A0914C630}" type="presParOf" srcId="{3E25F3D1-4C5E-48A2-B65C-58ACE2F92EDD}" destId="{91043F51-F2F7-4263-B245-724FDF7EC7B9}" srcOrd="1" destOrd="0" presId="urn:microsoft.com/office/officeart/2005/8/layout/bProcess2"/>
    <dgm:cxn modelId="{43EF9BB4-AAB3-4469-9A14-FB50C169650F}" type="presParOf" srcId="{3E25F3D1-4C5E-48A2-B65C-58ACE2F92EDD}" destId="{3D631786-D561-4286-97B5-8E46F0C4EF62}" srcOrd="2" destOrd="0" presId="urn:microsoft.com/office/officeart/2005/8/layout/bProcess2"/>
    <dgm:cxn modelId="{87D557E0-8C40-4E9D-B49E-F1F461A16F61}" type="presParOf" srcId="{3D631786-D561-4286-97B5-8E46F0C4EF62}" destId="{9F865BC6-0C12-4B8E-91BB-159E7647888B}" srcOrd="0" destOrd="0" presId="urn:microsoft.com/office/officeart/2005/8/layout/bProcess2"/>
    <dgm:cxn modelId="{F52F93E8-1C1A-47DE-9F01-50912088E960}" type="presParOf" srcId="{3D631786-D561-4286-97B5-8E46F0C4EF62}" destId="{5448335E-16B0-41EA-8D23-97F755C143F3}" srcOrd="1" destOrd="0" presId="urn:microsoft.com/office/officeart/2005/8/layout/bProcess2"/>
    <dgm:cxn modelId="{77BA79A4-5483-4ED2-9EBB-54BB0BB7A577}" type="presParOf" srcId="{3E25F3D1-4C5E-48A2-B65C-58ACE2F92EDD}" destId="{2058E1B6-C5F4-4486-A009-322592ED9705}" srcOrd="3" destOrd="0" presId="urn:microsoft.com/office/officeart/2005/8/layout/bProcess2"/>
    <dgm:cxn modelId="{BB9F0CE1-45D6-489C-AC8D-4508747D86C5}" type="presParOf" srcId="{3E25F3D1-4C5E-48A2-B65C-58ACE2F92EDD}" destId="{9EDB1D9D-3F7B-4FEC-890C-D73AAC0E4058}" srcOrd="4" destOrd="0" presId="urn:microsoft.com/office/officeart/2005/8/layout/bProcess2"/>
    <dgm:cxn modelId="{8D2E00C0-98B7-460A-B3FC-D07B87169671}" type="presParOf" srcId="{9EDB1D9D-3F7B-4FEC-890C-D73AAC0E4058}" destId="{1C9F2048-9CED-41FB-9E59-872C3DD6845E}" srcOrd="0" destOrd="0" presId="urn:microsoft.com/office/officeart/2005/8/layout/bProcess2"/>
    <dgm:cxn modelId="{A87A0F73-7E25-45B1-B39C-A1ACB458D6F8}" type="presParOf" srcId="{9EDB1D9D-3F7B-4FEC-890C-D73AAC0E4058}" destId="{5D32EF34-0744-444D-986B-E00AB0B30341}" srcOrd="1" destOrd="0" presId="urn:microsoft.com/office/officeart/2005/8/layout/bProcess2"/>
    <dgm:cxn modelId="{2F7D7806-BB7D-4FDF-87F3-2BC9EE998AE5}" type="presParOf" srcId="{3E25F3D1-4C5E-48A2-B65C-58ACE2F92EDD}" destId="{7575BBB5-A867-498F-8C04-2F1876FCDC60}" srcOrd="5" destOrd="0" presId="urn:microsoft.com/office/officeart/2005/8/layout/bProcess2"/>
    <dgm:cxn modelId="{0C0070A8-DE4E-489D-9E49-2EFBEA09CA7E}" type="presParOf" srcId="{3E25F3D1-4C5E-48A2-B65C-58ACE2F92EDD}" destId="{81026AD9-DD3A-4528-9963-4E83A1E40E36}" srcOrd="6" destOrd="0" presId="urn:microsoft.com/office/officeart/2005/8/layout/bProcess2"/>
    <dgm:cxn modelId="{DA3597C1-5962-4130-965F-36BC10D8D9A7}" type="presParOf" srcId="{81026AD9-DD3A-4528-9963-4E83A1E40E36}" destId="{50ABB022-246C-4C3B-B597-92EE18EB3544}" srcOrd="0" destOrd="0" presId="urn:microsoft.com/office/officeart/2005/8/layout/bProcess2"/>
    <dgm:cxn modelId="{65B4CFDC-D41A-4635-8374-96EED7DBEDAA}" type="presParOf" srcId="{81026AD9-DD3A-4528-9963-4E83A1E40E36}" destId="{C821A3FB-94C8-4B56-94D5-EC15C5A26EDB}" srcOrd="1" destOrd="0" presId="urn:microsoft.com/office/officeart/2005/8/layout/bProcess2"/>
    <dgm:cxn modelId="{7E14BE26-D78D-4895-B170-68CAF65FB557}" type="presParOf" srcId="{3E25F3D1-4C5E-48A2-B65C-58ACE2F92EDD}" destId="{2B1203D1-46C9-4CA5-B1FA-5251503CC249}" srcOrd="7" destOrd="0" presId="urn:microsoft.com/office/officeart/2005/8/layout/bProcess2"/>
    <dgm:cxn modelId="{49D2EBD6-1531-4EED-B29B-3B0D452CBB06}" type="presParOf" srcId="{3E25F3D1-4C5E-48A2-B65C-58ACE2F92EDD}" destId="{AD23125B-EB79-4771-B356-FDA55EEC526A}" srcOrd="8" destOrd="0" presId="urn:microsoft.com/office/officeart/2005/8/layout/bProcess2"/>
    <dgm:cxn modelId="{A12603A2-7384-493D-90C3-5DBC09490682}" type="presParOf" srcId="{AD23125B-EB79-4771-B356-FDA55EEC526A}" destId="{2D6FDB57-47D4-4403-AB94-EFD3D89EAD0D}" srcOrd="0" destOrd="0" presId="urn:microsoft.com/office/officeart/2005/8/layout/bProcess2"/>
    <dgm:cxn modelId="{6B7342A9-A156-4B98-8937-83A954851E77}" type="presParOf" srcId="{AD23125B-EB79-4771-B356-FDA55EEC526A}" destId="{8308C65A-5273-4A11-A50B-F051CB740A8A}" srcOrd="1" destOrd="0" presId="urn:microsoft.com/office/officeart/2005/8/layout/bProcess2"/>
    <dgm:cxn modelId="{8EC5B0A3-4639-46A4-AC97-F08D9249A6B5}" type="presParOf" srcId="{3E25F3D1-4C5E-48A2-B65C-58ACE2F92EDD}" destId="{886706A2-9B20-4857-AB01-4F523151AABC}" srcOrd="9" destOrd="0" presId="urn:microsoft.com/office/officeart/2005/8/layout/bProcess2"/>
    <dgm:cxn modelId="{E3148215-CDD5-49E7-8C63-BA32C943D6CC}" type="presParOf" srcId="{3E25F3D1-4C5E-48A2-B65C-58ACE2F92EDD}" destId="{D76C0964-32E2-4C21-8AA9-B26B37D6BCA6}" srcOrd="10" destOrd="0" presId="urn:microsoft.com/office/officeart/2005/8/layout/bProcess2"/>
    <dgm:cxn modelId="{569C52EC-3E8C-42D5-B279-605CF0126010}" type="presParOf" srcId="{D76C0964-32E2-4C21-8AA9-B26B37D6BCA6}" destId="{1A757850-590C-4829-A564-003848E05D8D}" srcOrd="0" destOrd="0" presId="urn:microsoft.com/office/officeart/2005/8/layout/bProcess2"/>
    <dgm:cxn modelId="{5D127BB8-6A45-4FD0-B3F2-BDAF7C9F820B}" type="presParOf" srcId="{D76C0964-32E2-4C21-8AA9-B26B37D6BCA6}" destId="{858F68AB-67DB-42B7-BEA7-0830D2758ED4}" srcOrd="1" destOrd="0" presId="urn:microsoft.com/office/officeart/2005/8/layout/bProcess2"/>
    <dgm:cxn modelId="{C2D96E07-F089-42EA-A51C-0CD2C3230FCB}" type="presParOf" srcId="{3E25F3D1-4C5E-48A2-B65C-58ACE2F92EDD}" destId="{D5EFAC68-962D-496E-9895-6C944A7DC293}" srcOrd="11" destOrd="0" presId="urn:microsoft.com/office/officeart/2005/8/layout/bProcess2"/>
    <dgm:cxn modelId="{3D5734A5-9EEA-4CEF-BA37-D059982DDB73}" type="presParOf" srcId="{3E25F3D1-4C5E-48A2-B65C-58ACE2F92EDD}" destId="{D7785DCE-C41C-4AF0-B832-2F11F55E65A4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9DA7A1-AF39-44D5-8ED8-58E37E067AF1}">
      <dsp:nvSpPr>
        <dsp:cNvPr id="0" name=""/>
        <dsp:cNvSpPr/>
      </dsp:nvSpPr>
      <dsp:spPr>
        <a:xfrm>
          <a:off x="118141" y="281378"/>
          <a:ext cx="2527992" cy="11387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ДА - НЕТ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18141" y="281378"/>
        <a:ext cx="2527992" cy="1138761"/>
      </dsp:txXfrm>
    </dsp:sp>
    <dsp:sp modelId="{91043F51-F2F7-4263-B245-724FDF7EC7B9}">
      <dsp:nvSpPr>
        <dsp:cNvPr id="0" name=""/>
        <dsp:cNvSpPr/>
      </dsp:nvSpPr>
      <dsp:spPr>
        <a:xfrm rot="10893268">
          <a:off x="1148692" y="1532481"/>
          <a:ext cx="423804" cy="224286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8335E-16B0-41EA-8D23-97F755C143F3}">
      <dsp:nvSpPr>
        <dsp:cNvPr id="0" name=""/>
        <dsp:cNvSpPr/>
      </dsp:nvSpPr>
      <dsp:spPr>
        <a:xfrm>
          <a:off x="132908" y="1856368"/>
          <a:ext cx="2405051" cy="1430799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Я - чемпион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32908" y="1856368"/>
        <a:ext cx="2405051" cy="1430799"/>
      </dsp:txXfrm>
    </dsp:sp>
    <dsp:sp modelId="{2058E1B6-C5F4-4486-A009-322592ED9705}">
      <dsp:nvSpPr>
        <dsp:cNvPr id="0" name=""/>
        <dsp:cNvSpPr/>
      </dsp:nvSpPr>
      <dsp:spPr>
        <a:xfrm rot="10800000">
          <a:off x="1123532" y="3393274"/>
          <a:ext cx="423804" cy="224286"/>
        </a:xfrm>
        <a:prstGeom prst="triangl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32EF34-0744-444D-986B-E00AB0B30341}">
      <dsp:nvSpPr>
        <dsp:cNvPr id="0" name=""/>
        <dsp:cNvSpPr/>
      </dsp:nvSpPr>
      <dsp:spPr>
        <a:xfrm>
          <a:off x="146602" y="3710972"/>
          <a:ext cx="2377664" cy="143079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Следопыт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46602" y="3710972"/>
        <a:ext cx="2377664" cy="1430799"/>
      </dsp:txXfrm>
    </dsp:sp>
    <dsp:sp modelId="{7575BBB5-A867-498F-8C04-2F1876FCDC60}">
      <dsp:nvSpPr>
        <dsp:cNvPr id="0" name=""/>
        <dsp:cNvSpPr/>
      </dsp:nvSpPr>
      <dsp:spPr>
        <a:xfrm rot="5400000">
          <a:off x="2734195" y="4314229"/>
          <a:ext cx="423804" cy="224286"/>
        </a:xfrm>
        <a:prstGeom prst="triangl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21A3FB-94C8-4B56-94D5-EC15C5A26EDB}">
      <dsp:nvSpPr>
        <dsp:cNvPr id="0" name=""/>
        <dsp:cNvSpPr/>
      </dsp:nvSpPr>
      <dsp:spPr>
        <a:xfrm>
          <a:off x="3355233" y="3710972"/>
          <a:ext cx="2401473" cy="143079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Отгадай – </a:t>
          </a:r>
          <a:r>
            <a:rPr lang="ru-RU" sz="2400" b="1" kern="1200" dirty="0" err="1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ка</a:t>
          </a:r>
          <a:r>
            <a:rPr lang="ru-RU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!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55233" y="3710972"/>
        <a:ext cx="2401473" cy="1430799"/>
      </dsp:txXfrm>
    </dsp:sp>
    <dsp:sp modelId="{2B1203D1-46C9-4CA5-B1FA-5251503CC249}">
      <dsp:nvSpPr>
        <dsp:cNvPr id="0" name=""/>
        <dsp:cNvSpPr/>
      </dsp:nvSpPr>
      <dsp:spPr>
        <a:xfrm rot="101364">
          <a:off x="4371589" y="3381095"/>
          <a:ext cx="423804" cy="224286"/>
        </a:xfrm>
        <a:prstGeom prst="triangl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08C65A-5273-4A11-A50B-F051CB740A8A}">
      <dsp:nvSpPr>
        <dsp:cNvPr id="0" name=""/>
        <dsp:cNvSpPr/>
      </dsp:nvSpPr>
      <dsp:spPr>
        <a:xfrm>
          <a:off x="3350778" y="1857385"/>
          <a:ext cx="2519721" cy="143079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Пятый лишний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50778" y="1857385"/>
        <a:ext cx="2519721" cy="1430799"/>
      </dsp:txXfrm>
    </dsp:sp>
    <dsp:sp modelId="{886706A2-9B20-4857-AB01-4F523151AABC}">
      <dsp:nvSpPr>
        <dsp:cNvPr id="0" name=""/>
        <dsp:cNvSpPr/>
      </dsp:nvSpPr>
      <dsp:spPr>
        <a:xfrm rot="21498747">
          <a:off x="4371215" y="1526493"/>
          <a:ext cx="423804" cy="224286"/>
        </a:xfrm>
        <a:prstGeom prst="triangl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8F68AB-67DB-42B7-BEA7-0830D2758ED4}">
      <dsp:nvSpPr>
        <dsp:cNvPr id="0" name=""/>
        <dsp:cNvSpPr/>
      </dsp:nvSpPr>
      <dsp:spPr>
        <a:xfrm>
          <a:off x="3204864" y="1763"/>
          <a:ext cx="2702210" cy="1430799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Недостающее животное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204864" y="1763"/>
        <a:ext cx="2702210" cy="1430799"/>
      </dsp:txXfrm>
    </dsp:sp>
    <dsp:sp modelId="{D5EFAC68-962D-496E-9895-6C944A7DC293}">
      <dsp:nvSpPr>
        <dsp:cNvPr id="0" name=""/>
        <dsp:cNvSpPr/>
      </dsp:nvSpPr>
      <dsp:spPr>
        <a:xfrm rot="5265277">
          <a:off x="6003026" y="539974"/>
          <a:ext cx="423804" cy="224286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785DCE-C41C-4AF0-B832-2F11F55E65A4}">
      <dsp:nvSpPr>
        <dsp:cNvPr id="0" name=""/>
        <dsp:cNvSpPr/>
      </dsp:nvSpPr>
      <dsp:spPr>
        <a:xfrm>
          <a:off x="6512509" y="1763"/>
          <a:ext cx="1696052" cy="121086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hlinkClick xmlns:r="http://schemas.openxmlformats.org/officeDocument/2006/relationships" r:id="" action="ppaction://hlinksldjump"/>
            </a:rPr>
            <a:t>Почтовый ящик</a:t>
          </a:r>
          <a:endParaRPr lang="ru-RU" sz="2400" kern="1200" dirty="0"/>
        </a:p>
      </dsp:txBody>
      <dsp:txXfrm>
        <a:off x="6512509" y="1763"/>
        <a:ext cx="1696052" cy="1210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58A35-A790-44D9-8D88-4036950F5E73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0955E-A6B4-4782-843D-FAC764B61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4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Рысь, волк, кабан – обитатели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Кологривского</a:t>
            </a:r>
            <a:r>
              <a:rPr lang="ru-RU" baseline="0" dirty="0" smtClean="0"/>
              <a:t> заповедника, гуси - </a:t>
            </a:r>
            <a:r>
              <a:rPr lang="vi-VN" dirty="0" smtClean="0"/>
              <a:t>гусиный зака́зник «Кологривская пойма»</a:t>
            </a:r>
            <a:r>
              <a:rPr lang="ru-RU" dirty="0" smtClean="0"/>
              <a:t>, лось – </a:t>
            </a:r>
            <a:r>
              <a:rPr lang="ru-RU" dirty="0" err="1" smtClean="0"/>
              <a:t>Сумароковская</a:t>
            </a:r>
            <a:r>
              <a:rPr lang="ru-RU" dirty="0" smtClean="0"/>
              <a:t> лосеферма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955E-A6B4-4782-843D-FAC764B6156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EA70-2B62-4506-921F-EF2076C479C2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D132-E9B4-46FF-8AA4-A77AF919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file:///C:\Users\&#1051;&#1102;&#1076;&#1084;&#1080;&#1083;&#1072;-&#1055;&#1082;\Desktop\&#1056;&#1072;&#1073;&#1086;&#1090;&#1072;\&#1043;&#1077;&#1086;&#1075;&#1088;&#1072;&#1092;&#1080;&#1103;\&#1055;&#1086;&#1089;&#1086;&#1073;&#1080;&#1077;%20&#1053;&#1064;\&#1056;&#1048;&#1055;\&#1054;&#1090;&#1095;&#1077;&#1090;%20&#1057;&#1077;&#1088;&#1077;&#1076;&#1085;&#1103;&#1082;&#1086;&#1074;&#1089;&#1082;&#1072;&#1103;%20&#1057;&#1054;&#1064;\&#1040;&#1087;&#1088;&#1086;&#1073;&#1072;&#1094;&#1080;&#1103;%20&#1087;&#1086;&#1089;&#1086;&#1073;&#1080;&#1103;\&#1048;&#1075;&#1088;&#1072;_&#1042;%20&#1084;&#1080;&#1088;&#1077;%20&#1078;&#1080;&#1074;&#1086;&#1090;&#1085;&#1099;&#1093;\molodec.wav" TargetMode="External"/><Relationship Id="rId1" Type="http://schemas.openxmlformats.org/officeDocument/2006/relationships/audio" Target="file:///C:\Users\&#1051;&#1102;&#1076;&#1084;&#1080;&#1083;&#1072;-&#1055;&#1082;\Desktop\&#1056;&#1072;&#1073;&#1086;&#1090;&#1072;\&#1043;&#1077;&#1086;&#1075;&#1088;&#1072;&#1092;&#1080;&#1103;\&#1055;&#1086;&#1089;&#1086;&#1073;&#1080;&#1077;%20&#1053;&#1064;\&#1056;&#1048;&#1055;\&#1054;&#1090;&#1095;&#1077;&#1090;%20&#1057;&#1077;&#1088;&#1077;&#1076;&#1085;&#1103;&#1082;&#1086;&#1074;&#1089;&#1082;&#1072;&#1103;%20&#1057;&#1054;&#1064;\&#1040;&#1087;&#1088;&#1086;&#1073;&#1072;&#1094;&#1080;&#1103;%20&#1087;&#1086;&#1089;&#1086;&#1073;&#1080;&#1103;\&#1048;&#1075;&#1088;&#1072;_&#1042;%20&#1084;&#1080;&#1088;&#1077;%20&#1078;&#1080;&#1074;&#1086;&#1090;&#1085;&#1099;&#1093;\poprobuy_eshe.wav" TargetMode="External"/><Relationship Id="rId6" Type="http://schemas.openxmlformats.org/officeDocument/2006/relationships/image" Target="../media/image32.png"/><Relationship Id="rId5" Type="http://schemas.openxmlformats.org/officeDocument/2006/relationships/slide" Target="slide2.xml"/><Relationship Id="rId4" Type="http://schemas.openxmlformats.org/officeDocument/2006/relationships/image" Target="../media/image6.jpe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jpeg"/><Relationship Id="rId12" Type="http://schemas.openxmlformats.org/officeDocument/2006/relationships/image" Target="../media/image33.png"/><Relationship Id="rId2" Type="http://schemas.openxmlformats.org/officeDocument/2006/relationships/audio" Target="file:///C:\Users\&#1051;&#1102;&#1076;&#1084;&#1080;&#1083;&#1072;-&#1055;&#1082;\Desktop\&#1056;&#1072;&#1073;&#1086;&#1090;&#1072;\&#1043;&#1077;&#1086;&#1075;&#1088;&#1072;&#1092;&#1080;&#1103;\&#1055;&#1086;&#1089;&#1086;&#1073;&#1080;&#1077;%20&#1053;&#1064;\&#1056;&#1048;&#1055;\&#1054;&#1090;&#1095;&#1077;&#1090;%20&#1057;&#1077;&#1088;&#1077;&#1076;&#1085;&#1103;&#1082;&#1086;&#1074;&#1089;&#1082;&#1072;&#1103;%20&#1057;&#1054;&#1064;\&#1040;&#1087;&#1088;&#1086;&#1073;&#1072;&#1094;&#1080;&#1103;%20&#1087;&#1086;&#1089;&#1086;&#1073;&#1080;&#1103;\&#1048;&#1075;&#1088;&#1072;_&#1042;%20&#1084;&#1080;&#1088;&#1077;%20&#1078;&#1080;&#1074;&#1086;&#1090;&#1085;&#1099;&#1093;\molodec.wav" TargetMode="External"/><Relationship Id="rId1" Type="http://schemas.openxmlformats.org/officeDocument/2006/relationships/audio" Target="file:///C:\Users\&#1051;&#1102;&#1076;&#1084;&#1080;&#1083;&#1072;-&#1055;&#1082;\Desktop\&#1056;&#1072;&#1073;&#1086;&#1090;&#1072;\&#1043;&#1077;&#1086;&#1075;&#1088;&#1072;&#1092;&#1080;&#1103;\&#1055;&#1086;&#1089;&#1086;&#1073;&#1080;&#1077;%20&#1053;&#1064;\&#1056;&#1048;&#1055;\&#1054;&#1090;&#1095;&#1077;&#1090;%20&#1057;&#1077;&#1088;&#1077;&#1076;&#1085;&#1103;&#1082;&#1086;&#1074;&#1089;&#1082;&#1072;&#1103;%20&#1057;&#1054;&#1064;\&#1040;&#1087;&#1088;&#1086;&#1073;&#1072;&#1094;&#1080;&#1103;%20&#1087;&#1086;&#1089;&#1086;&#1073;&#1080;&#1103;\&#1048;&#1075;&#1088;&#1072;_&#1042;%20&#1084;&#1080;&#1088;&#1077;%20&#1078;&#1080;&#1074;&#1086;&#1090;&#1085;&#1099;&#1093;\poprobuy_eshe.wav" TargetMode="Externa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slide" Target="slide2.xml"/><Relationship Id="rId10" Type="http://schemas.openxmlformats.org/officeDocument/2006/relationships/image" Target="../media/image40.jpeg"/><Relationship Id="rId4" Type="http://schemas.openxmlformats.org/officeDocument/2006/relationships/image" Target="../media/image6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audio" Target="file:///C:\Users\&#1051;&#1102;&#1076;&#1084;&#1080;&#1083;&#1072;-&#1055;&#1082;\Desktop\&#1056;&#1072;&#1073;&#1086;&#1090;&#1072;\&#1043;&#1077;&#1086;&#1075;&#1088;&#1072;&#1092;&#1080;&#1103;\&#1055;&#1086;&#1089;&#1086;&#1073;&#1080;&#1077;%20&#1053;&#1064;\&#1056;&#1048;&#1055;\&#1054;&#1090;&#1095;&#1077;&#1090;%20&#1057;&#1077;&#1088;&#1077;&#1076;&#1085;&#1103;&#1082;&#1086;&#1074;&#1089;&#1082;&#1072;&#1103;%20&#1057;&#1054;&#1064;\&#1040;&#1087;&#1088;&#1086;&#1073;&#1072;&#1094;&#1080;&#1103;%20&#1087;&#1086;&#1089;&#1086;&#1073;&#1080;&#1103;\&#1048;&#1075;&#1088;&#1072;_&#1042;%20&#1084;&#1080;&#1088;&#1077;%20&#1078;&#1080;&#1074;&#1086;&#1090;&#1085;&#1099;&#1093;\molodec.wav" TargetMode="External"/><Relationship Id="rId1" Type="http://schemas.openxmlformats.org/officeDocument/2006/relationships/audio" Target="file:///C:\Users\&#1051;&#1102;&#1076;&#1084;&#1080;&#1083;&#1072;-&#1055;&#1082;\Desktop\&#1056;&#1072;&#1073;&#1086;&#1090;&#1072;\&#1043;&#1077;&#1086;&#1075;&#1088;&#1072;&#1092;&#1080;&#1103;\&#1055;&#1086;&#1089;&#1086;&#1073;&#1080;&#1077;%20&#1053;&#1064;\&#1056;&#1048;&#1055;\&#1054;&#1090;&#1095;&#1077;&#1090;%20&#1057;&#1077;&#1088;&#1077;&#1076;&#1085;&#1103;&#1082;&#1086;&#1074;&#1089;&#1082;&#1072;&#1103;%20&#1057;&#1054;&#1064;\&#1040;&#1087;&#1088;&#1086;&#1073;&#1072;&#1094;&#1080;&#1103;%20&#1087;&#1086;&#1089;&#1086;&#1073;&#1080;&#1103;\&#1048;&#1075;&#1088;&#1072;_&#1042;%20&#1084;&#1080;&#1088;&#1077;%20&#1078;&#1080;&#1074;&#1086;&#1090;&#1085;&#1099;&#1093;\poprobuy_eshe.wav" TargetMode="Externa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5" Type="http://schemas.openxmlformats.org/officeDocument/2006/relationships/image" Target="../media/image33.png"/><Relationship Id="rId10" Type="http://schemas.openxmlformats.org/officeDocument/2006/relationships/image" Target="../media/image48.jpeg"/><Relationship Id="rId4" Type="http://schemas.openxmlformats.org/officeDocument/2006/relationships/image" Target="../media/image1.jpeg"/><Relationship Id="rId9" Type="http://schemas.openxmlformats.org/officeDocument/2006/relationships/image" Target="../media/image47.jpe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4.png"/><Relationship Id="rId12" Type="http://schemas.openxmlformats.org/officeDocument/2006/relationships/image" Target="../media/image54.jpeg"/><Relationship Id="rId2" Type="http://schemas.openxmlformats.org/officeDocument/2006/relationships/audio" Target="file:///C:\Users\&#1051;&#1102;&#1076;&#1084;&#1080;&#1083;&#1072;-&#1055;&#1082;\Desktop\&#1056;&#1072;&#1073;&#1086;&#1090;&#1072;\&#1043;&#1077;&#1086;&#1075;&#1088;&#1072;&#1092;&#1080;&#1103;\&#1055;&#1086;&#1089;&#1086;&#1073;&#1080;&#1077;%20&#1053;&#1064;\&#1056;&#1048;&#1055;\&#1054;&#1090;&#1095;&#1077;&#1090;%20&#1057;&#1077;&#1088;&#1077;&#1076;&#1085;&#1103;&#1082;&#1086;&#1074;&#1089;&#1082;&#1072;&#1103;%20&#1057;&#1054;&#1064;\&#1040;&#1087;&#1088;&#1086;&#1073;&#1072;&#1094;&#1080;&#1103;%20&#1087;&#1086;&#1089;&#1086;&#1073;&#1080;&#1103;\&#1048;&#1075;&#1088;&#1072;_&#1042;%20&#1084;&#1080;&#1088;&#1077;%20&#1078;&#1080;&#1074;&#1086;&#1090;&#1085;&#1099;&#1093;\molodec.wav" TargetMode="External"/><Relationship Id="rId16" Type="http://schemas.openxmlformats.org/officeDocument/2006/relationships/image" Target="../media/image33.png"/><Relationship Id="rId1" Type="http://schemas.openxmlformats.org/officeDocument/2006/relationships/audio" Target="file:///C:\Users\&#1051;&#1102;&#1076;&#1084;&#1080;&#1083;&#1072;-&#1055;&#1082;\Desktop\&#1056;&#1072;&#1073;&#1086;&#1090;&#1072;\&#1043;&#1077;&#1086;&#1075;&#1088;&#1072;&#1092;&#1080;&#1103;\&#1055;&#1086;&#1089;&#1086;&#1073;&#1080;&#1077;%20&#1053;&#1064;\&#1056;&#1048;&#1055;\&#1054;&#1090;&#1095;&#1077;&#1090;%20&#1057;&#1077;&#1088;&#1077;&#1076;&#1085;&#1103;&#1082;&#1086;&#1074;&#1089;&#1082;&#1072;&#1103;%20&#1057;&#1054;&#1064;\&#1040;&#1087;&#1088;&#1086;&#1073;&#1072;&#1094;&#1080;&#1103;%20&#1087;&#1086;&#1089;&#1086;&#1073;&#1080;&#1103;\&#1048;&#1075;&#1088;&#1072;_&#1042;%20&#1084;&#1080;&#1088;&#1077;%20&#1078;&#1080;&#1074;&#1086;&#1090;&#1085;&#1099;&#1093;\poprobuy_eshe.wav" TargetMode="External"/><Relationship Id="rId6" Type="http://schemas.openxmlformats.org/officeDocument/2006/relationships/image" Target="../media/image43.png"/><Relationship Id="rId11" Type="http://schemas.openxmlformats.org/officeDocument/2006/relationships/image" Target="../media/image53.jpeg"/><Relationship Id="rId5" Type="http://schemas.openxmlformats.org/officeDocument/2006/relationships/image" Target="../media/image1.jpeg"/><Relationship Id="rId15" Type="http://schemas.openxmlformats.org/officeDocument/2006/relationships/image" Target="../media/image34.png"/><Relationship Id="rId10" Type="http://schemas.openxmlformats.org/officeDocument/2006/relationships/image" Target="../media/image5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1.jpeg"/><Relationship Id="rId1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12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21.jpeg"/><Relationship Id="rId5" Type="http://schemas.openxmlformats.org/officeDocument/2006/relationships/image" Target="../media/image15.gi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12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slide" Target="slide2.xml"/><Relationship Id="rId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image" Target="../media/image16.emf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42844" y="0"/>
            <a:ext cx="8909734" cy="6482422"/>
            <a:chOff x="142844" y="0"/>
            <a:chExt cx="8909734" cy="648242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58" y="357166"/>
              <a:ext cx="8429684" cy="6072230"/>
            </a:xfrm>
            <a:prstGeom prst="roundRect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72544a67e65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44" t="50000" r="24219" b="5335"/>
            <a:stretch>
              <a:fillRect/>
            </a:stretch>
          </p:blipFill>
          <p:spPr>
            <a:xfrm>
              <a:off x="1000100" y="4786322"/>
              <a:ext cx="3857652" cy="1659793"/>
            </a:xfrm>
            <a:prstGeom prst="roundRect">
              <a:avLst/>
            </a:prstGeom>
          </p:spPr>
        </p:pic>
        <p:pic>
          <p:nvPicPr>
            <p:cNvPr id="3074" name="Picture 2" descr="http://www.velvet.by/files/userfiles/12077/s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0"/>
              <a:ext cx="1543047" cy="1543047"/>
            </a:xfrm>
            <a:prstGeom prst="rect">
              <a:avLst/>
            </a:prstGeom>
            <a:noFill/>
          </p:spPr>
        </p:pic>
        <p:pic>
          <p:nvPicPr>
            <p:cNvPr id="3076" name="Picture 4" descr="http://forum.psy-tut.by/download/file.php?id=1772&amp;sid=571f918c72f68abb37c979395f2c812b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4714884"/>
              <a:ext cx="1714512" cy="1767538"/>
            </a:xfrm>
            <a:prstGeom prst="rect">
              <a:avLst/>
            </a:prstGeom>
            <a:noFill/>
          </p:spPr>
        </p:pic>
        <p:pic>
          <p:nvPicPr>
            <p:cNvPr id="10" name="Рисунок 9" descr="72544a67e659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44" t="50000" r="24219" b="5335"/>
            <a:stretch>
              <a:fillRect/>
            </a:stretch>
          </p:blipFill>
          <p:spPr>
            <a:xfrm>
              <a:off x="4500562" y="4786322"/>
              <a:ext cx="3857652" cy="1659793"/>
            </a:xfrm>
            <a:prstGeom prst="roundRect">
              <a:avLst/>
            </a:prstGeom>
          </p:spPr>
        </p:pic>
        <p:pic>
          <p:nvPicPr>
            <p:cNvPr id="3078" name="Picture 6" descr="http://img0.liveinternet.ru/images/attach/c/6/90/564/90564262_7245.gif"/>
            <p:cNvPicPr>
              <a:picLocks noChangeAspect="1" noChangeArrowheads="1" noCrop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43834" y="4357694"/>
              <a:ext cx="1408744" cy="207168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87624" y="1452689"/>
            <a:ext cx="6768752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lgerius" pitchFamily="82" charset="-52"/>
              </a:rPr>
              <a:t>В мире животных</a:t>
            </a:r>
            <a:endParaRPr lang="ru-RU" sz="80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Algerius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3009" y="3857628"/>
            <a:ext cx="63579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Сухова </a:t>
            </a:r>
            <a:r>
              <a:rPr lang="ru-RU" sz="1600" smtClean="0"/>
              <a:t>Елена </a:t>
            </a:r>
            <a:r>
              <a:rPr lang="ru-RU" sz="1600" smtClean="0"/>
              <a:t>Владимировна,</a:t>
            </a:r>
            <a:endParaRPr lang="ru-RU" sz="1600" dirty="0" smtClean="0"/>
          </a:p>
          <a:p>
            <a:pPr algn="ctr"/>
            <a:r>
              <a:rPr lang="ru-RU" sz="1600" dirty="0" smtClean="0"/>
              <a:t>учитель географии </a:t>
            </a:r>
            <a:r>
              <a:rPr lang="ru-RU" sz="1600" dirty="0" smtClean="0"/>
              <a:t>высшей квалификационной категории</a:t>
            </a:r>
            <a:endParaRPr lang="ru-RU" sz="1600" dirty="0" smtClean="0"/>
          </a:p>
          <a:p>
            <a:pPr algn="ctr"/>
            <a:r>
              <a:rPr lang="ru-RU" sz="1600" dirty="0" smtClean="0"/>
              <a:t>МБОУ Костромского муниципального района Костромской области «</a:t>
            </a:r>
            <a:r>
              <a:rPr lang="ru-RU" sz="1600" dirty="0" err="1" smtClean="0"/>
              <a:t>Середняковская</a:t>
            </a:r>
            <a:r>
              <a:rPr lang="ru-RU" sz="1600" dirty="0" smtClean="0"/>
              <a:t> СОШ»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78695" y="314324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Тема: «Животный мир Костромской области»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57818" y="2000240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Что за зверь лесной? Встал, как столбик, под сосной. И стоит среди травы- уши больше головы? </a:t>
            </a:r>
            <a:br>
              <a:rPr lang="ru-RU" sz="2000" dirty="0" smtClean="0"/>
            </a:br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357290" y="1500174"/>
            <a:ext cx="3714776" cy="3429024"/>
            <a:chOff x="1357290" y="1500174"/>
            <a:chExt cx="3714776" cy="342902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1857356" y="4529088"/>
              <a:ext cx="278608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Заяц</a:t>
              </a:r>
              <a:endParaRPr lang="ru-RU" sz="2000" dirty="0"/>
            </a:p>
          </p:txBody>
        </p:sp>
        <p:pic>
          <p:nvPicPr>
            <p:cNvPr id="2050" name="Picture 2" descr="http://www.mancompany.ru/upload/iblock/293/vitq-uhtg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7290" y="1500174"/>
              <a:ext cx="3714776" cy="28841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12700" stA="38000" endPos="28000" dist="5000" dir="5400000" sy="-100000" algn="bl" rotWithShape="0"/>
            </a:effectLst>
            <a:sp3d prstMaterial="metal">
              <a:bevelT w="88900" h="88900"/>
            </a:sp3d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2071670" y="5715016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4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571604" y="357166"/>
            <a:ext cx="6357982" cy="738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Отгадай - 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!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72066" y="2214554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Рыжий зверь в лесу живёт, самым хитрым там слывёт.</a:t>
            </a:r>
            <a:r>
              <a:rPr lang="ru-RU" sz="2000" i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217928" y="1643050"/>
            <a:ext cx="3425510" cy="3071834"/>
            <a:chOff x="1217928" y="1643050"/>
            <a:chExt cx="3425510" cy="307183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1571604" y="4314774"/>
              <a:ext cx="278608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Лиса</a:t>
              </a:r>
              <a:endParaRPr lang="ru-RU" sz="2000" dirty="0"/>
            </a:p>
          </p:txBody>
        </p:sp>
        <p:pic>
          <p:nvPicPr>
            <p:cNvPr id="1026" name="Picture 2" descr="http://i.sunhome.ru/foto/106/lisic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7928" y="1643050"/>
              <a:ext cx="3425510" cy="25717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12700" stA="38000" endPos="28000" dist="5000" dir="5400000" sy="-100000" algn="bl" rotWithShape="0"/>
            </a:effectLst>
            <a:sp3d prstMaterial="metal">
              <a:bevelT w="88900" h="88900"/>
            </a:sp3d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2071670" y="5715016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назад 15">
            <a:hlinkClick r:id="rId4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1604" y="357166"/>
            <a:ext cx="6357982" cy="738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Отгадай - 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!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86380" y="3857628"/>
            <a:ext cx="285752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Мохноногий сыч, поползень, клёст, большой пестрый дятел – птицы леса. Воробей обитает рядом с человеком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10276" y="500042"/>
            <a:ext cx="2523448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«Пятый лишний»</a:t>
            </a:r>
            <a:endParaRPr lang="ru-RU" sz="2400" b="1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rId5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 cstate="print"/>
          <a:srcRect l="16555" t="39687" r="69049" b="24466"/>
          <a:stretch>
            <a:fillRect/>
          </a:stretch>
        </p:blipFill>
        <p:spPr bwMode="auto">
          <a:xfrm>
            <a:off x="785786" y="1197560"/>
            <a:ext cx="15428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6" cstate="print"/>
          <a:srcRect l="32284" t="39687" r="53718" b="24466"/>
          <a:stretch>
            <a:fillRect/>
          </a:stretch>
        </p:blipFill>
        <p:spPr bwMode="auto">
          <a:xfrm>
            <a:off x="857224" y="3697892"/>
            <a:ext cx="150019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 l="47506" t="39687" r="38098" b="24466"/>
          <a:stretch>
            <a:fillRect/>
          </a:stretch>
        </p:blipFill>
        <p:spPr bwMode="auto">
          <a:xfrm>
            <a:off x="3000364" y="1197562"/>
            <a:ext cx="15428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/>
          <a:srcRect l="61901" t="39687" r="23703" b="24466"/>
          <a:stretch>
            <a:fillRect/>
          </a:stretch>
        </p:blipFill>
        <p:spPr bwMode="auto">
          <a:xfrm>
            <a:off x="5143504" y="1197562"/>
            <a:ext cx="15428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315" name="AutoShape 3" descr="https://birds.kz/photos/0077/003/007701267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357290" y="6000768"/>
            <a:ext cx="304800" cy="304800"/>
          </a:xfrm>
          <a:prstGeom prst="rect">
            <a:avLst/>
          </a:prstGeom>
        </p:spPr>
      </p:pic>
      <p:pic>
        <p:nvPicPr>
          <p:cNvPr id="23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285852" y="785794"/>
            <a:ext cx="304800" cy="304800"/>
          </a:xfrm>
          <a:prstGeom prst="rect">
            <a:avLst/>
          </a:prstGeom>
        </p:spPr>
      </p:pic>
      <p:pic>
        <p:nvPicPr>
          <p:cNvPr id="24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714744" y="857232"/>
            <a:ext cx="304800" cy="304800"/>
          </a:xfrm>
          <a:prstGeom prst="rect">
            <a:avLst/>
          </a:prstGeom>
        </p:spPr>
      </p:pic>
      <p:pic>
        <p:nvPicPr>
          <p:cNvPr id="25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786578" y="1857364"/>
            <a:ext cx="304800" cy="304800"/>
          </a:xfrm>
          <a:prstGeom prst="rect">
            <a:avLst/>
          </a:prstGeom>
        </p:spPr>
      </p:pic>
      <p:pic>
        <p:nvPicPr>
          <p:cNvPr id="26" name="molode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572000" y="5500702"/>
            <a:ext cx="304800" cy="304800"/>
          </a:xfrm>
          <a:prstGeom prst="rect">
            <a:avLst/>
          </a:prstGeom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 cstate="print"/>
          <a:srcRect l="20612" t="19613" r="55604" b="20779"/>
          <a:stretch>
            <a:fillRect/>
          </a:stretch>
        </p:blipFill>
        <p:spPr bwMode="auto">
          <a:xfrm>
            <a:off x="2928926" y="3714752"/>
            <a:ext cx="153290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</a:blip>
          <a:srcRect l="20612" t="19613" r="55604" b="20779"/>
          <a:stretch>
            <a:fillRect/>
          </a:stretch>
        </p:blipFill>
        <p:spPr bwMode="auto">
          <a:xfrm>
            <a:off x="2928926" y="3714752"/>
            <a:ext cx="153290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1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1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3"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2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86446" y="3500438"/>
            <a:ext cx="285752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Утка – кряква, лягушка зелёная, жук – водомерка, бобр – обитатели водоёма. Барсук – наземное животное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10276" y="500042"/>
            <a:ext cx="2523448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«Пятый лишний»</a:t>
            </a:r>
            <a:endParaRPr lang="ru-RU" sz="2400" b="1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rId5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38658" y="1451809"/>
            <a:ext cx="2633144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0523" y="3571876"/>
            <a:ext cx="250984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071802" y="3571876"/>
            <a:ext cx="2500330" cy="16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72198" y="1451810"/>
            <a:ext cx="267178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315" name="AutoShape 3" descr="https://birds.kz/photos/0077/003/007701267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229319" y="1451810"/>
            <a:ext cx="270000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</a:blip>
          <a:stretch>
            <a:fillRect/>
          </a:stretch>
        </p:blipFill>
        <p:spPr bwMode="auto">
          <a:xfrm>
            <a:off x="3143240" y="1415810"/>
            <a:ext cx="2760003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500166" y="1071546"/>
            <a:ext cx="304800" cy="304800"/>
          </a:xfrm>
          <a:prstGeom prst="rect">
            <a:avLst/>
          </a:prstGeom>
        </p:spPr>
      </p:pic>
      <p:pic>
        <p:nvPicPr>
          <p:cNvPr id="28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428728" y="5429264"/>
            <a:ext cx="304800" cy="304800"/>
          </a:xfrm>
          <a:prstGeom prst="rect">
            <a:avLst/>
          </a:prstGeom>
        </p:spPr>
      </p:pic>
      <p:pic>
        <p:nvPicPr>
          <p:cNvPr id="29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000496" y="5429264"/>
            <a:ext cx="304800" cy="304800"/>
          </a:xfrm>
          <a:prstGeom prst="rect">
            <a:avLst/>
          </a:prstGeom>
        </p:spPr>
      </p:pic>
      <p:pic>
        <p:nvPicPr>
          <p:cNvPr id="30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7286644" y="1071546"/>
            <a:ext cx="304800" cy="304800"/>
          </a:xfrm>
          <a:prstGeom prst="rect">
            <a:avLst/>
          </a:prstGeom>
        </p:spPr>
      </p:pic>
      <p:pic>
        <p:nvPicPr>
          <p:cNvPr id="33" name="molode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4357686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72"/>
                            </p:stCondLst>
                            <p:childTnLst>
                              <p:par>
                                <p:cTn id="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3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1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1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43768" y="4786322"/>
            <a:ext cx="304800" cy="304800"/>
          </a:xfrm>
          <a:prstGeom prst="rect">
            <a:avLst/>
          </a:prstGeom>
        </p:spPr>
      </p:pic>
      <p:pic>
        <p:nvPicPr>
          <p:cNvPr id="22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572000" y="5000636"/>
            <a:ext cx="304800" cy="304800"/>
          </a:xfrm>
          <a:prstGeom prst="rect">
            <a:avLst/>
          </a:prstGeom>
        </p:spPr>
      </p:pic>
      <p:pic>
        <p:nvPicPr>
          <p:cNvPr id="21" name="molode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500166" y="4857760"/>
            <a:ext cx="304800" cy="3048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5" idx="1"/>
            <a:endCxn id="5" idx="3"/>
          </p:cNvCxnSpPr>
          <p:nvPr/>
        </p:nvCxnSpPr>
        <p:spPr>
          <a:xfrm rot="10800000" flipH="1">
            <a:off x="357158" y="3393281"/>
            <a:ext cx="842968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6082" name="Picture 2" descr="https://encrypted-tbn3.gstatic.com/images?q=tbn:ANd9GcR8Ljw-o8g8P0rJo0HY1VH87G4PF4-EqZckTRtxQgg5RYk5hEz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928670"/>
            <a:ext cx="2355033" cy="1764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84" name="Picture 4" descr="http://i081.radikal.ru/1108/46/4c81c760faa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9" y="928670"/>
            <a:ext cx="2352000" cy="1764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86" name="Picture 6" descr="http://www.rusnovosti.ru/upload/contents/312/volk-1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71472" y="3786190"/>
            <a:ext cx="2646001" cy="1764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88" name="Picture 8" descr="http://www.chusovitin.ru/lj/ej.jpg"/>
          <p:cNvPicPr>
            <a:picLocks noChangeAspect="1" noChangeArrowheads="1"/>
          </p:cNvPicPr>
          <p:nvPr/>
        </p:nvPicPr>
        <p:blipFill>
          <a:blip r:embed="rId11" cstate="print"/>
          <a:srcRect l="3125" t="4144" r="3125" b="4688"/>
          <a:stretch>
            <a:fillRect/>
          </a:stretch>
        </p:blipFill>
        <p:spPr bwMode="auto">
          <a:xfrm>
            <a:off x="3357554" y="3786190"/>
            <a:ext cx="2405456" cy="1764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90" name="Picture 10" descr="http://www.odk.kz/uploads/images/f/1/7/b/61/caa6054ed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2207" y="3786190"/>
            <a:ext cx="2352000" cy="1764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Box 11"/>
          <p:cNvSpPr txBox="1"/>
          <p:nvPr/>
        </p:nvSpPr>
        <p:spPr>
          <a:xfrm>
            <a:off x="2143108" y="285728"/>
            <a:ext cx="4286280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«Недостающее животное»</a:t>
            </a:r>
            <a:endParaRPr lang="ru-RU" sz="2400" b="1" dirty="0"/>
          </a:p>
        </p:txBody>
      </p:sp>
      <p:sp>
        <p:nvSpPr>
          <p:cNvPr id="13" name="Управляющая кнопка: назад 12">
            <a:hlinkClick r:id="rId13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molode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1428728" y="5857892"/>
            <a:ext cx="304800" cy="304800"/>
          </a:xfrm>
          <a:prstGeom prst="rect">
            <a:avLst/>
          </a:prstGeom>
        </p:spPr>
      </p:pic>
      <p:pic>
        <p:nvPicPr>
          <p:cNvPr id="16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4214810" y="5857892"/>
            <a:ext cx="304800" cy="304800"/>
          </a:xfrm>
          <a:prstGeom prst="rect">
            <a:avLst/>
          </a:prstGeom>
        </p:spPr>
      </p:pic>
      <p:pic>
        <p:nvPicPr>
          <p:cNvPr id="17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714376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2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4.00555E-6 L 0.2868 -0.411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143768" y="4786322"/>
            <a:ext cx="304800" cy="304800"/>
          </a:xfrm>
          <a:prstGeom prst="rect">
            <a:avLst/>
          </a:prstGeom>
        </p:spPr>
      </p:pic>
      <p:pic>
        <p:nvPicPr>
          <p:cNvPr id="22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572000" y="5000636"/>
            <a:ext cx="304800" cy="304800"/>
          </a:xfrm>
          <a:prstGeom prst="rect">
            <a:avLst/>
          </a:prstGeom>
        </p:spPr>
      </p:pic>
      <p:pic>
        <p:nvPicPr>
          <p:cNvPr id="21" name="molode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1500166" y="4857760"/>
            <a:ext cx="304800" cy="3048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5" idx="1"/>
            <a:endCxn id="5" idx="3"/>
          </p:cNvCxnSpPr>
          <p:nvPr/>
        </p:nvCxnSpPr>
        <p:spPr>
          <a:xfrm rot="10800000" flipH="1">
            <a:off x="357158" y="3393281"/>
            <a:ext cx="842968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6082" name="Picture 2" descr="https://encrypted-tbn3.gstatic.com/images?q=tbn:ANd9GcR8Ljw-o8g8P0rJo0HY1VH87G4PF4-EqZckTRtxQgg5RYk5hEzh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0034" y="1031020"/>
            <a:ext cx="2718568" cy="180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84" name="Picture 4" descr="http://i081.radikal.ru/1108/46/4c81c760faaa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829438" y="1000108"/>
            <a:ext cx="2457338" cy="180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86" name="Picture 6" descr="http://www.rusnovosti.ru/upload/contents/312/volk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3857628"/>
            <a:ext cx="2399999" cy="180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88" name="Picture 8" descr="http://www.chusovitin.ru/lj/ej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31122" y="3857628"/>
            <a:ext cx="2269242" cy="180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90" name="Picture 10" descr="http://www.odk.kz/uploads/images/f/1/7/b/61/caa6054ed5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929322" y="3860263"/>
            <a:ext cx="2620044" cy="180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Box 11"/>
          <p:cNvSpPr txBox="1"/>
          <p:nvPr/>
        </p:nvSpPr>
        <p:spPr>
          <a:xfrm>
            <a:off x="2143108" y="285728"/>
            <a:ext cx="4286280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«Недостающее животное»</a:t>
            </a:r>
            <a:endParaRPr lang="ru-RU" sz="2400" b="1" dirty="0"/>
          </a:p>
        </p:txBody>
      </p:sp>
      <p:sp>
        <p:nvSpPr>
          <p:cNvPr id="13" name="Управляющая кнопка: назад 12">
            <a:hlinkClick r:id="rId14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molodec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4143372" y="5929330"/>
            <a:ext cx="304800" cy="304800"/>
          </a:xfrm>
          <a:prstGeom prst="rect">
            <a:avLst/>
          </a:prstGeom>
        </p:spPr>
      </p:pic>
      <p:pic>
        <p:nvPicPr>
          <p:cNvPr id="16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1428728" y="5929330"/>
            <a:ext cx="304800" cy="304800"/>
          </a:xfrm>
          <a:prstGeom prst="rect">
            <a:avLst/>
          </a:prstGeom>
        </p:spPr>
      </p:pic>
      <p:pic>
        <p:nvPicPr>
          <p:cNvPr id="17" name="poprobuy_esh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714376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2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89 L 0.00417 -0.413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audio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929190" y="1928802"/>
            <a:ext cx="3425510" cy="3071834"/>
            <a:chOff x="1217928" y="1643050"/>
            <a:chExt cx="3425510" cy="307183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1571604" y="4314774"/>
              <a:ext cx="278608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Лиса</a:t>
              </a:r>
              <a:endParaRPr lang="ru-RU" sz="2000" dirty="0"/>
            </a:p>
          </p:txBody>
        </p:sp>
        <p:pic>
          <p:nvPicPr>
            <p:cNvPr id="1026" name="Picture 2" descr="http://i.sunhome.ru/foto/106/lisic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7928" y="1643050"/>
              <a:ext cx="3425510" cy="25717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12700" stA="38000" endPos="28000" dist="5000" dir="5400000" sy="-100000" algn="bl" rotWithShape="0"/>
            </a:effectLst>
            <a:sp3d prstMaterial="metal">
              <a:bevelT w="88900" h="88900"/>
            </a:sp3d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1714480" y="5214950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57166"/>
            <a:ext cx="6357982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«Почтовый ящик» </a:t>
            </a:r>
          </a:p>
          <a:p>
            <a:pPr algn="ctr"/>
            <a:r>
              <a:rPr lang="ru-RU" sz="2400" b="1" dirty="0" smtClean="0"/>
              <a:t>(отгадай, кто написал письмо?)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17144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1643050"/>
            <a:ext cx="35719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«Нюх у меня очень острый. Самое большое лакомство для меня — полевые мыши. Чуть пискнет мышь — и я услышу ее за сотню метров, даже зимой, когда та прячется под снегом. В день я могу съесть их до 20 штук. Охочусь я ночью, а днем люблю отдохнуть. Часто меня называют рыжей плутовкой». </a:t>
            </a:r>
          </a:p>
          <a:p>
            <a:endParaRPr lang="ru-RU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714876" y="1857364"/>
            <a:ext cx="3857652" cy="3257630"/>
            <a:chOff x="1217928" y="1818498"/>
            <a:chExt cx="3630512" cy="287125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1621318" y="4337094"/>
              <a:ext cx="2786082" cy="35265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Волк</a:t>
              </a:r>
              <a:endParaRPr lang="ru-RU" sz="2000" dirty="0"/>
            </a:p>
          </p:txBody>
        </p:sp>
        <p:pic>
          <p:nvPicPr>
            <p:cNvPr id="1026" name="Picture 2" descr="http://i.sunhome.ru/foto/106/lisica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17928" y="1818498"/>
              <a:ext cx="3630512" cy="23537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12700" stA="38000" endPos="28000" dist="5000" dir="5400000" sy="-100000" algn="bl" rotWithShape="0"/>
            </a:effectLst>
            <a:sp3d prstMaterial="metal">
              <a:bevelT w="88900" h="88900"/>
            </a:sp3d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1714480" y="5643578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57166"/>
            <a:ext cx="6357982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«Почтовый ящик» </a:t>
            </a:r>
          </a:p>
          <a:p>
            <a:pPr algn="ctr"/>
            <a:r>
              <a:rPr lang="ru-RU" sz="2400" b="1" dirty="0" smtClean="0"/>
              <a:t>(отгадай, кто написал письмо?)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17144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1571612"/>
            <a:ext cx="3786214" cy="40417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«У меня морда острая, уши стоячие, очень тонко развит нюх. Я очень прожорлив. Питаюсь мясом, нападая на оленей, лосей, грызунами, но иногда, когда не удается ничего найти, перебиваюсь растительной пищей — ягодами. Люблю охотиться ночью, в одиночку. Иногда я преследую добычу часами, пробегая ни один километр. Но зимой, чтобы прокормится, мы собираемся в стаи». </a:t>
            </a:r>
            <a:endParaRPr lang="ru-RU" b="1" i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714876" y="2007275"/>
            <a:ext cx="3857652" cy="3107718"/>
            <a:chOff x="1217928" y="1950629"/>
            <a:chExt cx="3630512" cy="273911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1621318" y="4337094"/>
              <a:ext cx="2786082" cy="35265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Крот</a:t>
              </a:r>
              <a:endParaRPr lang="ru-RU" sz="2000" dirty="0"/>
            </a:p>
          </p:txBody>
        </p:sp>
        <p:pic>
          <p:nvPicPr>
            <p:cNvPr id="1026" name="Picture 2" descr="http://i.sunhome.ru/foto/106/lisica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17928" y="1950629"/>
              <a:ext cx="3630512" cy="20895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12700" stA="38000" endPos="28000" dist="5000" dir="5400000" sy="-100000" algn="bl" rotWithShape="0"/>
            </a:effectLst>
            <a:sp3d prstMaterial="metal">
              <a:bevelT w="88900" h="88900"/>
            </a:sp3d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1643042" y="5857892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57166"/>
            <a:ext cx="6357982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«Почтовый ящик» </a:t>
            </a:r>
          </a:p>
          <a:p>
            <a:pPr algn="ctr"/>
            <a:r>
              <a:rPr lang="ru-RU" sz="2400" b="1" dirty="0" smtClean="0"/>
              <a:t>(отгадай, кто написал письмо?)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17144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1428736"/>
            <a:ext cx="3857652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«Я маленький зверек с бархатистым мехом темно- серого цвета. У меня сильные передние лапы, похожие на большие лопатки. На них растут когти, которыми я рою землю и отбрасываю ее назад. У меня есть глаза, но это всего лишь крохотные бусинки, прикрытые шерстью и кожей. Глаза мне не нужны, так как я постоянно живу под землей в кромешной темноте. Но у меня великолепный нюх. Я чувствую запах дождевого червя за несколько метров». </a:t>
            </a:r>
            <a:endParaRPr lang="ru-RU" b="1" i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tx1"/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733341" y="1857364"/>
            <a:ext cx="3820722" cy="3257630"/>
            <a:chOff x="1235306" y="1818498"/>
            <a:chExt cx="3595756" cy="287125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1621318" y="4337094"/>
              <a:ext cx="2786082" cy="35265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Мышь</a:t>
              </a:r>
              <a:endParaRPr lang="ru-RU" sz="2000" dirty="0"/>
            </a:p>
          </p:txBody>
        </p:sp>
        <p:pic>
          <p:nvPicPr>
            <p:cNvPr id="1026" name="Picture 2" descr="http://i.sunhome.ru/foto/106/lisica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35306" y="1818498"/>
              <a:ext cx="3595756" cy="23537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12700" stA="38000" endPos="28000" dist="5000" dir="5400000" sy="-100000" algn="bl" rotWithShape="0"/>
            </a:effectLst>
            <a:sp3d prstMaterial="metal">
              <a:bevelT w="88900" h="88900"/>
            </a:sp3d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1714480" y="5643578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назад 15">
            <a:hlinkClick r:id="rId4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1604" y="357166"/>
            <a:ext cx="6357982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«Почтовый ящик» </a:t>
            </a:r>
          </a:p>
          <a:p>
            <a:pPr algn="ctr"/>
            <a:r>
              <a:rPr lang="ru-RU" sz="2400" b="1" dirty="0" smtClean="0"/>
              <a:t>(отгадай, кто написал письмо?)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17144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1571612"/>
            <a:ext cx="3786214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«Я, маленькая и серенькая, строю себе норку или в поле, или в лесу, под корнями деревьев в укромном месте. Моя норка похожа на птичье гнездо. Здесь я делаю запасы семян, ягод, орехов, сухих почек и корешков трав и деревьев. Зимой я часто выхожу из норки, чтобы пополнить запасы. Для этого я рою специальные тоннели и по ним передвигаюсь». </a:t>
            </a:r>
            <a:endParaRPr lang="ru-RU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572560" cy="6286544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506842" y="928670"/>
          <a:ext cx="82800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142844" y="6355148"/>
            <a:ext cx="468000" cy="3600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43174" y="214290"/>
            <a:ext cx="4071966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Маршрут игры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142844" y="0"/>
            <a:ext cx="8909734" cy="6482422"/>
            <a:chOff x="142844" y="0"/>
            <a:chExt cx="8909734" cy="648242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58" y="357166"/>
              <a:ext cx="8429684" cy="6072230"/>
            </a:xfrm>
            <a:prstGeom prst="roundRect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72544a67e659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44" t="50000" r="24219" b="5335"/>
            <a:stretch>
              <a:fillRect/>
            </a:stretch>
          </p:blipFill>
          <p:spPr>
            <a:xfrm>
              <a:off x="1000100" y="4786322"/>
              <a:ext cx="3857652" cy="1659793"/>
            </a:xfrm>
            <a:prstGeom prst="roundRect">
              <a:avLst/>
            </a:prstGeom>
          </p:spPr>
        </p:pic>
        <p:pic>
          <p:nvPicPr>
            <p:cNvPr id="3074" name="Picture 2" descr="http://www.velvet.by/files/userfiles/12077/s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0"/>
              <a:ext cx="1543047" cy="1543047"/>
            </a:xfrm>
            <a:prstGeom prst="rect">
              <a:avLst/>
            </a:prstGeom>
            <a:noFill/>
          </p:spPr>
        </p:pic>
        <p:pic>
          <p:nvPicPr>
            <p:cNvPr id="3076" name="Picture 4" descr="http://forum.psy-tut.by/download/file.php?id=1772&amp;sid=571f918c72f68abb37c979395f2c812b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4714884"/>
              <a:ext cx="1714512" cy="1767538"/>
            </a:xfrm>
            <a:prstGeom prst="rect">
              <a:avLst/>
            </a:prstGeom>
            <a:noFill/>
          </p:spPr>
        </p:pic>
        <p:pic>
          <p:nvPicPr>
            <p:cNvPr id="10" name="Рисунок 9" descr="72544a67e659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44" t="50000" r="24219" b="5335"/>
            <a:stretch>
              <a:fillRect/>
            </a:stretch>
          </p:blipFill>
          <p:spPr>
            <a:xfrm>
              <a:off x="4500562" y="4786322"/>
              <a:ext cx="3857652" cy="1659793"/>
            </a:xfrm>
            <a:prstGeom prst="roundRect">
              <a:avLst/>
            </a:prstGeom>
          </p:spPr>
        </p:pic>
        <p:pic>
          <p:nvPicPr>
            <p:cNvPr id="3078" name="Picture 6" descr="http://img0.liveinternet.ru/images/attach/c/6/90/564/90564262_7245.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43834" y="4357694"/>
              <a:ext cx="1408744" cy="207168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357290" y="2643182"/>
            <a:ext cx="6768752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lgerius" pitchFamily="82" charset="-52"/>
              </a:rPr>
              <a:t>Спасибо за игру!</a:t>
            </a:r>
            <a:endParaRPr lang="ru-RU" sz="80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Algerius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314" y="357166"/>
            <a:ext cx="8429684" cy="6215106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928670"/>
            <a:ext cx="7000924" cy="78581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Костромской области среди млекопитающих животных преобладают растительноядные – заяц беляк, белка, лось.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2976" y="1857364"/>
            <a:ext cx="7000924" cy="78581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водоёмах Костромской области обитает более ста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видов рыб.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2976" y="2786058"/>
            <a:ext cx="7000924" cy="78581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 err="1" smtClean="0">
                <a:solidFill>
                  <a:schemeClr val="tx1"/>
                </a:solidFill>
              </a:rPr>
              <a:t>Кологривском</a:t>
            </a:r>
            <a:r>
              <a:rPr lang="ru-RU" sz="2000" dirty="0" smtClean="0">
                <a:solidFill>
                  <a:schemeClr val="tx1"/>
                </a:solidFill>
              </a:rPr>
              <a:t> лесу стеной стоят вековые деревья. Самые старые из них имеют возраст 350–400 лет.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3714752"/>
            <a:ext cx="7000924" cy="78581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Костромской области распространены различные природные сообщества: леса, болота, луга, водоёмы.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42976" y="4643446"/>
            <a:ext cx="7000924" cy="78581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Костромской области очень много пресмыкающихся.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42976" y="5572140"/>
            <a:ext cx="7000924" cy="78581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Кологрив получил необычный титул –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«Гусиная столица России».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7422" y="285728"/>
            <a:ext cx="4429156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ДА - НЕТ</a:t>
            </a:r>
            <a:endParaRPr lang="ru-RU" sz="2400" b="1" dirty="0"/>
          </a:p>
        </p:txBody>
      </p:sp>
      <p:sp>
        <p:nvSpPr>
          <p:cNvPr id="24" name="Управляющая кнопка: назад 23">
            <a:hlinkClick r:id="rId3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428625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357166"/>
            <a:ext cx="478634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“Я – чемпион!”</a:t>
            </a:r>
            <a:endParaRPr lang="ru-RU" sz="2800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0430" y="928670"/>
            <a:ext cx="4786346" cy="71438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Самая маленькая птичка костромских лесов</a:t>
            </a:r>
            <a:endParaRPr lang="ru-RU" sz="20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42910" y="2000240"/>
            <a:ext cx="2544300" cy="2575158"/>
            <a:chOff x="626188" y="1500174"/>
            <a:chExt cx="3210430" cy="2602181"/>
          </a:xfrm>
        </p:grpSpPr>
        <p:pic>
          <p:nvPicPr>
            <p:cNvPr id="4098" name="Picture 2" descr="http://900igr.net/Detskie_prezentatsii/biologiya/Lesnye.files/slide0004_image003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26188" y="1500174"/>
              <a:ext cx="3210430" cy="2052619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076895" y="3449242"/>
              <a:ext cx="2433775" cy="653113"/>
            </a:xfrm>
            <a:prstGeom prst="rect">
              <a:avLst/>
            </a:prstGeom>
            <a:solidFill>
              <a:srgbClr val="D7FFA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ЖЕЛТОГОЛОВЫЙ КОРОЛЁК</a:t>
              </a:r>
              <a:endParaRPr lang="ru-RU" b="1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500430" y="1928802"/>
            <a:ext cx="4786346" cy="71438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Самое маленькое животное Костромской области</a:t>
            </a:r>
            <a:endParaRPr lang="ru-RU" sz="20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42910" y="2000240"/>
            <a:ext cx="2786082" cy="2571768"/>
            <a:chOff x="357158" y="2671757"/>
            <a:chExt cx="2786082" cy="226958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00034" y="4572008"/>
              <a:ext cx="2643206" cy="369332"/>
            </a:xfrm>
            <a:prstGeom prst="rect">
              <a:avLst/>
            </a:prstGeom>
            <a:solidFill>
              <a:srgbClr val="D7FFA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БУРОЗУБКА</a:t>
              </a:r>
              <a:endParaRPr lang="ru-RU" b="1" dirty="0"/>
            </a:p>
          </p:txBody>
        </p:sp>
        <p:pic>
          <p:nvPicPr>
            <p:cNvPr id="4100" name="Picture 4" descr="http://img.gazeta.ru/files2/2257226/bat.jpg"/>
            <p:cNvPicPr>
              <a:picLocks noChangeAspect="1" noChangeArrowheads="1"/>
            </p:cNvPicPr>
            <p:nvPr/>
          </p:nvPicPr>
          <p:blipFill>
            <a:blip r:embed="rId4" cstate="print"/>
            <a:srcRect r="7499"/>
            <a:stretch>
              <a:fillRect/>
            </a:stretch>
          </p:blipFill>
          <p:spPr bwMode="auto">
            <a:xfrm>
              <a:off x="357158" y="2671757"/>
              <a:ext cx="2643206" cy="1905000"/>
            </a:xfrm>
            <a:prstGeom prst="rect">
              <a:avLst/>
            </a:prstGeom>
            <a:noFill/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3500430" y="2928934"/>
            <a:ext cx="4786346" cy="71438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Самая крупная кошка костромского леса </a:t>
            </a:r>
            <a:endParaRPr lang="ru-RU" sz="20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642910" y="2000240"/>
            <a:ext cx="2643206" cy="2500330"/>
            <a:chOff x="642910" y="2171879"/>
            <a:chExt cx="2500330" cy="2178646"/>
          </a:xfrm>
        </p:grpSpPr>
        <p:pic>
          <p:nvPicPr>
            <p:cNvPr id="4102" name="Picture 6" descr="http://doseng.org/uploads/posts/2008-09/1222073383_5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42910" y="2171879"/>
              <a:ext cx="2500330" cy="1827974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42910" y="4000504"/>
              <a:ext cx="2500330" cy="350021"/>
            </a:xfrm>
            <a:prstGeom prst="rect">
              <a:avLst/>
            </a:prstGeom>
            <a:solidFill>
              <a:srgbClr val="D7FFA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РЫСЬ</a:t>
              </a:r>
              <a:endParaRPr lang="ru-RU" b="1" dirty="0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3500430" y="3929066"/>
            <a:ext cx="4786346" cy="71438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Самое большое животное костромского леса</a:t>
            </a:r>
            <a:endParaRPr lang="ru-RU" sz="20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00430" y="4929198"/>
            <a:ext cx="4786346" cy="71438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Самый крупный хищник костромских лесов</a:t>
            </a:r>
            <a:endParaRPr lang="ru-RU" sz="20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71472" y="2000240"/>
            <a:ext cx="2762216" cy="2500330"/>
            <a:chOff x="500034" y="2043894"/>
            <a:chExt cx="2762216" cy="2325942"/>
          </a:xfrm>
        </p:grpSpPr>
        <p:pic>
          <p:nvPicPr>
            <p:cNvPr id="4104" name="Picture 8" descr="http://ooo-vetcentr.ru/wp-content/uploads/2011/11/Sloth-two-toed-in-tree-Tortuguero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00034" y="2043894"/>
              <a:ext cx="2762216" cy="1841477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500034" y="4000504"/>
              <a:ext cx="2714644" cy="369332"/>
            </a:xfrm>
            <a:prstGeom prst="rect">
              <a:avLst/>
            </a:prstGeom>
            <a:solidFill>
              <a:srgbClr val="D7FFA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ЛОСЬ</a:t>
              </a:r>
              <a:endParaRPr lang="ru-RU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71472" y="2000240"/>
            <a:ext cx="2714644" cy="2477619"/>
            <a:chOff x="357158" y="1535027"/>
            <a:chExt cx="2714644" cy="2477619"/>
          </a:xfrm>
        </p:grpSpPr>
        <p:pic>
          <p:nvPicPr>
            <p:cNvPr id="4106" name="Picture 10" descr="http://s014.radikal.ru/i327/1011/59/32aa3893362e.jp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57158" y="1535027"/>
              <a:ext cx="2714644" cy="2143140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357158" y="3643314"/>
              <a:ext cx="2643206" cy="369332"/>
            </a:xfrm>
            <a:prstGeom prst="rect">
              <a:avLst/>
            </a:prstGeom>
            <a:solidFill>
              <a:srgbClr val="D7FFA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БУРЫЙ МЕДВЕДЬ</a:t>
              </a:r>
              <a:endParaRPr lang="ru-RU" b="1" dirty="0"/>
            </a:p>
          </p:txBody>
        </p:sp>
      </p:grpSp>
      <p:sp>
        <p:nvSpPr>
          <p:cNvPr id="31" name="Управляющая кнопка: назад 30">
            <a:hlinkClick r:id="rId8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500034" y="1785926"/>
            <a:ext cx="2857520" cy="3000396"/>
          </a:xfrm>
          <a:prstGeom prst="frame">
            <a:avLst>
              <a:gd name="adj1" fmla="val 3357"/>
            </a:avLst>
          </a:prstGeom>
          <a:solidFill>
            <a:srgbClr val="FF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559552"/>
            <a:ext cx="8429684" cy="5869844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velvet.by/files/userfiles/12077/s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543047" cy="14916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74" y="48260"/>
            <a:ext cx="4214842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«Следопыт»</a:t>
            </a:r>
            <a:endParaRPr lang="ru-RU" sz="28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000232" y="1387137"/>
            <a:ext cx="2952000" cy="4392000"/>
            <a:chOff x="2285984" y="1387137"/>
            <a:chExt cx="3097180" cy="471340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814501" y="1387137"/>
              <a:ext cx="2568663" cy="4713405"/>
              <a:chOff x="2814501" y="1387137"/>
              <a:chExt cx="2568663" cy="4713405"/>
            </a:xfrm>
          </p:grpSpPr>
          <p:pic>
            <p:nvPicPr>
              <p:cNvPr id="11" name="Рисунок 10" descr="http://img0.liveinternet.ru/images/attach/c/2/83/83/83083440_large_risynok1_3_sleduy.jpg"/>
              <p:cNvPicPr/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7281" t="38356" r="694" b="8598"/>
              <a:stretch>
                <a:fillRect/>
              </a:stretch>
            </p:blipFill>
            <p:spPr bwMode="auto">
              <a:xfrm rot="1989471">
                <a:off x="2814501" y="3171584"/>
                <a:ext cx="714380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1" descr="http://img0.liveinternet.ru/images/attach/c/2/83/83/83083440_large_risynok1_3_sleduy.jpg"/>
              <p:cNvPicPr/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7281" t="38356" r="694" b="8598"/>
              <a:stretch>
                <a:fillRect/>
              </a:stretch>
            </p:blipFill>
            <p:spPr bwMode="auto">
              <a:xfrm rot="1979135">
                <a:off x="4668784" y="1387137"/>
                <a:ext cx="714380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2285984" y="5715016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</a:t>
              </a:r>
              <a:endParaRPr lang="ru-RU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357422" y="1071546"/>
            <a:ext cx="1440000" cy="2450819"/>
            <a:chOff x="2595125" y="1015854"/>
            <a:chExt cx="1660279" cy="2435073"/>
          </a:xfrm>
        </p:grpSpPr>
        <p:pic>
          <p:nvPicPr>
            <p:cNvPr id="4" name="Picture 4" descr="http://ib.komisc.ru/add/dbanimals/izobrazhensledov/image/38_imryk43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47619"/>
            <a:stretch>
              <a:fillRect/>
            </a:stretch>
          </p:blipFill>
          <p:spPr bwMode="auto">
            <a:xfrm rot="19947508">
              <a:off x="3666695" y="2587489"/>
              <a:ext cx="588709" cy="863438"/>
            </a:xfrm>
            <a:prstGeom prst="rect">
              <a:avLst/>
            </a:prstGeom>
            <a:noFill/>
          </p:spPr>
        </p:pic>
        <p:pic>
          <p:nvPicPr>
            <p:cNvPr id="19" name="Picture 4" descr="http://ib.komisc.ru/add/dbanimals/izobrazhensledov/image/38_imryk43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47619"/>
            <a:stretch>
              <a:fillRect/>
            </a:stretch>
          </p:blipFill>
          <p:spPr bwMode="auto">
            <a:xfrm rot="19947508">
              <a:off x="2595125" y="1015854"/>
              <a:ext cx="588709" cy="863438"/>
            </a:xfrm>
            <a:prstGeom prst="rect">
              <a:avLst/>
            </a:prstGeom>
            <a:noFill/>
          </p:spPr>
        </p:pic>
        <p:pic>
          <p:nvPicPr>
            <p:cNvPr id="20" name="Picture 4" descr="http://ib.komisc.ru/add/dbanimals/izobrazhensledov/image/38_imryk43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47619"/>
            <a:stretch>
              <a:fillRect/>
            </a:stretch>
          </p:blipFill>
          <p:spPr bwMode="auto">
            <a:xfrm rot="19947508">
              <a:off x="3095190" y="1730233"/>
              <a:ext cx="588709" cy="863438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071802" y="292893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Б</a:t>
              </a:r>
              <a:endParaRPr lang="ru-RU" b="1" dirty="0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5143512"/>
            <a:ext cx="2121423" cy="1201727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  <a:effectLst/>
        </p:spPr>
      </p:pic>
      <p:pic>
        <p:nvPicPr>
          <p:cNvPr id="25" name="Рисунок 24" descr="http://chelindustry.ru/images/Los_1.jpg"/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071678"/>
            <a:ext cx="2076456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Группа 46"/>
          <p:cNvGrpSpPr/>
          <p:nvPr/>
        </p:nvGrpSpPr>
        <p:grpSpPr>
          <a:xfrm>
            <a:off x="3417125" y="4530674"/>
            <a:ext cx="4457041" cy="1861235"/>
            <a:chOff x="3417125" y="4530674"/>
            <a:chExt cx="4457041" cy="1861235"/>
          </a:xfrm>
        </p:grpSpPr>
        <p:pic>
          <p:nvPicPr>
            <p:cNvPr id="3079" name="Picture 7" descr="http://huntlib.ru/books/item/f00/s00/z0000000/pic/000019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1182" t="66094" r="1445" b="3157"/>
            <a:stretch>
              <a:fillRect/>
            </a:stretch>
          </p:blipFill>
          <p:spPr bwMode="auto">
            <a:xfrm rot="20427549">
              <a:off x="3417125" y="4530674"/>
              <a:ext cx="4457041" cy="878633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3519810" y="6073820"/>
              <a:ext cx="1480819" cy="318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</a:t>
              </a:r>
              <a:endParaRPr lang="ru-RU" b="1" dirty="0"/>
            </a:p>
          </p:txBody>
        </p:sp>
      </p:grpSp>
      <p:pic>
        <p:nvPicPr>
          <p:cNvPr id="3081" name="Picture 9" descr="http://wolfs-volks.ucoz.ru/22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2984" r="50000" b="38404"/>
          <a:stretch>
            <a:fillRect/>
          </a:stretch>
        </p:blipFill>
        <p:spPr bwMode="auto">
          <a:xfrm flipH="1">
            <a:off x="5643570" y="2285992"/>
            <a:ext cx="1928826" cy="1403347"/>
          </a:xfrm>
          <a:prstGeom prst="rect">
            <a:avLst/>
          </a:prstGeom>
          <a:noFill/>
        </p:spPr>
      </p:pic>
      <p:grpSp>
        <p:nvGrpSpPr>
          <p:cNvPr id="39" name="Группа 38"/>
          <p:cNvGrpSpPr/>
          <p:nvPr/>
        </p:nvGrpSpPr>
        <p:grpSpPr>
          <a:xfrm>
            <a:off x="5143504" y="3571876"/>
            <a:ext cx="3208418" cy="797961"/>
            <a:chOff x="5459038" y="3000371"/>
            <a:chExt cx="3208418" cy="797961"/>
          </a:xfrm>
        </p:grpSpPr>
        <p:pic>
          <p:nvPicPr>
            <p:cNvPr id="3083" name="Picture 11" descr="http://s41.radikal.ru/i093/1106/be/1a7b4a1c35f3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54" r="59033" b="25355"/>
            <a:stretch>
              <a:fillRect/>
            </a:stretch>
          </p:blipFill>
          <p:spPr bwMode="auto">
            <a:xfrm rot="16585186">
              <a:off x="7929263" y="2792852"/>
              <a:ext cx="476253" cy="1000132"/>
            </a:xfrm>
            <a:prstGeom prst="rect">
              <a:avLst/>
            </a:prstGeom>
            <a:noFill/>
          </p:spPr>
        </p:pic>
        <p:pic>
          <p:nvPicPr>
            <p:cNvPr id="36" name="Picture 11" descr="http://s41.radikal.ru/i093/1106/be/1a7b4a1c35f3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54" r="59033" b="25355"/>
            <a:stretch>
              <a:fillRect/>
            </a:stretch>
          </p:blipFill>
          <p:spPr bwMode="auto">
            <a:xfrm rot="16200000">
              <a:off x="6834204" y="2738432"/>
              <a:ext cx="476253" cy="1000132"/>
            </a:xfrm>
            <a:prstGeom prst="rect">
              <a:avLst/>
            </a:prstGeom>
            <a:noFill/>
          </p:spPr>
        </p:pic>
        <p:pic>
          <p:nvPicPr>
            <p:cNvPr id="37" name="Picture 11" descr="http://s41.radikal.ru/i093/1106/be/1a7b4a1c35f3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54" r="59033" b="25355"/>
            <a:stretch>
              <a:fillRect/>
            </a:stretch>
          </p:blipFill>
          <p:spPr bwMode="auto">
            <a:xfrm rot="15688357">
              <a:off x="5720977" y="2809950"/>
              <a:ext cx="476253" cy="1000132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6072198" y="3429000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</a:t>
              </a:r>
              <a:endParaRPr lang="ru-RU" b="1" dirty="0"/>
            </a:p>
          </p:txBody>
        </p:sp>
      </p:grpSp>
      <p:pic>
        <p:nvPicPr>
          <p:cNvPr id="3085" name="Picture 13" descr="http://www.weblancer.net/files/portfolio/2139/213930/58623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20" t="8707" r="3225" b="24129"/>
          <a:stretch>
            <a:fillRect/>
          </a:stretch>
        </p:blipFill>
        <p:spPr bwMode="auto">
          <a:xfrm>
            <a:off x="3714744" y="3857628"/>
            <a:ext cx="1654676" cy="1224000"/>
          </a:xfrm>
          <a:prstGeom prst="rect">
            <a:avLst/>
          </a:prstGeom>
          <a:noFill/>
        </p:spPr>
      </p:pic>
      <p:grpSp>
        <p:nvGrpSpPr>
          <p:cNvPr id="46" name="Группа 45"/>
          <p:cNvGrpSpPr/>
          <p:nvPr/>
        </p:nvGrpSpPr>
        <p:grpSpPr>
          <a:xfrm>
            <a:off x="3286117" y="1285860"/>
            <a:ext cx="5078590" cy="1060396"/>
            <a:chOff x="3298812" y="1162808"/>
            <a:chExt cx="5078590" cy="1060396"/>
          </a:xfrm>
        </p:grpSpPr>
        <p:pic>
          <p:nvPicPr>
            <p:cNvPr id="42" name="Picture 15" descr="http://ufodos.org.ua/_nw/2/86201689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250" t="59404" r="67313" b="3769"/>
            <a:stretch>
              <a:fillRect/>
            </a:stretch>
          </p:blipFill>
          <p:spPr bwMode="auto">
            <a:xfrm rot="4900795">
              <a:off x="3836004" y="642743"/>
              <a:ext cx="612000" cy="1686384"/>
            </a:xfrm>
            <a:prstGeom prst="rect">
              <a:avLst/>
            </a:prstGeom>
            <a:noFill/>
          </p:spPr>
        </p:pic>
        <p:pic>
          <p:nvPicPr>
            <p:cNvPr id="43" name="Picture 15" descr="http://ufodos.org.ua/_nw/2/86201689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250" t="59404" r="67313" b="3769"/>
            <a:stretch>
              <a:fillRect/>
            </a:stretch>
          </p:blipFill>
          <p:spPr bwMode="auto">
            <a:xfrm rot="6093316">
              <a:off x="5653464" y="625616"/>
              <a:ext cx="612000" cy="1686384"/>
            </a:xfrm>
            <a:prstGeom prst="rect">
              <a:avLst/>
            </a:prstGeom>
            <a:noFill/>
          </p:spPr>
        </p:pic>
        <p:pic>
          <p:nvPicPr>
            <p:cNvPr id="44" name="Picture 15" descr="http://ufodos.org.ua/_nw/2/86201689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250" t="59404" r="67313" b="3769"/>
            <a:stretch>
              <a:fillRect/>
            </a:stretch>
          </p:blipFill>
          <p:spPr bwMode="auto">
            <a:xfrm rot="6182893">
              <a:off x="7228210" y="1074012"/>
              <a:ext cx="612000" cy="1686384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4071934" y="164305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Д</a:t>
              </a:r>
              <a:endParaRPr lang="ru-RU" b="1" dirty="0"/>
            </a:p>
          </p:txBody>
        </p:sp>
      </p:grpSp>
      <p:pic>
        <p:nvPicPr>
          <p:cNvPr id="3089" name="Picture 17" descr="http://ufodos.org.ua/_nw/2/86201689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66" r="50000" b="40311"/>
          <a:stretch>
            <a:fillRect/>
          </a:stretch>
        </p:blipFill>
        <p:spPr bwMode="auto">
          <a:xfrm>
            <a:off x="0" y="5429264"/>
            <a:ext cx="2678925" cy="107157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643042" y="500042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Определи, где здесь следы лося, бобра, медведя, зайца и росомахи</a:t>
            </a:r>
            <a:endParaRPr lang="ru-RU" sz="2400" dirty="0"/>
          </a:p>
        </p:txBody>
      </p:sp>
      <p:sp>
        <p:nvSpPr>
          <p:cNvPr id="40" name="Управляющая кнопка: назад 39">
            <a:hlinkClick r:id="rId12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559552"/>
            <a:ext cx="8429684" cy="5869844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velvet.by/files/userfiles/12077/s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543047" cy="14916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74" y="48260"/>
            <a:ext cx="4214842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«Следопыт»</a:t>
            </a:r>
            <a:endParaRPr lang="ru-RU" sz="28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643050"/>
            <a:ext cx="2121423" cy="1201727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  <a:effectLst/>
        </p:spPr>
      </p:pic>
      <p:pic>
        <p:nvPicPr>
          <p:cNvPr id="25" name="Рисунок 24" descr="http://chelindustry.ru/images/Los_1.jpg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928802"/>
            <a:ext cx="2076456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http://www.weblancer.net/files/portfolio/2139/213930/5862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20" t="8707" r="3225" b="24129"/>
          <a:stretch>
            <a:fillRect/>
          </a:stretch>
        </p:blipFill>
        <p:spPr bwMode="auto">
          <a:xfrm>
            <a:off x="6357950" y="3286124"/>
            <a:ext cx="1654676" cy="1224000"/>
          </a:xfrm>
          <a:prstGeom prst="rect">
            <a:avLst/>
          </a:prstGeom>
          <a:noFill/>
        </p:spPr>
      </p:pic>
      <p:pic>
        <p:nvPicPr>
          <p:cNvPr id="3089" name="Picture 17" descr="http://ufodos.org.ua/_nw/2/8620168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66" r="50000" b="40311"/>
          <a:stretch>
            <a:fillRect/>
          </a:stretch>
        </p:blipFill>
        <p:spPr bwMode="auto">
          <a:xfrm>
            <a:off x="5929322" y="4786322"/>
            <a:ext cx="2678925" cy="107157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643042" y="500042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Определи, где здесь следы лося, тигра, медведя, зайца и росомахи</a:t>
            </a:r>
            <a:endParaRPr lang="ru-RU" sz="24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00430" y="6357958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4429124" y="3214686"/>
            <a:ext cx="1285884" cy="1143008"/>
            <a:chOff x="4429124" y="3286124"/>
            <a:chExt cx="1285884" cy="1143008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429124" y="3286124"/>
              <a:ext cx="1285884" cy="1143008"/>
            </a:xfrm>
            <a:prstGeom prst="roundRect">
              <a:avLst/>
            </a:prstGeom>
            <a:gradFill flip="none" rotWithShape="1">
              <a:gsLst>
                <a:gs pos="0">
                  <a:srgbClr val="FFFF66">
                    <a:tint val="66000"/>
                    <a:satMod val="160000"/>
                  </a:srgbClr>
                </a:gs>
                <a:gs pos="50000">
                  <a:srgbClr val="FFFF66">
                    <a:tint val="44500"/>
                    <a:satMod val="160000"/>
                  </a:srgbClr>
                </a:gs>
                <a:gs pos="100000">
                  <a:srgbClr val="FFFF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pic>
          <p:nvPicPr>
            <p:cNvPr id="46" name="Picture 4" descr="http://ib.komisc.ru/add/dbanimals/izobrazhensledov/image/38_imryk43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47619"/>
            <a:stretch>
              <a:fillRect/>
            </a:stretch>
          </p:blipFill>
          <p:spPr bwMode="auto">
            <a:xfrm>
              <a:off x="4714876" y="3429000"/>
              <a:ext cx="510602" cy="869021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5214942" y="400050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Б</a:t>
              </a:r>
              <a:endParaRPr lang="ru-RU" b="1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429124" y="1643050"/>
            <a:ext cx="1285884" cy="1143008"/>
            <a:chOff x="4429124" y="1785926"/>
            <a:chExt cx="1285884" cy="11430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429124" y="1785926"/>
              <a:ext cx="1285884" cy="1143008"/>
            </a:xfrm>
            <a:prstGeom prst="roundRect">
              <a:avLst/>
            </a:prstGeom>
            <a:gradFill flip="none" rotWithShape="1">
              <a:gsLst>
                <a:gs pos="0">
                  <a:srgbClr val="FFFF66">
                    <a:tint val="66000"/>
                    <a:satMod val="160000"/>
                  </a:srgbClr>
                </a:gs>
                <a:gs pos="50000">
                  <a:srgbClr val="FFFF66">
                    <a:tint val="44500"/>
                    <a:satMod val="160000"/>
                  </a:srgbClr>
                </a:gs>
                <a:gs pos="100000">
                  <a:srgbClr val="FFFF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pic>
          <p:nvPicPr>
            <p:cNvPr id="57" name="Picture 11" descr="http://s41.radikal.ru/i093/1106/be/1a7b4a1c35f3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54" r="59033" b="25355"/>
            <a:stretch>
              <a:fillRect/>
            </a:stretch>
          </p:blipFill>
          <p:spPr bwMode="auto">
            <a:xfrm rot="16200000">
              <a:off x="4833939" y="1809738"/>
              <a:ext cx="476253" cy="1000132"/>
            </a:xfrm>
            <a:prstGeom prst="rect">
              <a:avLst/>
            </a:prstGeom>
            <a:noFill/>
          </p:spPr>
        </p:pic>
        <p:sp>
          <p:nvSpPr>
            <p:cNvPr id="65" name="TextBox 64"/>
            <p:cNvSpPr txBox="1"/>
            <p:nvPr/>
          </p:nvSpPr>
          <p:spPr>
            <a:xfrm>
              <a:off x="5143504" y="250030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Г</a:t>
              </a:r>
              <a:endParaRPr lang="ru-RU" b="1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14348" y="4214818"/>
            <a:ext cx="1285884" cy="1155150"/>
            <a:chOff x="714348" y="4214818"/>
            <a:chExt cx="1285884" cy="115515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714348" y="4214818"/>
              <a:ext cx="1285884" cy="1143008"/>
            </a:xfrm>
            <a:prstGeom prst="roundRect">
              <a:avLst/>
            </a:prstGeom>
            <a:gradFill flip="none" rotWithShape="1">
              <a:gsLst>
                <a:gs pos="0">
                  <a:srgbClr val="FFFF66">
                    <a:tint val="66000"/>
                    <a:satMod val="160000"/>
                  </a:srgbClr>
                </a:gs>
                <a:gs pos="50000">
                  <a:srgbClr val="FFFF66">
                    <a:tint val="44500"/>
                    <a:satMod val="160000"/>
                  </a:srgbClr>
                </a:gs>
                <a:gs pos="100000">
                  <a:srgbClr val="FFFF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pic>
          <p:nvPicPr>
            <p:cNvPr id="56" name="Picture 15" descr="http://ufodos.org.ua/_nw/2/86201689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250" t="74588" r="67313" b="3769"/>
            <a:stretch>
              <a:fillRect/>
            </a:stretch>
          </p:blipFill>
          <p:spPr bwMode="auto">
            <a:xfrm rot="2290924">
              <a:off x="955205" y="4226517"/>
              <a:ext cx="612000" cy="991082"/>
            </a:xfrm>
            <a:prstGeom prst="rect">
              <a:avLst/>
            </a:prstGeom>
            <a:noFill/>
          </p:spPr>
        </p:pic>
        <p:sp>
          <p:nvSpPr>
            <p:cNvPr id="68" name="TextBox 67"/>
            <p:cNvSpPr txBox="1"/>
            <p:nvPr/>
          </p:nvSpPr>
          <p:spPr>
            <a:xfrm>
              <a:off x="1500166" y="500063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Д</a:t>
              </a:r>
              <a:endParaRPr lang="ru-RU" b="1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14348" y="2167912"/>
            <a:ext cx="1285884" cy="1261088"/>
            <a:chOff x="714348" y="2167912"/>
            <a:chExt cx="1285884" cy="1261088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714348" y="2285992"/>
              <a:ext cx="1285884" cy="1143008"/>
            </a:xfrm>
            <a:prstGeom prst="roundRect">
              <a:avLst/>
            </a:prstGeom>
            <a:gradFill flip="none" rotWithShape="1">
              <a:gsLst>
                <a:gs pos="0">
                  <a:srgbClr val="FFFF66">
                    <a:tint val="66000"/>
                    <a:satMod val="160000"/>
                  </a:srgbClr>
                </a:gs>
                <a:gs pos="50000">
                  <a:srgbClr val="FFFF66">
                    <a:tint val="44500"/>
                    <a:satMod val="160000"/>
                  </a:srgbClr>
                </a:gs>
                <a:gs pos="100000">
                  <a:srgbClr val="FFFF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pic>
          <p:nvPicPr>
            <p:cNvPr id="55" name="Рисунок 54" descr="http://img0.liveinternet.ru/images/attach/c/2/83/83/83083440_large_risynok1_3_sleduy.jpg"/>
            <p:cNvPicPr/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5911" t="67210" r="694" b="8598"/>
            <a:stretch>
              <a:fillRect/>
            </a:stretch>
          </p:blipFill>
          <p:spPr bwMode="auto">
            <a:xfrm rot="1305181">
              <a:off x="846550" y="2167912"/>
              <a:ext cx="758495" cy="1244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/>
            <p:cNvSpPr txBox="1"/>
            <p:nvPr/>
          </p:nvSpPr>
          <p:spPr>
            <a:xfrm>
              <a:off x="1357290" y="3000372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А</a:t>
              </a:r>
              <a:endParaRPr lang="ru-RU" b="1" dirty="0"/>
            </a:p>
          </p:txBody>
        </p:sp>
      </p:grpSp>
      <p:sp>
        <p:nvSpPr>
          <p:cNvPr id="32" name="Управляющая кнопка: назад 31">
            <a:hlinkClick r:id="rId11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9" descr="http://wolfs-volks.ucoz.ru/22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2984" r="50000" b="38404"/>
          <a:stretch>
            <a:fillRect/>
          </a:stretch>
        </p:blipFill>
        <p:spPr bwMode="auto">
          <a:xfrm flipH="1">
            <a:off x="2143108" y="4214818"/>
            <a:ext cx="1928826" cy="1403347"/>
          </a:xfrm>
          <a:prstGeom prst="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4429124" y="4857760"/>
            <a:ext cx="1313819" cy="1143008"/>
            <a:chOff x="4429124" y="4857760"/>
            <a:chExt cx="1313819" cy="114300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429124" y="4857760"/>
              <a:ext cx="1285884" cy="1143008"/>
            </a:xfrm>
            <a:prstGeom prst="roundRect">
              <a:avLst/>
            </a:prstGeom>
            <a:gradFill flip="none" rotWithShape="1">
              <a:gsLst>
                <a:gs pos="0">
                  <a:srgbClr val="FFFF66">
                    <a:tint val="66000"/>
                    <a:satMod val="160000"/>
                  </a:srgbClr>
                </a:gs>
                <a:gs pos="50000">
                  <a:srgbClr val="FFFF66">
                    <a:tint val="44500"/>
                    <a:satMod val="160000"/>
                  </a:srgbClr>
                </a:gs>
                <a:gs pos="100000">
                  <a:srgbClr val="FFFF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4429124" y="4857760"/>
              <a:ext cx="1313819" cy="1012274"/>
              <a:chOff x="4429124" y="5000636"/>
              <a:chExt cx="1313819" cy="1012274"/>
            </a:xfrm>
          </p:grpSpPr>
          <p:pic>
            <p:nvPicPr>
              <p:cNvPr id="58" name="Picture 7" descr="http://huntlib.ru/books/item/f00/s00/z0000000/pic/000019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5404" t="50000" r="61466" b="9375"/>
              <a:stretch>
                <a:fillRect/>
              </a:stretch>
            </p:blipFill>
            <p:spPr bwMode="auto">
              <a:xfrm>
                <a:off x="4429124" y="5000636"/>
                <a:ext cx="1313819" cy="928694"/>
              </a:xfrm>
              <a:prstGeom prst="rect">
                <a:avLst/>
              </a:prstGeom>
              <a:noFill/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5143504" y="5643578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В</a:t>
                </a:r>
                <a:endParaRPr lang="ru-RU" b="1" dirty="0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40677 -0.0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39878 0.095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39 L 0.00104 0.238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41007 -0.156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0231 L -0.41181 -0.089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1604" y="357166"/>
            <a:ext cx="6357982" cy="738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Отгадай - 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! </a:t>
            </a:r>
          </a:p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857488" y="2700545"/>
            <a:ext cx="3857652" cy="3157348"/>
            <a:chOff x="1142976" y="1629270"/>
            <a:chExt cx="3857652" cy="317361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1643042" y="4402779"/>
              <a:ext cx="278608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Ласточка</a:t>
              </a:r>
              <a:endParaRPr lang="ru-RU" sz="2000" dirty="0"/>
            </a:p>
          </p:txBody>
        </p:sp>
        <p:pic>
          <p:nvPicPr>
            <p:cNvPr id="9218" name="Picture 2" descr="http://yahooeu.ru/uploads/posts/2010-01/1263412020_post-3-12632126529019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42976" y="1629270"/>
              <a:ext cx="3857652" cy="25850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857224" y="5715016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korebus.ru/images/stories/rebus-x/rebus-an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050"/>
          <a:stretch>
            <a:fillRect/>
          </a:stretch>
        </p:blipFill>
        <p:spPr bwMode="auto">
          <a:xfrm>
            <a:off x="2285984" y="1214422"/>
            <a:ext cx="4535714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1604" y="357166"/>
            <a:ext cx="6357982" cy="738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Отгадай - 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! </a:t>
            </a:r>
          </a:p>
          <a:p>
            <a:pPr algn="ctr"/>
            <a:endParaRPr lang="ru-RU" dirty="0"/>
          </a:p>
        </p:txBody>
      </p:sp>
      <p:grpSp>
        <p:nvGrpSpPr>
          <p:cNvPr id="2" name="Группа 12"/>
          <p:cNvGrpSpPr/>
          <p:nvPr/>
        </p:nvGrpSpPr>
        <p:grpSpPr>
          <a:xfrm>
            <a:off x="4357686" y="3214686"/>
            <a:ext cx="3857652" cy="3157348"/>
            <a:chOff x="1142976" y="1629270"/>
            <a:chExt cx="3857652" cy="317361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1643042" y="4402779"/>
              <a:ext cx="278608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Тритон</a:t>
              </a:r>
              <a:endParaRPr lang="ru-RU" sz="2000" dirty="0"/>
            </a:p>
          </p:txBody>
        </p:sp>
        <p:pic>
          <p:nvPicPr>
            <p:cNvPr id="9218" name="Picture 2" descr="http://yahooeu.ru/uploads/posts/2010-01/1263412020_post-3-12632126529019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42976" y="1629270"/>
              <a:ext cx="3857652" cy="25850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1142976" y="5643578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6" name="Picture 2" descr="http://korebus.ru/images/stories/rebus-x/rebus-an-3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267"/>
          <a:stretch>
            <a:fillRect/>
          </a:stretch>
        </p:blipFill>
        <p:spPr bwMode="auto">
          <a:xfrm>
            <a:off x="785786" y="928670"/>
            <a:ext cx="4178710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429684" cy="6072230"/>
          </a:xfrm>
          <a:prstGeom prst="roundRect">
            <a:avLst/>
          </a:prstGeom>
          <a:solidFill>
            <a:srgbClr val="CCFF99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1604" y="357166"/>
            <a:ext cx="6357982" cy="738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Отгадай - 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! </a:t>
            </a:r>
          </a:p>
          <a:p>
            <a:pPr algn="ctr"/>
            <a:endParaRPr lang="ru-RU" dirty="0"/>
          </a:p>
        </p:txBody>
      </p:sp>
      <p:grpSp>
        <p:nvGrpSpPr>
          <p:cNvPr id="2" name="Группа 12"/>
          <p:cNvGrpSpPr/>
          <p:nvPr/>
        </p:nvGrpSpPr>
        <p:grpSpPr>
          <a:xfrm>
            <a:off x="4416135" y="3214686"/>
            <a:ext cx="3740753" cy="3157348"/>
            <a:chOff x="1201425" y="1629270"/>
            <a:chExt cx="3740753" cy="317361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TextBox 11"/>
            <p:cNvSpPr txBox="1"/>
            <p:nvPr/>
          </p:nvSpPr>
          <p:spPr>
            <a:xfrm>
              <a:off x="1643042" y="4402779"/>
              <a:ext cx="278608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/>
                <a:t>Белка</a:t>
              </a:r>
              <a:endParaRPr lang="ru-RU" sz="2000" dirty="0"/>
            </a:p>
          </p:txBody>
        </p:sp>
        <p:pic>
          <p:nvPicPr>
            <p:cNvPr id="9218" name="Picture 2" descr="http://yahooeu.ru/uploads/posts/2010-01/1263412020_post-3-12632126529019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01425" y="1629270"/>
              <a:ext cx="3740753" cy="25850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1142976" y="5643578"/>
            <a:ext cx="1857388" cy="428628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>
          <a:xfrm>
            <a:off x="142844" y="6429396"/>
            <a:ext cx="468000" cy="252000"/>
          </a:xfrm>
          <a:prstGeom prst="actionButtonBackPrevious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429652" y="6429396"/>
            <a:ext cx="468000" cy="25200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0" name="AutoShape 2" descr="https://fsd.videouroki.net/html/2018/01/03/v_5a4d059eb3d21/99705133_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https://fsd.videouroki.net/html/2018/01/03/v_5a4d059eb3d21/99705133_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99705133_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CE5"/>
              </a:clrFrom>
              <a:clrTo>
                <a:srgbClr val="EFEC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714357"/>
            <a:ext cx="4565407" cy="30718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5A760E-1D5B-46C2-A48B-24DBF03EFC28}"/>
</file>

<file path=customXml/itemProps2.xml><?xml version="1.0" encoding="utf-8"?>
<ds:datastoreItem xmlns:ds="http://schemas.openxmlformats.org/officeDocument/2006/customXml" ds:itemID="{28B40C22-064F-433A-BDCD-892C0CE43929}"/>
</file>

<file path=customXml/itemProps3.xml><?xml version="1.0" encoding="utf-8"?>
<ds:datastoreItem xmlns:ds="http://schemas.openxmlformats.org/officeDocument/2006/customXml" ds:itemID="{14E63330-0814-4718-8161-AD93F2781E21}"/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698</Words>
  <Application>Microsoft Office PowerPoint</Application>
  <PresentationFormat>Экран (4:3)</PresentationFormat>
  <Paragraphs>95</Paragraphs>
  <Slides>20</Slides>
  <Notes>1</Notes>
  <HiddenSlides>0</HiddenSlides>
  <MMClips>22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Людмила-Пк</cp:lastModifiedBy>
  <cp:revision>228</cp:revision>
  <dcterms:created xsi:type="dcterms:W3CDTF">2013-05-23T03:08:46Z</dcterms:created>
  <dcterms:modified xsi:type="dcterms:W3CDTF">2020-06-05T17:38:55Z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