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/_layouts/images/titlegraphic.gif&#10;/koiro/Images1/logo_inst.jpg&#10;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4"/>
            <a:ext cx="3356106" cy="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0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594-D78B-48AB-9EC0-5220F2DE08A8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50011" y="1495514"/>
            <a:ext cx="586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</a:t>
            </a:r>
            <a:r>
              <a:rPr 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Модели наставничества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1551" y="4475629"/>
            <a:ext cx="5173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Потехина Светлана Сергеевна, заместитель директора по воспитательной работе МКОО Палкинская СШ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011" y="1265454"/>
            <a:ext cx="3118833" cy="3172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827" y="938682"/>
            <a:ext cx="7595287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шэдоуинга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быть использованы различные схемы, приемы, процедуры. Принципиальным является 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четкая технологичность, последовательность трех основных этапов: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процесса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шэдоуинга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Постановка цели, задач, процедур выполнения и т.д.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следование (наблюдение), при котором «тень» просто внимательно наблюдает за действиями опытного профессионала. Вопросы задавать на этом этапе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запрещено.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шэдоуинге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ряд особенностей: 1) в содержание рефлексии должны быть включены содержание обучения и действия всех участников наблюдаемого фрагмента образовательного процесса; 2) Педагог-мастер старается избегать оценочных суждений; 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конечном этапе рефлексии даются оценки не только на основании теоретических знаний, но и личностные, которые будут способствовать выработке индивидуального стиля педагогической деятельности.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Дуальное обучение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2473" y="821746"/>
            <a:ext cx="3724275" cy="2190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114" y="18121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Дуальное обучение такой вид обучения, при котором теоретическая часть подготовки проходит на базе образовательной организации, а практическая — на рабочем месте.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9729" y="40547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принцип дуальной системы обучения – это равная ответственность учебных заведений и предприятий за качество подготовки кадров.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Дуальное обучение обеспечивает взаимодействие систем: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731" y="1690688"/>
            <a:ext cx="4924624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827" y="1333953"/>
            <a:ext cx="6096000" cy="4332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прогнозирования потребностей в кадрах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• профессионального самоопределения, профессионального образования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оценки профессиональной квалификации, подготовки и повышения квалификации педагогических кадров, включая на производстве.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Регулируются взаимоотношения сторон гибкой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консенсусной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коллегиальной системой управления.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65" y="0"/>
            <a:ext cx="10758616" cy="68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215" y="1894354"/>
            <a:ext cx="6903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используется широкий спектр форм и методов методического сопровождения учителей, которые реализуются на основе персонифицированного подхода: мастер-классы, тренинги,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модерирование,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наставничество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333" y="1529186"/>
            <a:ext cx="4063009" cy="28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3101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МЕНТОРИНГ- длительный процесс, направленный на достижение существенной динамики в совершенствовании знаний, мышления, эффективности практических действий, с целью профессионального становления личности педагога.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наставничество, в котором принимают участие ментор и менее опытный человек. 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97" y="834489"/>
            <a:ext cx="42862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81" y="1225529"/>
            <a:ext cx="3876675" cy="3590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2679" y="107148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Ментор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старший, опытный наставник, советник, который проводит молодого через все трудности карьерного, социального и духовного роста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Молодой или менее опытный человек   выполняет свою работу, прислушиваясь к советам наставника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Отличительные черты менторинга:</a:t>
            </a: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  длительный и системный;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носит неформальный характер, встречи проходят по мере необходимости;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консультации, рекомендации и поддержки более длительные;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ментор- квалифицированный и опытный учитель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акцент установлен на карьере и личностном развитии;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Супервизия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499333"/>
            <a:ext cx="5080836" cy="3809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022" y="197673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Супервизия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сотрудничество двух профессионалов (более опытного и менее опытного, или равных по опыту), в ходе которого специалист может описать и проанализировать свою работу в условиях конфиденциальности. Более опытный человек помогает менее опытному человеку становиться лучше в том, что касается предмета их работы.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35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9114" y="1351353"/>
            <a:ext cx="6096000" cy="3629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супервизии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помочь коллеге стать более успешным в работе – развить его профессиональную компетентность. Супервизор помогает заметить возможные проблемы, возникшие вследствие недостатка опыта или знаний. Однако он не только обращает на это внимание, но и рекомендует соответствующие шаги для изменения данной ситуации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42" y="1101546"/>
            <a:ext cx="4718658" cy="43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Баддинг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99" y="1466335"/>
            <a:ext cx="4852983" cy="3978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6162" y="137881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Баддинг (от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английского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buddy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приятель)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разновидность наставничества нацелена на поддержку вновь принятого в организацию работника.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баддинга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8497" y="329787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«товарищ по назначению»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обязан в период адаптации регулярно встречаться с новичком и отвечать на различные вопросы, помогать завязывать новому сотруднику связи, объяснять принятые в правила этикета, обсуждать корпоративные ценности и конкретные задачи данного отдела или департамента. Как правило, на роль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бадди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определяют не непосредственного руководителя нового сотрудника, а сотрудника того же уровня, коллегу, уже имеющего определенный стаж работы.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622" y="812371"/>
            <a:ext cx="580149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 обеспечивать рост профессионализма у новичков, не заботиться о карьере, а консультировать по организационным вопросам. Коллега в лице товарища должен рассказывать, где оформить и получить пропуск, к кому обратиться за советом, как записаться в секцию и т.д. 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задачи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новичком не обсуждает, так как эти вопросы находятся в ведении руководителя или классического наставника.</a:t>
            </a: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58" y="998999"/>
            <a:ext cx="4149295" cy="39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Шедоуинг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1" y="1281928"/>
            <a:ext cx="4153489" cy="34465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595" y="1908758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Шэдоуинг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происходит от английского 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shadow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– тень. Принцип простой: молодой специалист «приклеивается тенью к мастеру» и следует за ним везде. Затем они вместе рефлектируют прожитый отрезок рабочего времени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развития сотрудников, предполагающий наблюдение за работой более опытного коллеги с целью обучения и последующим обсуждением увиденного, сделанных выводов и планов по использованию подмеченного в своей работе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8C272-5DC7-499C-8AEB-FD73A348313F}"/>
</file>

<file path=customXml/itemProps2.xml><?xml version="1.0" encoding="utf-8"?>
<ds:datastoreItem xmlns:ds="http://schemas.openxmlformats.org/officeDocument/2006/customXml" ds:itemID="{189EB46D-2395-487C-A055-4B199C744AC4}"/>
</file>

<file path=customXml/itemProps3.xml><?xml version="1.0" encoding="utf-8"?>
<ds:datastoreItem xmlns:ds="http://schemas.openxmlformats.org/officeDocument/2006/customXml" ds:itemID="{5FC7B487-9B79-4926-A271-632FA0ED9159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475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 2</vt:lpstr>
      <vt:lpstr>Тема Office</vt:lpstr>
      <vt:lpstr>Презентация PowerPoint</vt:lpstr>
      <vt:lpstr>Презентация PowerPoint</vt:lpstr>
      <vt:lpstr>Менторинг</vt:lpstr>
      <vt:lpstr>Презентация PowerPoint</vt:lpstr>
      <vt:lpstr>Супервизия </vt:lpstr>
      <vt:lpstr>Презентация PowerPoint</vt:lpstr>
      <vt:lpstr>Баддинг </vt:lpstr>
      <vt:lpstr>Презентация PowerPoint</vt:lpstr>
      <vt:lpstr>Шедоуинг </vt:lpstr>
      <vt:lpstr>Презентация PowerPoint</vt:lpstr>
      <vt:lpstr>Дуальное обучение</vt:lpstr>
      <vt:lpstr>Дуальное обучение обеспечивает взаимодействие систем: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SKAYNET</cp:lastModifiedBy>
  <cp:revision>22</cp:revision>
  <dcterms:created xsi:type="dcterms:W3CDTF">2022-01-24T11:09:18Z</dcterms:created>
  <dcterms:modified xsi:type="dcterms:W3CDTF">2022-02-06T06:57:15Z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