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diagrams/data1.xml" ContentType="application/vnd.openxmlformats-officedocument.drawingml.diagramData+xml"/>
  <Override PartName="/ppt/diagrams/data5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5.xml" ContentType="application/vnd.openxmlformats-officedocument.drawingml.diagramLayout+xml"/>
  <Override PartName="/ppt/diagrams/colors1.xml" ContentType="application/vnd.openxmlformats-officedocument.drawingml.diagramColors+xml"/>
  <Override PartName="/ppt/diagrams/layout4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colors5.xml" ContentType="application/vnd.openxmlformats-officedocument.drawingml.diagramColors+xml"/>
  <Override PartName="/ppt/diagrams/quickStyle5.xml" ContentType="application/vnd.openxmlformats-officedocument.drawingml.diagramStyle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5.xml" ContentType="application/vnd.ms-office.drawingml.diagramDrawing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47" r:id="rId3"/>
    <p:sldId id="357" r:id="rId4"/>
    <p:sldId id="355" r:id="rId5"/>
    <p:sldId id="356" r:id="rId6"/>
    <p:sldId id="348" r:id="rId7"/>
    <p:sldId id="361" r:id="rId8"/>
    <p:sldId id="362" r:id="rId9"/>
    <p:sldId id="359" r:id="rId10"/>
    <p:sldId id="360" r:id="rId11"/>
    <p:sldId id="354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1CD"/>
    <a:srgbClr val="000000"/>
    <a:srgbClr val="ADADAD"/>
    <a:srgbClr val="9D9D9D"/>
    <a:srgbClr val="7B7B7B"/>
    <a:srgbClr val="D9E5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066" autoAdjust="0"/>
  </p:normalViewPr>
  <p:slideViewPr>
    <p:cSldViewPr snapToGrid="0">
      <p:cViewPr varScale="1">
        <p:scale>
          <a:sx n="63" d="100"/>
          <a:sy n="63" d="100"/>
        </p:scale>
        <p:origin x="9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0C5D5-7AF3-4F39-B1C5-DA622B91F3C1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AE3312-2718-4527-81A4-D2C314CE596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>
                  <a:lumMod val="10000"/>
                  <a:lumOff val="90000"/>
                </a:schemeClr>
              </a:solidFill>
            </a:rPr>
            <a:t>Федеральные мониторинги и ГИА</a:t>
          </a:r>
        </a:p>
      </dgm:t>
    </dgm:pt>
    <dgm:pt modelId="{6027DF51-2D6D-45D4-A4B7-C11F0B18F9BA}" type="parTrans" cxnId="{1C6B54D2-EA41-4461-85F3-72A6AA54401B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D8C92BC6-5601-421F-9126-67284C460BBA}" type="sibTrans" cxnId="{1C6B54D2-EA41-4461-85F3-72A6AA54401B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F98B01A1-06FF-4125-B1B4-446E5E91718B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>
                  <a:lumMod val="10000"/>
                  <a:lumOff val="90000"/>
                </a:schemeClr>
              </a:solidFill>
            </a:rPr>
            <a:t>Региональная система оценки качества образования</a:t>
          </a:r>
          <a:endParaRPr lang="ru-RU" sz="2000" b="1" dirty="0" smtClean="0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ADB62D33-8D84-4708-8508-645F44EE9468}" type="parTrans" cxnId="{6CDC3686-6EC1-46A8-9696-E9D89CD64CF9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A603B389-3FB1-45A2-8B1B-4B45B627E97B}" type="sibTrans" cxnId="{6CDC3686-6EC1-46A8-9696-E9D89CD64CF9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09A32930-B6EB-43F2-B527-7C00376852DA}">
      <dgm:prSet phldrT="[Текст]" custT="1"/>
      <dgm:spPr/>
      <dgm:t>
        <a:bodyPr/>
        <a:lstStyle/>
        <a:p>
          <a:r>
            <a:rPr lang="ru-RU" sz="2000" b="1" smtClean="0">
              <a:solidFill>
                <a:schemeClr val="tx1">
                  <a:lumMod val="10000"/>
                  <a:lumOff val="90000"/>
                </a:schemeClr>
              </a:solidFill>
            </a:rPr>
            <a:t>Внутренняя система оценки качества образования</a:t>
          </a:r>
          <a:endParaRPr lang="ru-RU" sz="2000" b="1" dirty="0" smtClean="0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A9A764F3-8D3C-4BEB-9AAD-CD784DB0D758}" type="parTrans" cxnId="{D11C7C6F-DC11-43CE-80A3-FD0F4465D863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6626CF2C-D10B-4DB4-833B-48C7005F5B5F}" type="sibTrans" cxnId="{D11C7C6F-DC11-43CE-80A3-FD0F4465D863}">
      <dgm:prSet/>
      <dgm:spPr/>
      <dgm:t>
        <a:bodyPr/>
        <a:lstStyle/>
        <a:p>
          <a:endParaRPr lang="ru-RU" sz="1600" b="1">
            <a:solidFill>
              <a:schemeClr val="tx1">
                <a:lumMod val="10000"/>
                <a:lumOff val="90000"/>
              </a:schemeClr>
            </a:solidFill>
          </a:endParaRPr>
        </a:p>
      </dgm:t>
    </dgm:pt>
    <dgm:pt modelId="{C5185A13-A728-464A-B653-C0DAFB1315B7}" type="pres">
      <dgm:prSet presAssocID="{62B0C5D5-7AF3-4F39-B1C5-DA622B91F3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9ECFA1-0AA7-41D9-83E2-CB3A79552CF6}" type="pres">
      <dgm:prSet presAssocID="{E6AE3312-2718-4527-81A4-D2C314CE5968}" presName="parentLin" presStyleCnt="0"/>
      <dgm:spPr/>
    </dgm:pt>
    <dgm:pt modelId="{5C5C1C9B-6394-4743-826C-B74E7AEE9A93}" type="pres">
      <dgm:prSet presAssocID="{E6AE3312-2718-4527-81A4-D2C314CE596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AF9CEA5-3C1A-46EF-9879-A61A2AB19F77}" type="pres">
      <dgm:prSet presAssocID="{E6AE3312-2718-4527-81A4-D2C314CE596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B6C7A-FF1B-4BCA-8B1D-B4C5B75F2CE9}" type="pres">
      <dgm:prSet presAssocID="{E6AE3312-2718-4527-81A4-D2C314CE5968}" presName="negativeSpace" presStyleCnt="0"/>
      <dgm:spPr/>
    </dgm:pt>
    <dgm:pt modelId="{C4758C37-C776-40D2-9216-43A2E64924BA}" type="pres">
      <dgm:prSet presAssocID="{E6AE3312-2718-4527-81A4-D2C314CE5968}" presName="childText" presStyleLbl="conFgAcc1" presStyleIdx="0" presStyleCnt="3" custScaleX="72917">
        <dgm:presLayoutVars>
          <dgm:bulletEnabled val="1"/>
        </dgm:presLayoutVars>
      </dgm:prSet>
      <dgm:spPr/>
    </dgm:pt>
    <dgm:pt modelId="{F6DC3C3C-7CAF-4610-AD94-41605C69E445}" type="pres">
      <dgm:prSet presAssocID="{D8C92BC6-5601-421F-9126-67284C460BBA}" presName="spaceBetweenRectangles" presStyleCnt="0"/>
      <dgm:spPr/>
    </dgm:pt>
    <dgm:pt modelId="{07765011-AD98-4BDE-9B8B-0F6624E9B905}" type="pres">
      <dgm:prSet presAssocID="{F98B01A1-06FF-4125-B1B4-446E5E91718B}" presName="parentLin" presStyleCnt="0"/>
      <dgm:spPr/>
    </dgm:pt>
    <dgm:pt modelId="{10202838-F781-4DC9-9182-5A54B8475696}" type="pres">
      <dgm:prSet presAssocID="{F98B01A1-06FF-4125-B1B4-446E5E91718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12C6606-11D2-430B-B465-D411DFC8E053}" type="pres">
      <dgm:prSet presAssocID="{F98B01A1-06FF-4125-B1B4-446E5E91718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41B1F-6A86-46A6-93DD-5B1E31B22083}" type="pres">
      <dgm:prSet presAssocID="{F98B01A1-06FF-4125-B1B4-446E5E91718B}" presName="negativeSpace" presStyleCnt="0"/>
      <dgm:spPr/>
    </dgm:pt>
    <dgm:pt modelId="{E81612A4-5D1C-4FFB-9221-D8BB75C3144F}" type="pres">
      <dgm:prSet presAssocID="{F98B01A1-06FF-4125-B1B4-446E5E91718B}" presName="childText" presStyleLbl="conFgAcc1" presStyleIdx="1" presStyleCnt="3" custScaleX="73851">
        <dgm:presLayoutVars>
          <dgm:bulletEnabled val="1"/>
        </dgm:presLayoutVars>
      </dgm:prSet>
      <dgm:spPr/>
    </dgm:pt>
    <dgm:pt modelId="{767AED66-6B56-4184-A0E6-8B939DEB52DB}" type="pres">
      <dgm:prSet presAssocID="{A603B389-3FB1-45A2-8B1B-4B45B627E97B}" presName="spaceBetweenRectangles" presStyleCnt="0"/>
      <dgm:spPr/>
    </dgm:pt>
    <dgm:pt modelId="{83F0AE33-DC37-4C4A-91ED-AE5C74837C9C}" type="pres">
      <dgm:prSet presAssocID="{09A32930-B6EB-43F2-B527-7C00376852DA}" presName="parentLin" presStyleCnt="0"/>
      <dgm:spPr/>
    </dgm:pt>
    <dgm:pt modelId="{F295FE0A-8331-481C-AD6E-676DFD74BAA2}" type="pres">
      <dgm:prSet presAssocID="{09A32930-B6EB-43F2-B527-7C00376852D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CAF01FF-DF65-4D4A-AB11-3907620DEF71}" type="pres">
      <dgm:prSet presAssocID="{09A32930-B6EB-43F2-B527-7C00376852D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DF89A-30C9-44AA-9CC8-E98B6A6C6FAA}" type="pres">
      <dgm:prSet presAssocID="{09A32930-B6EB-43F2-B527-7C00376852DA}" presName="negativeSpace" presStyleCnt="0"/>
      <dgm:spPr/>
    </dgm:pt>
    <dgm:pt modelId="{7E280D95-1431-4D53-9E70-80FA254E5D33}" type="pres">
      <dgm:prSet presAssocID="{09A32930-B6EB-43F2-B527-7C00376852DA}" presName="childText" presStyleLbl="conFgAcc1" presStyleIdx="2" presStyleCnt="3" custScaleX="72917">
        <dgm:presLayoutVars>
          <dgm:bulletEnabled val="1"/>
        </dgm:presLayoutVars>
      </dgm:prSet>
      <dgm:spPr/>
    </dgm:pt>
  </dgm:ptLst>
  <dgm:cxnLst>
    <dgm:cxn modelId="{C18C338C-8F69-49F0-A2B7-6FF725D1239A}" type="presOf" srcId="{F98B01A1-06FF-4125-B1B4-446E5E91718B}" destId="{10202838-F781-4DC9-9182-5A54B8475696}" srcOrd="0" destOrd="0" presId="urn:microsoft.com/office/officeart/2005/8/layout/list1"/>
    <dgm:cxn modelId="{4360EB6F-52D2-4B1C-9EE3-967E829C6140}" type="presOf" srcId="{E6AE3312-2718-4527-81A4-D2C314CE5968}" destId="{5AF9CEA5-3C1A-46EF-9879-A61A2AB19F77}" srcOrd="1" destOrd="0" presId="urn:microsoft.com/office/officeart/2005/8/layout/list1"/>
    <dgm:cxn modelId="{1CE9D5FF-9CF9-4B74-8F43-BE9BB6CB391F}" type="presOf" srcId="{09A32930-B6EB-43F2-B527-7C00376852DA}" destId="{3CAF01FF-DF65-4D4A-AB11-3907620DEF71}" srcOrd="1" destOrd="0" presId="urn:microsoft.com/office/officeart/2005/8/layout/list1"/>
    <dgm:cxn modelId="{A5DD44FA-456A-41CE-B9AF-E04A0D4F3C24}" type="presOf" srcId="{F98B01A1-06FF-4125-B1B4-446E5E91718B}" destId="{012C6606-11D2-430B-B465-D411DFC8E053}" srcOrd="1" destOrd="0" presId="urn:microsoft.com/office/officeart/2005/8/layout/list1"/>
    <dgm:cxn modelId="{D11C7C6F-DC11-43CE-80A3-FD0F4465D863}" srcId="{62B0C5D5-7AF3-4F39-B1C5-DA622B91F3C1}" destId="{09A32930-B6EB-43F2-B527-7C00376852DA}" srcOrd="2" destOrd="0" parTransId="{A9A764F3-8D3C-4BEB-9AAD-CD784DB0D758}" sibTransId="{6626CF2C-D10B-4DB4-833B-48C7005F5B5F}"/>
    <dgm:cxn modelId="{1C6B54D2-EA41-4461-85F3-72A6AA54401B}" srcId="{62B0C5D5-7AF3-4F39-B1C5-DA622B91F3C1}" destId="{E6AE3312-2718-4527-81A4-D2C314CE5968}" srcOrd="0" destOrd="0" parTransId="{6027DF51-2D6D-45D4-A4B7-C11F0B18F9BA}" sibTransId="{D8C92BC6-5601-421F-9126-67284C460BBA}"/>
    <dgm:cxn modelId="{29ECA6DD-356D-4C55-9849-5134EEC0095F}" type="presOf" srcId="{09A32930-B6EB-43F2-B527-7C00376852DA}" destId="{F295FE0A-8331-481C-AD6E-676DFD74BAA2}" srcOrd="0" destOrd="0" presId="urn:microsoft.com/office/officeart/2005/8/layout/list1"/>
    <dgm:cxn modelId="{24D86789-169D-48D9-8C12-E33C86EB9DB8}" type="presOf" srcId="{62B0C5D5-7AF3-4F39-B1C5-DA622B91F3C1}" destId="{C5185A13-A728-464A-B653-C0DAFB1315B7}" srcOrd="0" destOrd="0" presId="urn:microsoft.com/office/officeart/2005/8/layout/list1"/>
    <dgm:cxn modelId="{DA2F0A3F-B3B0-42AC-8C9F-946EA6034015}" type="presOf" srcId="{E6AE3312-2718-4527-81A4-D2C314CE5968}" destId="{5C5C1C9B-6394-4743-826C-B74E7AEE9A93}" srcOrd="0" destOrd="0" presId="urn:microsoft.com/office/officeart/2005/8/layout/list1"/>
    <dgm:cxn modelId="{6CDC3686-6EC1-46A8-9696-E9D89CD64CF9}" srcId="{62B0C5D5-7AF3-4F39-B1C5-DA622B91F3C1}" destId="{F98B01A1-06FF-4125-B1B4-446E5E91718B}" srcOrd="1" destOrd="0" parTransId="{ADB62D33-8D84-4708-8508-645F44EE9468}" sibTransId="{A603B389-3FB1-45A2-8B1B-4B45B627E97B}"/>
    <dgm:cxn modelId="{ED68AD94-3D70-4917-AD42-1A5F667B475D}" type="presParOf" srcId="{C5185A13-A728-464A-B653-C0DAFB1315B7}" destId="{E79ECFA1-0AA7-41D9-83E2-CB3A79552CF6}" srcOrd="0" destOrd="0" presId="urn:microsoft.com/office/officeart/2005/8/layout/list1"/>
    <dgm:cxn modelId="{6FC97753-17BE-40B6-A44B-F0B138BC38E1}" type="presParOf" srcId="{E79ECFA1-0AA7-41D9-83E2-CB3A79552CF6}" destId="{5C5C1C9B-6394-4743-826C-B74E7AEE9A93}" srcOrd="0" destOrd="0" presId="urn:microsoft.com/office/officeart/2005/8/layout/list1"/>
    <dgm:cxn modelId="{9C872396-28D8-4025-A3A0-877B26AF1750}" type="presParOf" srcId="{E79ECFA1-0AA7-41D9-83E2-CB3A79552CF6}" destId="{5AF9CEA5-3C1A-46EF-9879-A61A2AB19F77}" srcOrd="1" destOrd="0" presId="urn:microsoft.com/office/officeart/2005/8/layout/list1"/>
    <dgm:cxn modelId="{9778F0FA-8FB9-4184-A2A5-56604E2F4F7F}" type="presParOf" srcId="{C5185A13-A728-464A-B653-C0DAFB1315B7}" destId="{BCBB6C7A-FF1B-4BCA-8B1D-B4C5B75F2CE9}" srcOrd="1" destOrd="0" presId="urn:microsoft.com/office/officeart/2005/8/layout/list1"/>
    <dgm:cxn modelId="{CC5B28AB-E1BF-4C8F-AD6A-28E0AE9B0C5B}" type="presParOf" srcId="{C5185A13-A728-464A-B653-C0DAFB1315B7}" destId="{C4758C37-C776-40D2-9216-43A2E64924BA}" srcOrd="2" destOrd="0" presId="urn:microsoft.com/office/officeart/2005/8/layout/list1"/>
    <dgm:cxn modelId="{EBC6361A-0FFE-49E6-8C0F-7E5E47768395}" type="presParOf" srcId="{C5185A13-A728-464A-B653-C0DAFB1315B7}" destId="{F6DC3C3C-7CAF-4610-AD94-41605C69E445}" srcOrd="3" destOrd="0" presId="urn:microsoft.com/office/officeart/2005/8/layout/list1"/>
    <dgm:cxn modelId="{02720910-E05E-4586-BBA0-737E6B00B76F}" type="presParOf" srcId="{C5185A13-A728-464A-B653-C0DAFB1315B7}" destId="{07765011-AD98-4BDE-9B8B-0F6624E9B905}" srcOrd="4" destOrd="0" presId="urn:microsoft.com/office/officeart/2005/8/layout/list1"/>
    <dgm:cxn modelId="{239FDE30-4FE9-4DBF-9BF3-535BDFBE1428}" type="presParOf" srcId="{07765011-AD98-4BDE-9B8B-0F6624E9B905}" destId="{10202838-F781-4DC9-9182-5A54B8475696}" srcOrd="0" destOrd="0" presId="urn:microsoft.com/office/officeart/2005/8/layout/list1"/>
    <dgm:cxn modelId="{4360EC65-0404-407E-9747-44F31FBF16D5}" type="presParOf" srcId="{07765011-AD98-4BDE-9B8B-0F6624E9B905}" destId="{012C6606-11D2-430B-B465-D411DFC8E053}" srcOrd="1" destOrd="0" presId="urn:microsoft.com/office/officeart/2005/8/layout/list1"/>
    <dgm:cxn modelId="{E4E01972-C126-4A50-BBD4-4DF5F91296EF}" type="presParOf" srcId="{C5185A13-A728-464A-B653-C0DAFB1315B7}" destId="{00841B1F-6A86-46A6-93DD-5B1E31B22083}" srcOrd="5" destOrd="0" presId="urn:microsoft.com/office/officeart/2005/8/layout/list1"/>
    <dgm:cxn modelId="{274CA723-0D71-496B-AE84-2916953DB8E1}" type="presParOf" srcId="{C5185A13-A728-464A-B653-C0DAFB1315B7}" destId="{E81612A4-5D1C-4FFB-9221-D8BB75C3144F}" srcOrd="6" destOrd="0" presId="urn:microsoft.com/office/officeart/2005/8/layout/list1"/>
    <dgm:cxn modelId="{8CF3EE5B-964A-46AB-A44F-A965C17F9EB8}" type="presParOf" srcId="{C5185A13-A728-464A-B653-C0DAFB1315B7}" destId="{767AED66-6B56-4184-A0E6-8B939DEB52DB}" srcOrd="7" destOrd="0" presId="urn:microsoft.com/office/officeart/2005/8/layout/list1"/>
    <dgm:cxn modelId="{F2FB5641-C1BC-469C-B75A-EB8B1C9FACBE}" type="presParOf" srcId="{C5185A13-A728-464A-B653-C0DAFB1315B7}" destId="{83F0AE33-DC37-4C4A-91ED-AE5C74837C9C}" srcOrd="8" destOrd="0" presId="urn:microsoft.com/office/officeart/2005/8/layout/list1"/>
    <dgm:cxn modelId="{7781973A-356A-449C-B1D7-5B9D459D2815}" type="presParOf" srcId="{83F0AE33-DC37-4C4A-91ED-AE5C74837C9C}" destId="{F295FE0A-8331-481C-AD6E-676DFD74BAA2}" srcOrd="0" destOrd="0" presId="urn:microsoft.com/office/officeart/2005/8/layout/list1"/>
    <dgm:cxn modelId="{9BAC3F77-5F7C-43B8-BB51-DCBCCE784FDB}" type="presParOf" srcId="{83F0AE33-DC37-4C4A-91ED-AE5C74837C9C}" destId="{3CAF01FF-DF65-4D4A-AB11-3907620DEF71}" srcOrd="1" destOrd="0" presId="urn:microsoft.com/office/officeart/2005/8/layout/list1"/>
    <dgm:cxn modelId="{918DDE64-AB07-432A-8539-29A25DFB3BE0}" type="presParOf" srcId="{C5185A13-A728-464A-B653-C0DAFB1315B7}" destId="{CC8DF89A-30C9-44AA-9CC8-E98B6A6C6FAA}" srcOrd="9" destOrd="0" presId="urn:microsoft.com/office/officeart/2005/8/layout/list1"/>
    <dgm:cxn modelId="{87303855-80B8-4ACB-8F12-AB174A6A73DA}" type="presParOf" srcId="{C5185A13-A728-464A-B653-C0DAFB1315B7}" destId="{7E280D95-1431-4D53-9E70-80FA254E5D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44A08C-2375-46B4-8238-AE4604409FF3}" type="doc">
      <dgm:prSet loTypeId="urn:microsoft.com/office/officeart/2005/8/layout/target3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88548F-23AD-4E44-9F8C-C775B3B740EF}">
      <dgm:prSet phldrT="[Текст]" custT="1"/>
      <dgm:spPr/>
      <dgm:t>
        <a:bodyPr/>
        <a:lstStyle/>
        <a:p>
          <a:r>
            <a:rPr lang="ru-RU" sz="1600" b="1" smtClean="0"/>
            <a:t>Интеграция внутренней и внешней оценки</a:t>
          </a:r>
          <a:endParaRPr lang="ru-RU" sz="1600" b="1" dirty="0"/>
        </a:p>
      </dgm:t>
    </dgm:pt>
    <dgm:pt modelId="{82EE5659-07B0-404A-B9C0-9FC534C08A98}" type="parTrans" cxnId="{653E21B2-F18A-4DE2-9D17-D5C7C160E4BE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6D29D042-836C-44C7-82DE-EBEC5F21A68C}" type="sibTrans" cxnId="{653E21B2-F18A-4DE2-9D17-D5C7C160E4BE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C2EFB649-33CE-4F31-AB72-4765906BC59A}">
      <dgm:prSet phldrT="[Текст]" custT="1"/>
      <dgm:spPr/>
      <dgm:t>
        <a:bodyPr/>
        <a:lstStyle/>
        <a:p>
          <a:r>
            <a:rPr lang="ru-RU" sz="1600" b="1" smtClean="0"/>
            <a:t>Единые технологии проведения и обработки результатов</a:t>
          </a:r>
          <a:endParaRPr lang="ru-RU" sz="1600" b="1" dirty="0"/>
        </a:p>
      </dgm:t>
    </dgm:pt>
    <dgm:pt modelId="{AC26DF3B-4E9C-4E55-8351-F8140522E82D}" type="parTrans" cxnId="{73DE73D6-865F-4507-A558-3C43E4053C4C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4E672C26-472E-4F8A-8864-45674FF7D475}" type="sibTrans" cxnId="{73DE73D6-865F-4507-A558-3C43E4053C4C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A5FC27CD-BE63-4C2C-BF9E-546C4D62F6D0}">
      <dgm:prSet phldrT="[Текст]" custT="1"/>
      <dgm:spPr/>
      <dgm:t>
        <a:bodyPr/>
        <a:lstStyle/>
        <a:p>
          <a:r>
            <a:rPr lang="ru-RU" sz="1600" b="1" smtClean="0"/>
            <a:t>Использование качественных измерительных материалов</a:t>
          </a:r>
          <a:endParaRPr lang="ru-RU" sz="1600" b="1" dirty="0"/>
        </a:p>
      </dgm:t>
    </dgm:pt>
    <dgm:pt modelId="{ACE846EB-43AD-4102-8003-074A7D5142FF}" type="parTrans" cxnId="{FA5D0FF9-AA7B-4D1F-AE96-93ADB8D011F6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305BBDA3-FCBE-4171-AA02-012A3EDC1F5C}" type="sibTrans" cxnId="{FA5D0FF9-AA7B-4D1F-AE96-93ADB8D011F6}">
      <dgm:prSet/>
      <dgm:spPr/>
      <dgm:t>
        <a:bodyPr/>
        <a:lstStyle/>
        <a:p>
          <a:endParaRPr lang="ru-RU" sz="1600" b="1">
            <a:solidFill>
              <a:schemeClr val="tx2">
                <a:lumMod val="50000"/>
              </a:schemeClr>
            </a:solidFill>
          </a:endParaRPr>
        </a:p>
      </dgm:t>
    </dgm:pt>
    <dgm:pt modelId="{A0B6A2F4-72EE-4183-8408-C5BFB08523CA}" type="pres">
      <dgm:prSet presAssocID="{EC44A08C-2375-46B4-8238-AE4604409FF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ECE50C-29A2-479E-9449-C06CCE090D47}" type="pres">
      <dgm:prSet presAssocID="{0D88548F-23AD-4E44-9F8C-C775B3B740EF}" presName="circle1" presStyleLbl="node1" presStyleIdx="0" presStyleCnt="3"/>
      <dgm:spPr/>
    </dgm:pt>
    <dgm:pt modelId="{AE46B798-A00B-49CC-ABF5-5BC00E5792ED}" type="pres">
      <dgm:prSet presAssocID="{0D88548F-23AD-4E44-9F8C-C775B3B740EF}" presName="space" presStyleCnt="0"/>
      <dgm:spPr/>
    </dgm:pt>
    <dgm:pt modelId="{20384776-BDF6-43C2-9B45-C8577ADC7A19}" type="pres">
      <dgm:prSet presAssocID="{0D88548F-23AD-4E44-9F8C-C775B3B740EF}" presName="rect1" presStyleLbl="alignAcc1" presStyleIdx="0" presStyleCnt="3"/>
      <dgm:spPr/>
      <dgm:t>
        <a:bodyPr/>
        <a:lstStyle/>
        <a:p>
          <a:endParaRPr lang="ru-RU"/>
        </a:p>
      </dgm:t>
    </dgm:pt>
    <dgm:pt modelId="{3935C703-E70F-467C-94CF-20B518E51192}" type="pres">
      <dgm:prSet presAssocID="{C2EFB649-33CE-4F31-AB72-4765906BC59A}" presName="vertSpace2" presStyleLbl="node1" presStyleIdx="0" presStyleCnt="3"/>
      <dgm:spPr/>
    </dgm:pt>
    <dgm:pt modelId="{8D4AE21F-E776-49DF-AAC9-B1A9A291CB8A}" type="pres">
      <dgm:prSet presAssocID="{C2EFB649-33CE-4F31-AB72-4765906BC59A}" presName="circle2" presStyleLbl="node1" presStyleIdx="1" presStyleCnt="3"/>
      <dgm:spPr/>
    </dgm:pt>
    <dgm:pt modelId="{1DFFA6A7-912C-4579-94F7-626365C22ABA}" type="pres">
      <dgm:prSet presAssocID="{C2EFB649-33CE-4F31-AB72-4765906BC59A}" presName="rect2" presStyleLbl="alignAcc1" presStyleIdx="1" presStyleCnt="3"/>
      <dgm:spPr/>
      <dgm:t>
        <a:bodyPr/>
        <a:lstStyle/>
        <a:p>
          <a:endParaRPr lang="ru-RU"/>
        </a:p>
      </dgm:t>
    </dgm:pt>
    <dgm:pt modelId="{01B79103-4668-4C8B-B227-EB877CC9BB38}" type="pres">
      <dgm:prSet presAssocID="{A5FC27CD-BE63-4C2C-BF9E-546C4D62F6D0}" presName="vertSpace3" presStyleLbl="node1" presStyleIdx="1" presStyleCnt="3"/>
      <dgm:spPr/>
    </dgm:pt>
    <dgm:pt modelId="{20BF6255-D196-4403-A605-4E6AADB1BF2C}" type="pres">
      <dgm:prSet presAssocID="{A5FC27CD-BE63-4C2C-BF9E-546C4D62F6D0}" presName="circle3" presStyleLbl="node1" presStyleIdx="2" presStyleCnt="3"/>
      <dgm:spPr/>
    </dgm:pt>
    <dgm:pt modelId="{9C62A80E-C528-4F71-B8E7-8EDF7178BE4C}" type="pres">
      <dgm:prSet presAssocID="{A5FC27CD-BE63-4C2C-BF9E-546C4D62F6D0}" presName="rect3" presStyleLbl="alignAcc1" presStyleIdx="2" presStyleCnt="3"/>
      <dgm:spPr/>
      <dgm:t>
        <a:bodyPr/>
        <a:lstStyle/>
        <a:p>
          <a:endParaRPr lang="ru-RU"/>
        </a:p>
      </dgm:t>
    </dgm:pt>
    <dgm:pt modelId="{5DFE529F-EC5B-44FA-95BA-1ECF11097213}" type="pres">
      <dgm:prSet presAssocID="{0D88548F-23AD-4E44-9F8C-C775B3B740EF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57EC36-0F6A-41F4-96B5-6076F9B6D5D4}" type="pres">
      <dgm:prSet presAssocID="{C2EFB649-33CE-4F31-AB72-4765906BC59A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E709A4-4D76-491E-B8A5-3160156D757E}" type="pres">
      <dgm:prSet presAssocID="{A5FC27CD-BE63-4C2C-BF9E-546C4D62F6D0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1C9657-CFF6-4BE2-A39C-6DB99C40CEBA}" type="presOf" srcId="{A5FC27CD-BE63-4C2C-BF9E-546C4D62F6D0}" destId="{B7E709A4-4D76-491E-B8A5-3160156D757E}" srcOrd="1" destOrd="0" presId="urn:microsoft.com/office/officeart/2005/8/layout/target3"/>
    <dgm:cxn modelId="{402A1080-CDF9-4EB5-9E42-7BA21CC6DB84}" type="presOf" srcId="{0D88548F-23AD-4E44-9F8C-C775B3B740EF}" destId="{20384776-BDF6-43C2-9B45-C8577ADC7A19}" srcOrd="0" destOrd="0" presId="urn:microsoft.com/office/officeart/2005/8/layout/target3"/>
    <dgm:cxn modelId="{FA5D0FF9-AA7B-4D1F-AE96-93ADB8D011F6}" srcId="{EC44A08C-2375-46B4-8238-AE4604409FF3}" destId="{A5FC27CD-BE63-4C2C-BF9E-546C4D62F6D0}" srcOrd="2" destOrd="0" parTransId="{ACE846EB-43AD-4102-8003-074A7D5142FF}" sibTransId="{305BBDA3-FCBE-4171-AA02-012A3EDC1F5C}"/>
    <dgm:cxn modelId="{D9352FD1-1F23-4352-8F91-4D2F2F68BE3F}" type="presOf" srcId="{0D88548F-23AD-4E44-9F8C-C775B3B740EF}" destId="{5DFE529F-EC5B-44FA-95BA-1ECF11097213}" srcOrd="1" destOrd="0" presId="urn:microsoft.com/office/officeart/2005/8/layout/target3"/>
    <dgm:cxn modelId="{8A8AE7FB-F4AF-47C5-A2AF-1F78F2517C99}" type="presOf" srcId="{C2EFB649-33CE-4F31-AB72-4765906BC59A}" destId="{1DFFA6A7-912C-4579-94F7-626365C22ABA}" srcOrd="0" destOrd="0" presId="urn:microsoft.com/office/officeart/2005/8/layout/target3"/>
    <dgm:cxn modelId="{B26211B3-3D28-4B58-B9D6-D743DA277B61}" type="presOf" srcId="{EC44A08C-2375-46B4-8238-AE4604409FF3}" destId="{A0B6A2F4-72EE-4183-8408-C5BFB08523CA}" srcOrd="0" destOrd="0" presId="urn:microsoft.com/office/officeart/2005/8/layout/target3"/>
    <dgm:cxn modelId="{CD476922-76DF-4801-A373-82044C5ED1AF}" type="presOf" srcId="{C2EFB649-33CE-4F31-AB72-4765906BC59A}" destId="{D757EC36-0F6A-41F4-96B5-6076F9B6D5D4}" srcOrd="1" destOrd="0" presId="urn:microsoft.com/office/officeart/2005/8/layout/target3"/>
    <dgm:cxn modelId="{5CCE604E-D124-497C-83B9-0B0F392E9491}" type="presOf" srcId="{A5FC27CD-BE63-4C2C-BF9E-546C4D62F6D0}" destId="{9C62A80E-C528-4F71-B8E7-8EDF7178BE4C}" srcOrd="0" destOrd="0" presId="urn:microsoft.com/office/officeart/2005/8/layout/target3"/>
    <dgm:cxn modelId="{653E21B2-F18A-4DE2-9D17-D5C7C160E4BE}" srcId="{EC44A08C-2375-46B4-8238-AE4604409FF3}" destId="{0D88548F-23AD-4E44-9F8C-C775B3B740EF}" srcOrd="0" destOrd="0" parTransId="{82EE5659-07B0-404A-B9C0-9FC534C08A98}" sibTransId="{6D29D042-836C-44C7-82DE-EBEC5F21A68C}"/>
    <dgm:cxn modelId="{73DE73D6-865F-4507-A558-3C43E4053C4C}" srcId="{EC44A08C-2375-46B4-8238-AE4604409FF3}" destId="{C2EFB649-33CE-4F31-AB72-4765906BC59A}" srcOrd="1" destOrd="0" parTransId="{AC26DF3B-4E9C-4E55-8351-F8140522E82D}" sibTransId="{4E672C26-472E-4F8A-8864-45674FF7D475}"/>
    <dgm:cxn modelId="{5FF2DF2B-3DD4-4111-B814-5A29964708E5}" type="presParOf" srcId="{A0B6A2F4-72EE-4183-8408-C5BFB08523CA}" destId="{23ECE50C-29A2-479E-9449-C06CCE090D47}" srcOrd="0" destOrd="0" presId="urn:microsoft.com/office/officeart/2005/8/layout/target3"/>
    <dgm:cxn modelId="{51B290BF-C50A-4D9F-98FC-7EDAC362F11E}" type="presParOf" srcId="{A0B6A2F4-72EE-4183-8408-C5BFB08523CA}" destId="{AE46B798-A00B-49CC-ABF5-5BC00E5792ED}" srcOrd="1" destOrd="0" presId="urn:microsoft.com/office/officeart/2005/8/layout/target3"/>
    <dgm:cxn modelId="{F9BB5A3E-1519-44E6-BD7A-46BD932DE993}" type="presParOf" srcId="{A0B6A2F4-72EE-4183-8408-C5BFB08523CA}" destId="{20384776-BDF6-43C2-9B45-C8577ADC7A19}" srcOrd="2" destOrd="0" presId="urn:microsoft.com/office/officeart/2005/8/layout/target3"/>
    <dgm:cxn modelId="{B47E7959-5A8C-4376-854D-4F72BE9C868F}" type="presParOf" srcId="{A0B6A2F4-72EE-4183-8408-C5BFB08523CA}" destId="{3935C703-E70F-467C-94CF-20B518E51192}" srcOrd="3" destOrd="0" presId="urn:microsoft.com/office/officeart/2005/8/layout/target3"/>
    <dgm:cxn modelId="{77821BF8-231E-4332-AF00-95A58C458C63}" type="presParOf" srcId="{A0B6A2F4-72EE-4183-8408-C5BFB08523CA}" destId="{8D4AE21F-E776-49DF-AAC9-B1A9A291CB8A}" srcOrd="4" destOrd="0" presId="urn:microsoft.com/office/officeart/2005/8/layout/target3"/>
    <dgm:cxn modelId="{95273F33-C916-48BA-A61D-A0C35F974F36}" type="presParOf" srcId="{A0B6A2F4-72EE-4183-8408-C5BFB08523CA}" destId="{1DFFA6A7-912C-4579-94F7-626365C22ABA}" srcOrd="5" destOrd="0" presId="urn:microsoft.com/office/officeart/2005/8/layout/target3"/>
    <dgm:cxn modelId="{F334CC54-A839-4323-98F9-39008467B877}" type="presParOf" srcId="{A0B6A2F4-72EE-4183-8408-C5BFB08523CA}" destId="{01B79103-4668-4C8B-B227-EB877CC9BB38}" srcOrd="6" destOrd="0" presId="urn:microsoft.com/office/officeart/2005/8/layout/target3"/>
    <dgm:cxn modelId="{48711685-43B6-4CA5-BAD7-87504DC1F0E4}" type="presParOf" srcId="{A0B6A2F4-72EE-4183-8408-C5BFB08523CA}" destId="{20BF6255-D196-4403-A605-4E6AADB1BF2C}" srcOrd="7" destOrd="0" presId="urn:microsoft.com/office/officeart/2005/8/layout/target3"/>
    <dgm:cxn modelId="{AFD76779-3977-4ECC-9544-AB17BF7EF507}" type="presParOf" srcId="{A0B6A2F4-72EE-4183-8408-C5BFB08523CA}" destId="{9C62A80E-C528-4F71-B8E7-8EDF7178BE4C}" srcOrd="8" destOrd="0" presId="urn:microsoft.com/office/officeart/2005/8/layout/target3"/>
    <dgm:cxn modelId="{5B9F0076-ECD3-42D2-B2B0-E7B7F8F61525}" type="presParOf" srcId="{A0B6A2F4-72EE-4183-8408-C5BFB08523CA}" destId="{5DFE529F-EC5B-44FA-95BA-1ECF11097213}" srcOrd="9" destOrd="0" presId="urn:microsoft.com/office/officeart/2005/8/layout/target3"/>
    <dgm:cxn modelId="{9F3C03BA-7BF8-49FB-ACD0-D4D4DBE7AF2A}" type="presParOf" srcId="{A0B6A2F4-72EE-4183-8408-C5BFB08523CA}" destId="{D757EC36-0F6A-41F4-96B5-6076F9B6D5D4}" srcOrd="10" destOrd="0" presId="urn:microsoft.com/office/officeart/2005/8/layout/target3"/>
    <dgm:cxn modelId="{7A128A5D-7B27-45DD-BD3E-028BBD4C1C18}" type="presParOf" srcId="{A0B6A2F4-72EE-4183-8408-C5BFB08523CA}" destId="{B7E709A4-4D76-491E-B8A5-3160156D757E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C400B6-3035-422F-9905-9F749F134846}" type="doc">
      <dgm:prSet loTypeId="urn:microsoft.com/office/officeart/2005/8/layout/matrix3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A96003-B5A5-42EE-97F7-C800447F9E01}">
      <dgm:prSet phldrT="[Текст]" custT="1"/>
      <dgm:spPr/>
      <dgm:t>
        <a:bodyPr/>
        <a:lstStyle/>
        <a:p>
          <a:r>
            <a:rPr lang="ru-RU" sz="1600" b="1" dirty="0" smtClean="0"/>
            <a:t>Внутришкольный контроль</a:t>
          </a:r>
          <a:endParaRPr lang="ru-RU" sz="1600" b="1" dirty="0"/>
        </a:p>
      </dgm:t>
    </dgm:pt>
    <dgm:pt modelId="{EA4E5B66-A7DF-4F34-BE52-6785CECA8AC5}" type="parTrans" cxnId="{917D66D0-9B95-409E-BC93-24F2F754CD0B}">
      <dgm:prSet/>
      <dgm:spPr/>
      <dgm:t>
        <a:bodyPr/>
        <a:lstStyle/>
        <a:p>
          <a:endParaRPr lang="ru-RU" sz="2400" b="1"/>
        </a:p>
      </dgm:t>
    </dgm:pt>
    <dgm:pt modelId="{3F736712-1768-4209-B246-4B2D4EE8941C}" type="sibTrans" cxnId="{917D66D0-9B95-409E-BC93-24F2F754CD0B}">
      <dgm:prSet/>
      <dgm:spPr/>
      <dgm:t>
        <a:bodyPr/>
        <a:lstStyle/>
        <a:p>
          <a:endParaRPr lang="ru-RU" sz="2400" b="1"/>
        </a:p>
      </dgm:t>
    </dgm:pt>
    <dgm:pt modelId="{EB05562D-E256-4CC4-8450-8729A434CE7A}">
      <dgm:prSet custT="1"/>
      <dgm:spPr/>
      <dgm:t>
        <a:bodyPr/>
        <a:lstStyle/>
        <a:p>
          <a:r>
            <a:rPr lang="ru-RU" sz="1600" b="1" smtClean="0"/>
            <a:t>Внутренний мониторинг качества образования</a:t>
          </a:r>
          <a:endParaRPr lang="ru-RU" sz="1600" b="1"/>
        </a:p>
      </dgm:t>
    </dgm:pt>
    <dgm:pt modelId="{E0FB5247-278E-43CA-B41D-560ED27F1E79}" type="parTrans" cxnId="{A9F3E37C-AA5A-4038-B958-010BC0F50FB8}">
      <dgm:prSet/>
      <dgm:spPr/>
      <dgm:t>
        <a:bodyPr/>
        <a:lstStyle/>
        <a:p>
          <a:endParaRPr lang="ru-RU" sz="2400" b="1"/>
        </a:p>
      </dgm:t>
    </dgm:pt>
    <dgm:pt modelId="{1658DFED-47CE-48DA-A68D-C323DF38E405}" type="sibTrans" cxnId="{A9F3E37C-AA5A-4038-B958-010BC0F50FB8}">
      <dgm:prSet/>
      <dgm:spPr/>
      <dgm:t>
        <a:bodyPr/>
        <a:lstStyle/>
        <a:p>
          <a:endParaRPr lang="ru-RU" sz="2400" b="1"/>
        </a:p>
      </dgm:t>
    </dgm:pt>
    <dgm:pt modelId="{76E1098A-AA4E-44D1-8363-7E7B4FD1CB7E}">
      <dgm:prSet custT="1"/>
      <dgm:spPr/>
      <dgm:t>
        <a:bodyPr/>
        <a:lstStyle/>
        <a:p>
          <a:r>
            <a:rPr lang="ru-RU" sz="1600" b="1" dirty="0" smtClean="0"/>
            <a:t>Промежуточная аттестация обучающихся</a:t>
          </a:r>
          <a:endParaRPr lang="ru-RU" sz="1600" b="1" dirty="0"/>
        </a:p>
      </dgm:t>
    </dgm:pt>
    <dgm:pt modelId="{4E1182A0-E183-4BC3-B020-F5F56631132C}" type="parTrans" cxnId="{79558DF2-5B26-4987-950C-E2609098AE62}">
      <dgm:prSet/>
      <dgm:spPr/>
      <dgm:t>
        <a:bodyPr/>
        <a:lstStyle/>
        <a:p>
          <a:endParaRPr lang="ru-RU" sz="2400" b="1"/>
        </a:p>
      </dgm:t>
    </dgm:pt>
    <dgm:pt modelId="{2D7D03B2-25B0-4A61-9B4B-A74D34178393}" type="sibTrans" cxnId="{79558DF2-5B26-4987-950C-E2609098AE62}">
      <dgm:prSet/>
      <dgm:spPr/>
      <dgm:t>
        <a:bodyPr/>
        <a:lstStyle/>
        <a:p>
          <a:endParaRPr lang="ru-RU" sz="2400" b="1"/>
        </a:p>
      </dgm:t>
    </dgm:pt>
    <dgm:pt modelId="{5E5C58FC-58BB-4953-8CBD-848B422F3A91}">
      <dgm:prSet/>
      <dgm:spPr/>
      <dgm:t>
        <a:bodyPr/>
        <a:lstStyle/>
        <a:p>
          <a:endParaRPr lang="ru-RU" sz="2400" b="1" dirty="0"/>
        </a:p>
      </dgm:t>
    </dgm:pt>
    <dgm:pt modelId="{50F941D1-CFDC-42EC-8A90-25E17A94B72F}" type="parTrans" cxnId="{590E8FA7-0CC2-4269-A463-0F112F9F6BE5}">
      <dgm:prSet/>
      <dgm:spPr/>
      <dgm:t>
        <a:bodyPr/>
        <a:lstStyle/>
        <a:p>
          <a:endParaRPr lang="ru-RU" sz="2400" b="1"/>
        </a:p>
      </dgm:t>
    </dgm:pt>
    <dgm:pt modelId="{C5D0CC9D-B5E6-442A-A240-E2038946B8FF}" type="sibTrans" cxnId="{590E8FA7-0CC2-4269-A463-0F112F9F6BE5}">
      <dgm:prSet/>
      <dgm:spPr/>
      <dgm:t>
        <a:bodyPr/>
        <a:lstStyle/>
        <a:p>
          <a:endParaRPr lang="ru-RU" sz="2400" b="1"/>
        </a:p>
      </dgm:t>
    </dgm:pt>
    <dgm:pt modelId="{575240AA-770B-454C-BE6B-FE7D2D9413B5}">
      <dgm:prSet custT="1"/>
      <dgm:spPr/>
      <dgm:t>
        <a:bodyPr/>
        <a:lstStyle/>
        <a:p>
          <a:r>
            <a:rPr lang="ru-RU" sz="1600" b="1" dirty="0" smtClean="0"/>
            <a:t>Внешняя оценка качества образования</a:t>
          </a:r>
          <a:endParaRPr lang="ru-RU" sz="1600" b="1" dirty="0"/>
        </a:p>
      </dgm:t>
    </dgm:pt>
    <dgm:pt modelId="{9EAFE072-2759-46E2-8E8D-4AF2FCB42B89}" type="parTrans" cxnId="{4E969C47-39DC-4820-8148-0DD0160E218C}">
      <dgm:prSet/>
      <dgm:spPr/>
      <dgm:t>
        <a:bodyPr/>
        <a:lstStyle/>
        <a:p>
          <a:endParaRPr lang="ru-RU" sz="2400" b="1"/>
        </a:p>
      </dgm:t>
    </dgm:pt>
    <dgm:pt modelId="{482594A0-9664-4C00-8296-8628D4517EAE}" type="sibTrans" cxnId="{4E969C47-39DC-4820-8148-0DD0160E218C}">
      <dgm:prSet/>
      <dgm:spPr/>
      <dgm:t>
        <a:bodyPr/>
        <a:lstStyle/>
        <a:p>
          <a:endParaRPr lang="ru-RU" sz="2400" b="1"/>
        </a:p>
      </dgm:t>
    </dgm:pt>
    <dgm:pt modelId="{42FBC784-1D9B-42FB-89BD-B9C6D442E765}">
      <dgm:prSet/>
      <dgm:spPr/>
      <dgm:t>
        <a:bodyPr/>
        <a:lstStyle/>
        <a:p>
          <a:endParaRPr lang="ru-RU" sz="2400" b="1" dirty="0"/>
        </a:p>
      </dgm:t>
    </dgm:pt>
    <dgm:pt modelId="{DB8854AD-6184-44AD-8B3F-E24135621C28}" type="parTrans" cxnId="{85D4F772-9F02-428A-9355-6EE09B9BE7DD}">
      <dgm:prSet/>
      <dgm:spPr/>
      <dgm:t>
        <a:bodyPr/>
        <a:lstStyle/>
        <a:p>
          <a:endParaRPr lang="ru-RU" sz="2400" b="1"/>
        </a:p>
      </dgm:t>
    </dgm:pt>
    <dgm:pt modelId="{2F3F708A-D225-4F2C-BC6B-28C222F918AD}" type="sibTrans" cxnId="{85D4F772-9F02-428A-9355-6EE09B9BE7DD}">
      <dgm:prSet/>
      <dgm:spPr/>
      <dgm:t>
        <a:bodyPr/>
        <a:lstStyle/>
        <a:p>
          <a:endParaRPr lang="ru-RU" sz="2400" b="1"/>
        </a:p>
      </dgm:t>
    </dgm:pt>
    <dgm:pt modelId="{DACC0FB2-910F-4FB8-B5F2-4564FDA24301}" type="pres">
      <dgm:prSet presAssocID="{F5C400B6-3035-422F-9905-9F749F13484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F4D139-2E3F-45FE-A52C-37A2854E8432}" type="pres">
      <dgm:prSet presAssocID="{F5C400B6-3035-422F-9905-9F749F134846}" presName="diamond" presStyleLbl="bgShp" presStyleIdx="0" presStyleCnt="1"/>
      <dgm:spPr/>
    </dgm:pt>
    <dgm:pt modelId="{5736AB59-2391-410A-AE0F-804BF0B3849D}" type="pres">
      <dgm:prSet presAssocID="{F5C400B6-3035-422F-9905-9F749F134846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54B4C6-DB84-482B-820C-7E89919E3ECE}" type="pres">
      <dgm:prSet presAssocID="{F5C400B6-3035-422F-9905-9F749F134846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2560FA-EC01-46BA-8681-027B4847BAB1}" type="pres">
      <dgm:prSet presAssocID="{F5C400B6-3035-422F-9905-9F749F134846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C1601-7725-4C36-AE43-DF35F9624B98}" type="pres">
      <dgm:prSet presAssocID="{F5C400B6-3035-422F-9905-9F749F134846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DF39A8-E025-4CBF-9468-6E6BDFE3335F}" type="presOf" srcId="{94A96003-B5A5-42EE-97F7-C800447F9E01}" destId="{5736AB59-2391-410A-AE0F-804BF0B3849D}" srcOrd="0" destOrd="0" presId="urn:microsoft.com/office/officeart/2005/8/layout/matrix3"/>
    <dgm:cxn modelId="{5AD3AB85-5B86-4DF9-992C-163EEFA18BC3}" type="presOf" srcId="{76E1098A-AA4E-44D1-8363-7E7B4FD1CB7E}" destId="{AF2560FA-EC01-46BA-8681-027B4847BAB1}" srcOrd="0" destOrd="0" presId="urn:microsoft.com/office/officeart/2005/8/layout/matrix3"/>
    <dgm:cxn modelId="{A9F3E37C-AA5A-4038-B958-010BC0F50FB8}" srcId="{F5C400B6-3035-422F-9905-9F749F134846}" destId="{EB05562D-E256-4CC4-8450-8729A434CE7A}" srcOrd="1" destOrd="0" parTransId="{E0FB5247-278E-43CA-B41D-560ED27F1E79}" sibTransId="{1658DFED-47CE-48DA-A68D-C323DF38E405}"/>
    <dgm:cxn modelId="{45FD9541-EF94-4BE8-B403-D0E620D0A8EA}" type="presOf" srcId="{F5C400B6-3035-422F-9905-9F749F134846}" destId="{DACC0FB2-910F-4FB8-B5F2-4564FDA24301}" srcOrd="0" destOrd="0" presId="urn:microsoft.com/office/officeart/2005/8/layout/matrix3"/>
    <dgm:cxn modelId="{FCC529E2-DC6C-4FEF-AFEC-85CD1B31B05A}" type="presOf" srcId="{EB05562D-E256-4CC4-8450-8729A434CE7A}" destId="{A554B4C6-DB84-482B-820C-7E89919E3ECE}" srcOrd="0" destOrd="0" presId="urn:microsoft.com/office/officeart/2005/8/layout/matrix3"/>
    <dgm:cxn modelId="{917D66D0-9B95-409E-BC93-24F2F754CD0B}" srcId="{F5C400B6-3035-422F-9905-9F749F134846}" destId="{94A96003-B5A5-42EE-97F7-C800447F9E01}" srcOrd="0" destOrd="0" parTransId="{EA4E5B66-A7DF-4F34-BE52-6785CECA8AC5}" sibTransId="{3F736712-1768-4209-B246-4B2D4EE8941C}"/>
    <dgm:cxn modelId="{590E8FA7-0CC2-4269-A463-0F112F9F6BE5}" srcId="{F5C400B6-3035-422F-9905-9F749F134846}" destId="{5E5C58FC-58BB-4953-8CBD-848B422F3A91}" srcOrd="5" destOrd="0" parTransId="{50F941D1-CFDC-42EC-8A90-25E17A94B72F}" sibTransId="{C5D0CC9D-B5E6-442A-A240-E2038946B8FF}"/>
    <dgm:cxn modelId="{4E969C47-39DC-4820-8148-0DD0160E218C}" srcId="{F5C400B6-3035-422F-9905-9F749F134846}" destId="{575240AA-770B-454C-BE6B-FE7D2D9413B5}" srcOrd="3" destOrd="0" parTransId="{9EAFE072-2759-46E2-8E8D-4AF2FCB42B89}" sibTransId="{482594A0-9664-4C00-8296-8628D4517EAE}"/>
    <dgm:cxn modelId="{79558DF2-5B26-4987-950C-E2609098AE62}" srcId="{F5C400B6-3035-422F-9905-9F749F134846}" destId="{76E1098A-AA4E-44D1-8363-7E7B4FD1CB7E}" srcOrd="2" destOrd="0" parTransId="{4E1182A0-E183-4BC3-B020-F5F56631132C}" sibTransId="{2D7D03B2-25B0-4A61-9B4B-A74D34178393}"/>
    <dgm:cxn modelId="{85D4F772-9F02-428A-9355-6EE09B9BE7DD}" srcId="{F5C400B6-3035-422F-9905-9F749F134846}" destId="{42FBC784-1D9B-42FB-89BD-B9C6D442E765}" srcOrd="4" destOrd="0" parTransId="{DB8854AD-6184-44AD-8B3F-E24135621C28}" sibTransId="{2F3F708A-D225-4F2C-BC6B-28C222F918AD}"/>
    <dgm:cxn modelId="{AA7E60F9-945E-455E-9CEA-EB38310A18B3}" type="presOf" srcId="{575240AA-770B-454C-BE6B-FE7D2D9413B5}" destId="{B80C1601-7725-4C36-AE43-DF35F9624B98}" srcOrd="0" destOrd="0" presId="urn:microsoft.com/office/officeart/2005/8/layout/matrix3"/>
    <dgm:cxn modelId="{7472EEED-5A66-4DC1-B18E-A943A4BD3F2D}" type="presParOf" srcId="{DACC0FB2-910F-4FB8-B5F2-4564FDA24301}" destId="{11F4D139-2E3F-45FE-A52C-37A2854E8432}" srcOrd="0" destOrd="0" presId="urn:microsoft.com/office/officeart/2005/8/layout/matrix3"/>
    <dgm:cxn modelId="{2D631DB4-4AED-4082-B682-19DD7CE3E0B3}" type="presParOf" srcId="{DACC0FB2-910F-4FB8-B5F2-4564FDA24301}" destId="{5736AB59-2391-410A-AE0F-804BF0B3849D}" srcOrd="1" destOrd="0" presId="urn:microsoft.com/office/officeart/2005/8/layout/matrix3"/>
    <dgm:cxn modelId="{3D656CDE-6C14-4E39-9472-EA17872FBE8D}" type="presParOf" srcId="{DACC0FB2-910F-4FB8-B5F2-4564FDA24301}" destId="{A554B4C6-DB84-482B-820C-7E89919E3ECE}" srcOrd="2" destOrd="0" presId="urn:microsoft.com/office/officeart/2005/8/layout/matrix3"/>
    <dgm:cxn modelId="{18C64CD2-A2DB-4F15-AF14-99E225CA4F42}" type="presParOf" srcId="{DACC0FB2-910F-4FB8-B5F2-4564FDA24301}" destId="{AF2560FA-EC01-46BA-8681-027B4847BAB1}" srcOrd="3" destOrd="0" presId="urn:microsoft.com/office/officeart/2005/8/layout/matrix3"/>
    <dgm:cxn modelId="{41B83123-5B41-48D2-B3CF-0A360168264A}" type="presParOf" srcId="{DACC0FB2-910F-4FB8-B5F2-4564FDA24301}" destId="{B80C1601-7725-4C36-AE43-DF35F9624B9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FC3BDE-D7EB-4A3E-8163-1C30AA6C718A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58F24A7D-DB1F-4A3B-8AFF-A5AFC2316A5D}">
      <dgm:prSet phldrT="[Текст]" custT="1"/>
      <dgm:spPr/>
      <dgm:t>
        <a:bodyPr/>
        <a:lstStyle/>
        <a:p>
          <a:r>
            <a:rPr lang="ru-RU" sz="1400" b="1" dirty="0" smtClean="0"/>
            <a:t>Доверие ученика и семьи к школьным отметкам</a:t>
          </a:r>
          <a:endParaRPr lang="ru-RU" sz="1400" b="1" dirty="0"/>
        </a:p>
      </dgm:t>
    </dgm:pt>
    <dgm:pt modelId="{6573D67A-95A5-422E-9480-BBB71305D413}" type="parTrans" cxnId="{8962BB0F-1EE2-4DAD-A57B-102A07A66D42}">
      <dgm:prSet/>
      <dgm:spPr/>
      <dgm:t>
        <a:bodyPr/>
        <a:lstStyle/>
        <a:p>
          <a:endParaRPr lang="ru-RU"/>
        </a:p>
      </dgm:t>
    </dgm:pt>
    <dgm:pt modelId="{03F59067-549B-4421-9BCF-B2CFD9F77E62}" type="sibTrans" cxnId="{8962BB0F-1EE2-4DAD-A57B-102A07A66D42}">
      <dgm:prSet/>
      <dgm:spPr/>
      <dgm:t>
        <a:bodyPr/>
        <a:lstStyle/>
        <a:p>
          <a:endParaRPr lang="ru-RU"/>
        </a:p>
      </dgm:t>
    </dgm:pt>
    <dgm:pt modelId="{72EF8FA9-6298-4856-9E64-6C3D55DEA66C}">
      <dgm:prSet phldrT="[Текст]"/>
      <dgm:spPr/>
      <dgm:t>
        <a:bodyPr/>
        <a:lstStyle/>
        <a:p>
          <a:r>
            <a:rPr lang="ru-RU" dirty="0" smtClean="0"/>
            <a:t>Точное планирование </a:t>
          </a:r>
        </a:p>
        <a:p>
          <a:r>
            <a:rPr lang="ru-RU" dirty="0" smtClean="0"/>
            <a:t>дальнейшей образовательной </a:t>
          </a:r>
        </a:p>
        <a:p>
          <a:r>
            <a:rPr lang="ru-RU" dirty="0" smtClean="0"/>
            <a:t>траектории</a:t>
          </a:r>
          <a:endParaRPr lang="ru-RU" dirty="0"/>
        </a:p>
      </dgm:t>
    </dgm:pt>
    <dgm:pt modelId="{AE346C26-BEC3-4ADD-9659-BD6C3B0363B0}" type="parTrans" cxnId="{0DCA482C-1EC1-44D6-A27D-6A56C1FD4984}">
      <dgm:prSet/>
      <dgm:spPr/>
      <dgm:t>
        <a:bodyPr/>
        <a:lstStyle/>
        <a:p>
          <a:endParaRPr lang="ru-RU"/>
        </a:p>
      </dgm:t>
    </dgm:pt>
    <dgm:pt modelId="{790BF288-0CE6-437A-8466-AB8D3967C700}" type="sibTrans" cxnId="{0DCA482C-1EC1-44D6-A27D-6A56C1FD4984}">
      <dgm:prSet/>
      <dgm:spPr/>
      <dgm:t>
        <a:bodyPr/>
        <a:lstStyle/>
        <a:p>
          <a:endParaRPr lang="ru-RU"/>
        </a:p>
      </dgm:t>
    </dgm:pt>
    <dgm:pt modelId="{90ED9095-9C50-44C1-99C0-B82D966FDB2D}">
      <dgm:prSet phldrT="[Текст]"/>
      <dgm:spPr/>
      <dgm:t>
        <a:bodyPr/>
        <a:lstStyle/>
        <a:p>
          <a:r>
            <a:rPr lang="ru-RU" dirty="0" smtClean="0"/>
            <a:t>Точный прогноз результатов </a:t>
          </a:r>
        </a:p>
        <a:p>
          <a:r>
            <a:rPr lang="ru-RU" dirty="0" smtClean="0"/>
            <a:t>ОГЭ – поступление в СПО</a:t>
          </a:r>
        </a:p>
        <a:p>
          <a:r>
            <a:rPr lang="ru-RU" dirty="0" smtClean="0"/>
            <a:t>или 10 класс</a:t>
          </a:r>
          <a:endParaRPr lang="ru-RU" dirty="0"/>
        </a:p>
      </dgm:t>
    </dgm:pt>
    <dgm:pt modelId="{E965F685-1AFF-4A9E-A281-9887840D6FFF}" type="parTrans" cxnId="{56D79F67-F42D-4EB4-8A3F-EA62754252F8}">
      <dgm:prSet/>
      <dgm:spPr/>
      <dgm:t>
        <a:bodyPr/>
        <a:lstStyle/>
        <a:p>
          <a:endParaRPr lang="ru-RU"/>
        </a:p>
      </dgm:t>
    </dgm:pt>
    <dgm:pt modelId="{12FB0F1D-B453-420B-9CB8-2BCA0C52B370}" type="sibTrans" cxnId="{56D79F67-F42D-4EB4-8A3F-EA62754252F8}">
      <dgm:prSet/>
      <dgm:spPr/>
      <dgm:t>
        <a:bodyPr/>
        <a:lstStyle/>
        <a:p>
          <a:endParaRPr lang="ru-RU"/>
        </a:p>
      </dgm:t>
    </dgm:pt>
    <dgm:pt modelId="{FE61AF7D-F3DD-4C85-824A-5CE66AC5742C}">
      <dgm:prSet/>
      <dgm:spPr/>
      <dgm:t>
        <a:bodyPr/>
        <a:lstStyle/>
        <a:p>
          <a:r>
            <a:rPr lang="ru-RU" dirty="0" smtClean="0"/>
            <a:t>Точный прогноз результатов </a:t>
          </a:r>
        </a:p>
        <a:p>
          <a:r>
            <a:rPr lang="ru-RU" dirty="0" smtClean="0"/>
            <a:t>ЕГЭ – поступление в ВУЗ</a:t>
          </a:r>
          <a:endParaRPr lang="ru-RU" dirty="0"/>
        </a:p>
      </dgm:t>
    </dgm:pt>
    <dgm:pt modelId="{C73EBB97-78BC-4B0C-92FE-7CFA9B007C73}" type="parTrans" cxnId="{CA1BB4F1-3CC1-4842-A20B-F8D6C9AC1310}">
      <dgm:prSet/>
      <dgm:spPr/>
      <dgm:t>
        <a:bodyPr/>
        <a:lstStyle/>
        <a:p>
          <a:endParaRPr lang="ru-RU"/>
        </a:p>
      </dgm:t>
    </dgm:pt>
    <dgm:pt modelId="{BC040539-C9FA-4363-9D26-73B88D89BD56}" type="sibTrans" cxnId="{CA1BB4F1-3CC1-4842-A20B-F8D6C9AC1310}">
      <dgm:prSet/>
      <dgm:spPr/>
      <dgm:t>
        <a:bodyPr/>
        <a:lstStyle/>
        <a:p>
          <a:endParaRPr lang="ru-RU"/>
        </a:p>
      </dgm:t>
    </dgm:pt>
    <dgm:pt modelId="{93D1BE8B-C064-4E3C-B2B5-C5E0AB40151A}" type="pres">
      <dgm:prSet presAssocID="{E8FC3BDE-D7EB-4A3E-8163-1C30AA6C718A}" presName="Name0" presStyleCnt="0">
        <dgm:presLayoutVars>
          <dgm:dir/>
          <dgm:resizeHandles val="exact"/>
        </dgm:presLayoutVars>
      </dgm:prSet>
      <dgm:spPr/>
    </dgm:pt>
    <dgm:pt modelId="{D67BC3AC-949E-4097-B0CE-98C17C570E1C}" type="pres">
      <dgm:prSet presAssocID="{58F24A7D-DB1F-4A3B-8AFF-A5AFC2316A5D}" presName="node" presStyleLbl="node1" presStyleIdx="0" presStyleCnt="4" custScaleX="122557" custScaleY="67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0C2C46-1C08-45A5-8A00-5918CF02091F}" type="pres">
      <dgm:prSet presAssocID="{03F59067-549B-4421-9BCF-B2CFD9F77E6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8A3CBB4-68E4-41D2-9675-B73F80FF1A8F}" type="pres">
      <dgm:prSet presAssocID="{03F59067-549B-4421-9BCF-B2CFD9F77E6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3FB26B9-F1D2-4EE8-892E-5DB1B457CD71}" type="pres">
      <dgm:prSet presAssocID="{72EF8FA9-6298-4856-9E64-6C3D55DEA66C}" presName="node" presStyleLbl="node1" presStyleIdx="1" presStyleCnt="4" custScaleX="136212" custScaleY="68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2207F-AFDF-473E-96A3-31167458088D}" type="pres">
      <dgm:prSet presAssocID="{790BF288-0CE6-437A-8466-AB8D3967C70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6C6C86D-F9EB-4C30-9016-5EE9CA9DD6ED}" type="pres">
      <dgm:prSet presAssocID="{790BF288-0CE6-437A-8466-AB8D3967C70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9EC9CB4-EFAF-49DD-9F4D-5A914F271D9A}" type="pres">
      <dgm:prSet presAssocID="{90ED9095-9C50-44C1-99C0-B82D966FDB2D}" presName="node" presStyleLbl="node1" presStyleIdx="2" presStyleCnt="4" custScaleX="140219" custScaleY="69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73F74-CC24-447A-9A33-887CEF4A0701}" type="pres">
      <dgm:prSet presAssocID="{12FB0F1D-B453-420B-9CB8-2BCA0C52B37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5CD118E-0142-4825-9F90-B05BCF655646}" type="pres">
      <dgm:prSet presAssocID="{12FB0F1D-B453-420B-9CB8-2BCA0C52B370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5601CF3E-A64B-4F3E-B659-EAD15E7AA557}" type="pres">
      <dgm:prSet presAssocID="{FE61AF7D-F3DD-4C85-824A-5CE66AC5742C}" presName="node" presStyleLbl="node1" presStyleIdx="3" presStyleCnt="4" custScaleX="129903" custScaleY="70894" custLinFactNeighborX="7062" custLinFactNeighborY="2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5198A3-ECD0-4B00-8396-E33C0F64E9DE}" type="presOf" srcId="{FE61AF7D-F3DD-4C85-824A-5CE66AC5742C}" destId="{5601CF3E-A64B-4F3E-B659-EAD15E7AA557}" srcOrd="0" destOrd="0" presId="urn:microsoft.com/office/officeart/2005/8/layout/process1"/>
    <dgm:cxn modelId="{125587F8-0936-4F25-96C3-D2B69579329C}" type="presOf" srcId="{12FB0F1D-B453-420B-9CB8-2BCA0C52B370}" destId="{35CD118E-0142-4825-9F90-B05BCF655646}" srcOrd="1" destOrd="0" presId="urn:microsoft.com/office/officeart/2005/8/layout/process1"/>
    <dgm:cxn modelId="{CE21C872-05DC-4888-8618-DA08C02B6C9D}" type="presOf" srcId="{790BF288-0CE6-437A-8466-AB8D3967C700}" destId="{A6C6C86D-F9EB-4C30-9016-5EE9CA9DD6ED}" srcOrd="1" destOrd="0" presId="urn:microsoft.com/office/officeart/2005/8/layout/process1"/>
    <dgm:cxn modelId="{CB1A7695-EC40-4DD9-BBD7-5D245642BB65}" type="presOf" srcId="{03F59067-549B-4421-9BCF-B2CFD9F77E62}" destId="{980C2C46-1C08-45A5-8A00-5918CF02091F}" srcOrd="0" destOrd="0" presId="urn:microsoft.com/office/officeart/2005/8/layout/process1"/>
    <dgm:cxn modelId="{0934DC9E-5768-4F79-A22B-08263EABCA57}" type="presOf" srcId="{72EF8FA9-6298-4856-9E64-6C3D55DEA66C}" destId="{A3FB26B9-F1D2-4EE8-892E-5DB1B457CD71}" srcOrd="0" destOrd="0" presId="urn:microsoft.com/office/officeart/2005/8/layout/process1"/>
    <dgm:cxn modelId="{30D50B31-96D2-425B-A729-32D7F7276503}" type="presOf" srcId="{90ED9095-9C50-44C1-99C0-B82D966FDB2D}" destId="{69EC9CB4-EFAF-49DD-9F4D-5A914F271D9A}" srcOrd="0" destOrd="0" presId="urn:microsoft.com/office/officeart/2005/8/layout/process1"/>
    <dgm:cxn modelId="{0DCA482C-1EC1-44D6-A27D-6A56C1FD4984}" srcId="{E8FC3BDE-D7EB-4A3E-8163-1C30AA6C718A}" destId="{72EF8FA9-6298-4856-9E64-6C3D55DEA66C}" srcOrd="1" destOrd="0" parTransId="{AE346C26-BEC3-4ADD-9659-BD6C3B0363B0}" sibTransId="{790BF288-0CE6-437A-8466-AB8D3967C700}"/>
    <dgm:cxn modelId="{E02FB7FF-A574-432D-BB18-A1CD1FD6547F}" type="presOf" srcId="{790BF288-0CE6-437A-8466-AB8D3967C700}" destId="{14A2207F-AFDF-473E-96A3-31167458088D}" srcOrd="0" destOrd="0" presId="urn:microsoft.com/office/officeart/2005/8/layout/process1"/>
    <dgm:cxn modelId="{FA3B4AF9-B0DA-47ED-B28A-03DBC704BAD6}" type="presOf" srcId="{E8FC3BDE-D7EB-4A3E-8163-1C30AA6C718A}" destId="{93D1BE8B-C064-4E3C-B2B5-C5E0AB40151A}" srcOrd="0" destOrd="0" presId="urn:microsoft.com/office/officeart/2005/8/layout/process1"/>
    <dgm:cxn modelId="{56D79F67-F42D-4EB4-8A3F-EA62754252F8}" srcId="{E8FC3BDE-D7EB-4A3E-8163-1C30AA6C718A}" destId="{90ED9095-9C50-44C1-99C0-B82D966FDB2D}" srcOrd="2" destOrd="0" parTransId="{E965F685-1AFF-4A9E-A281-9887840D6FFF}" sibTransId="{12FB0F1D-B453-420B-9CB8-2BCA0C52B370}"/>
    <dgm:cxn modelId="{2A4DF2C7-AB0E-43BE-83AE-AB7AA11F32FA}" type="presOf" srcId="{58F24A7D-DB1F-4A3B-8AFF-A5AFC2316A5D}" destId="{D67BC3AC-949E-4097-B0CE-98C17C570E1C}" srcOrd="0" destOrd="0" presId="urn:microsoft.com/office/officeart/2005/8/layout/process1"/>
    <dgm:cxn modelId="{CA1BB4F1-3CC1-4842-A20B-F8D6C9AC1310}" srcId="{E8FC3BDE-D7EB-4A3E-8163-1C30AA6C718A}" destId="{FE61AF7D-F3DD-4C85-824A-5CE66AC5742C}" srcOrd="3" destOrd="0" parTransId="{C73EBB97-78BC-4B0C-92FE-7CFA9B007C73}" sibTransId="{BC040539-C9FA-4363-9D26-73B88D89BD56}"/>
    <dgm:cxn modelId="{8962BB0F-1EE2-4DAD-A57B-102A07A66D42}" srcId="{E8FC3BDE-D7EB-4A3E-8163-1C30AA6C718A}" destId="{58F24A7D-DB1F-4A3B-8AFF-A5AFC2316A5D}" srcOrd="0" destOrd="0" parTransId="{6573D67A-95A5-422E-9480-BBB71305D413}" sibTransId="{03F59067-549B-4421-9BCF-B2CFD9F77E62}"/>
    <dgm:cxn modelId="{557E2A57-8A19-4EBB-983F-32A22108946F}" type="presOf" srcId="{12FB0F1D-B453-420B-9CB8-2BCA0C52B370}" destId="{D3B73F74-CC24-447A-9A33-887CEF4A0701}" srcOrd="0" destOrd="0" presId="urn:microsoft.com/office/officeart/2005/8/layout/process1"/>
    <dgm:cxn modelId="{CD55EFB3-5B56-47EC-B289-EE329373B4E3}" type="presOf" srcId="{03F59067-549B-4421-9BCF-B2CFD9F77E62}" destId="{48A3CBB4-68E4-41D2-9675-B73F80FF1A8F}" srcOrd="1" destOrd="0" presId="urn:microsoft.com/office/officeart/2005/8/layout/process1"/>
    <dgm:cxn modelId="{3E399284-26DE-40D6-841F-0AB739517A21}" type="presParOf" srcId="{93D1BE8B-C064-4E3C-B2B5-C5E0AB40151A}" destId="{D67BC3AC-949E-4097-B0CE-98C17C570E1C}" srcOrd="0" destOrd="0" presId="urn:microsoft.com/office/officeart/2005/8/layout/process1"/>
    <dgm:cxn modelId="{6811A4BA-338F-4A9E-B4D5-864D4DE8C33A}" type="presParOf" srcId="{93D1BE8B-C064-4E3C-B2B5-C5E0AB40151A}" destId="{980C2C46-1C08-45A5-8A00-5918CF02091F}" srcOrd="1" destOrd="0" presId="urn:microsoft.com/office/officeart/2005/8/layout/process1"/>
    <dgm:cxn modelId="{915A3CA6-8C9B-42FA-BBD8-BBBADB64DA11}" type="presParOf" srcId="{980C2C46-1C08-45A5-8A00-5918CF02091F}" destId="{48A3CBB4-68E4-41D2-9675-B73F80FF1A8F}" srcOrd="0" destOrd="0" presId="urn:microsoft.com/office/officeart/2005/8/layout/process1"/>
    <dgm:cxn modelId="{B84D328F-4C05-4339-8B3D-B5269CAF38E0}" type="presParOf" srcId="{93D1BE8B-C064-4E3C-B2B5-C5E0AB40151A}" destId="{A3FB26B9-F1D2-4EE8-892E-5DB1B457CD71}" srcOrd="2" destOrd="0" presId="urn:microsoft.com/office/officeart/2005/8/layout/process1"/>
    <dgm:cxn modelId="{E7B2B6F0-EA05-4A2B-BA9D-BBF35B7F6B6C}" type="presParOf" srcId="{93D1BE8B-C064-4E3C-B2B5-C5E0AB40151A}" destId="{14A2207F-AFDF-473E-96A3-31167458088D}" srcOrd="3" destOrd="0" presId="urn:microsoft.com/office/officeart/2005/8/layout/process1"/>
    <dgm:cxn modelId="{843C11E9-96BE-4B07-872C-975011999E37}" type="presParOf" srcId="{14A2207F-AFDF-473E-96A3-31167458088D}" destId="{A6C6C86D-F9EB-4C30-9016-5EE9CA9DD6ED}" srcOrd="0" destOrd="0" presId="urn:microsoft.com/office/officeart/2005/8/layout/process1"/>
    <dgm:cxn modelId="{726B7111-F5F0-47A8-912A-DF38FEA427EF}" type="presParOf" srcId="{93D1BE8B-C064-4E3C-B2B5-C5E0AB40151A}" destId="{69EC9CB4-EFAF-49DD-9F4D-5A914F271D9A}" srcOrd="4" destOrd="0" presId="urn:microsoft.com/office/officeart/2005/8/layout/process1"/>
    <dgm:cxn modelId="{9BD326AF-245A-45F9-808A-A1D6DB460FF9}" type="presParOf" srcId="{93D1BE8B-C064-4E3C-B2B5-C5E0AB40151A}" destId="{D3B73F74-CC24-447A-9A33-887CEF4A0701}" srcOrd="5" destOrd="0" presId="urn:microsoft.com/office/officeart/2005/8/layout/process1"/>
    <dgm:cxn modelId="{923E0351-39EA-4026-9269-8705DB2CBE4B}" type="presParOf" srcId="{D3B73F74-CC24-447A-9A33-887CEF4A0701}" destId="{35CD118E-0142-4825-9F90-B05BCF655646}" srcOrd="0" destOrd="0" presId="urn:microsoft.com/office/officeart/2005/8/layout/process1"/>
    <dgm:cxn modelId="{527AA982-AFEA-4D4D-B25D-705AB80F1169}" type="presParOf" srcId="{93D1BE8B-C064-4E3C-B2B5-C5E0AB40151A}" destId="{5601CF3E-A64B-4F3E-B659-EAD15E7AA55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FC3BDE-D7EB-4A3E-8163-1C30AA6C718A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58F24A7D-DB1F-4A3B-8AFF-A5AFC2316A5D}">
      <dgm:prSet phldrT="[Текст]" custT="1"/>
      <dgm:spPr/>
      <dgm:t>
        <a:bodyPr/>
        <a:lstStyle/>
        <a:p>
          <a:r>
            <a:rPr lang="ru-RU" sz="1400" b="1" dirty="0" smtClean="0"/>
            <a:t>Управление качеством </a:t>
          </a:r>
        </a:p>
        <a:p>
          <a:r>
            <a:rPr lang="ru-RU" sz="1400" b="1" dirty="0" smtClean="0"/>
            <a:t>образования на основе </a:t>
          </a:r>
        </a:p>
        <a:p>
          <a:r>
            <a:rPr lang="ru-RU" sz="1400" b="1" dirty="0" smtClean="0"/>
            <a:t>объективных результатов</a:t>
          </a:r>
          <a:endParaRPr lang="ru-RU" sz="1400" b="1" dirty="0"/>
        </a:p>
      </dgm:t>
    </dgm:pt>
    <dgm:pt modelId="{6573D67A-95A5-422E-9480-BBB71305D413}" type="parTrans" cxnId="{8962BB0F-1EE2-4DAD-A57B-102A07A66D42}">
      <dgm:prSet/>
      <dgm:spPr/>
      <dgm:t>
        <a:bodyPr/>
        <a:lstStyle/>
        <a:p>
          <a:endParaRPr lang="ru-RU"/>
        </a:p>
      </dgm:t>
    </dgm:pt>
    <dgm:pt modelId="{03F59067-549B-4421-9BCF-B2CFD9F77E62}" type="sibTrans" cxnId="{8962BB0F-1EE2-4DAD-A57B-102A07A66D42}">
      <dgm:prSet/>
      <dgm:spPr/>
      <dgm:t>
        <a:bodyPr/>
        <a:lstStyle/>
        <a:p>
          <a:endParaRPr lang="ru-RU"/>
        </a:p>
      </dgm:t>
    </dgm:pt>
    <dgm:pt modelId="{72EF8FA9-6298-4856-9E64-6C3D55DEA66C}">
      <dgm:prSet phldrT="[Текст]"/>
      <dgm:spPr/>
      <dgm:t>
        <a:bodyPr/>
        <a:lstStyle/>
        <a:p>
          <a:r>
            <a:rPr lang="ru-RU" dirty="0" smtClean="0"/>
            <a:t>Соответствие школьных </a:t>
          </a:r>
        </a:p>
        <a:p>
          <a:r>
            <a:rPr lang="ru-RU" dirty="0" smtClean="0"/>
            <a:t>отметок внешним </a:t>
          </a:r>
        </a:p>
        <a:p>
          <a:r>
            <a:rPr lang="ru-RU" dirty="0" smtClean="0"/>
            <a:t>независимым результатам</a:t>
          </a:r>
          <a:endParaRPr lang="ru-RU" dirty="0"/>
        </a:p>
      </dgm:t>
    </dgm:pt>
    <dgm:pt modelId="{AE346C26-BEC3-4ADD-9659-BD6C3B0363B0}" type="parTrans" cxnId="{0DCA482C-1EC1-44D6-A27D-6A56C1FD4984}">
      <dgm:prSet/>
      <dgm:spPr/>
      <dgm:t>
        <a:bodyPr/>
        <a:lstStyle/>
        <a:p>
          <a:endParaRPr lang="ru-RU"/>
        </a:p>
      </dgm:t>
    </dgm:pt>
    <dgm:pt modelId="{790BF288-0CE6-437A-8466-AB8D3967C700}" type="sibTrans" cxnId="{0DCA482C-1EC1-44D6-A27D-6A56C1FD4984}">
      <dgm:prSet/>
      <dgm:spPr/>
      <dgm:t>
        <a:bodyPr/>
        <a:lstStyle/>
        <a:p>
          <a:endParaRPr lang="ru-RU"/>
        </a:p>
      </dgm:t>
    </dgm:pt>
    <dgm:pt modelId="{90ED9095-9C50-44C1-99C0-B82D966FDB2D}">
      <dgm:prSet phldrT="[Текст]"/>
      <dgm:spPr/>
      <dgm:t>
        <a:bodyPr/>
        <a:lstStyle/>
        <a:p>
          <a:r>
            <a:rPr lang="ru-RU" dirty="0" smtClean="0"/>
            <a:t>Реальная (объективная) </a:t>
          </a:r>
        </a:p>
        <a:p>
          <a:r>
            <a:rPr lang="ru-RU" dirty="0" smtClean="0"/>
            <a:t>оценка знаний</a:t>
          </a:r>
          <a:endParaRPr lang="ru-RU" dirty="0"/>
        </a:p>
      </dgm:t>
    </dgm:pt>
    <dgm:pt modelId="{E965F685-1AFF-4A9E-A281-9887840D6FFF}" type="parTrans" cxnId="{56D79F67-F42D-4EB4-8A3F-EA62754252F8}">
      <dgm:prSet/>
      <dgm:spPr/>
      <dgm:t>
        <a:bodyPr/>
        <a:lstStyle/>
        <a:p>
          <a:endParaRPr lang="ru-RU"/>
        </a:p>
      </dgm:t>
    </dgm:pt>
    <dgm:pt modelId="{12FB0F1D-B453-420B-9CB8-2BCA0C52B370}" type="sibTrans" cxnId="{56D79F67-F42D-4EB4-8A3F-EA62754252F8}">
      <dgm:prSet/>
      <dgm:spPr/>
      <dgm:t>
        <a:bodyPr/>
        <a:lstStyle/>
        <a:p>
          <a:endParaRPr lang="ru-RU"/>
        </a:p>
      </dgm:t>
    </dgm:pt>
    <dgm:pt modelId="{FE61AF7D-F3DD-4C85-824A-5CE66AC5742C}">
      <dgm:prSet/>
      <dgm:spPr/>
      <dgm:t>
        <a:bodyPr/>
        <a:lstStyle/>
        <a:p>
          <a:r>
            <a:rPr lang="ru-RU" dirty="0" smtClean="0"/>
            <a:t>Точный прогноз внешних </a:t>
          </a:r>
        </a:p>
        <a:p>
          <a:r>
            <a:rPr lang="ru-RU" dirty="0" smtClean="0"/>
            <a:t>независимых результатов</a:t>
          </a:r>
          <a:endParaRPr lang="ru-RU" dirty="0"/>
        </a:p>
      </dgm:t>
    </dgm:pt>
    <dgm:pt modelId="{C73EBB97-78BC-4B0C-92FE-7CFA9B007C73}" type="parTrans" cxnId="{CA1BB4F1-3CC1-4842-A20B-F8D6C9AC1310}">
      <dgm:prSet/>
      <dgm:spPr/>
      <dgm:t>
        <a:bodyPr/>
        <a:lstStyle/>
        <a:p>
          <a:endParaRPr lang="ru-RU"/>
        </a:p>
      </dgm:t>
    </dgm:pt>
    <dgm:pt modelId="{BC040539-C9FA-4363-9D26-73B88D89BD56}" type="sibTrans" cxnId="{CA1BB4F1-3CC1-4842-A20B-F8D6C9AC1310}">
      <dgm:prSet/>
      <dgm:spPr/>
      <dgm:t>
        <a:bodyPr/>
        <a:lstStyle/>
        <a:p>
          <a:endParaRPr lang="ru-RU"/>
        </a:p>
      </dgm:t>
    </dgm:pt>
    <dgm:pt modelId="{93D1BE8B-C064-4E3C-B2B5-C5E0AB40151A}" type="pres">
      <dgm:prSet presAssocID="{E8FC3BDE-D7EB-4A3E-8163-1C30AA6C718A}" presName="Name0" presStyleCnt="0">
        <dgm:presLayoutVars>
          <dgm:dir/>
          <dgm:resizeHandles val="exact"/>
        </dgm:presLayoutVars>
      </dgm:prSet>
      <dgm:spPr/>
    </dgm:pt>
    <dgm:pt modelId="{D67BC3AC-949E-4097-B0CE-98C17C570E1C}" type="pres">
      <dgm:prSet presAssocID="{58F24A7D-DB1F-4A3B-8AFF-A5AFC2316A5D}" presName="node" presStyleLbl="node1" presStyleIdx="0" presStyleCnt="4" custScaleX="153743" custScaleY="67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0C2C46-1C08-45A5-8A00-5918CF02091F}" type="pres">
      <dgm:prSet presAssocID="{03F59067-549B-4421-9BCF-B2CFD9F77E62}" presName="sibTrans" presStyleLbl="sibTrans2D1" presStyleIdx="0" presStyleCnt="3"/>
      <dgm:spPr/>
      <dgm:t>
        <a:bodyPr/>
        <a:lstStyle/>
        <a:p>
          <a:endParaRPr lang="ru-RU"/>
        </a:p>
      </dgm:t>
    </dgm:pt>
    <dgm:pt modelId="{48A3CBB4-68E4-41D2-9675-B73F80FF1A8F}" type="pres">
      <dgm:prSet presAssocID="{03F59067-549B-4421-9BCF-B2CFD9F77E62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3FB26B9-F1D2-4EE8-892E-5DB1B457CD71}" type="pres">
      <dgm:prSet presAssocID="{72EF8FA9-6298-4856-9E64-6C3D55DEA66C}" presName="node" presStyleLbl="node1" presStyleIdx="1" presStyleCnt="4" custScaleX="136212" custScaleY="685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2207F-AFDF-473E-96A3-31167458088D}" type="pres">
      <dgm:prSet presAssocID="{790BF288-0CE6-437A-8466-AB8D3967C700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6C6C86D-F9EB-4C30-9016-5EE9CA9DD6ED}" type="pres">
      <dgm:prSet presAssocID="{790BF288-0CE6-437A-8466-AB8D3967C70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9EC9CB4-EFAF-49DD-9F4D-5A914F271D9A}" type="pres">
      <dgm:prSet presAssocID="{90ED9095-9C50-44C1-99C0-B82D966FDB2D}" presName="node" presStyleLbl="node1" presStyleIdx="2" presStyleCnt="4" custScaleX="140219" custScaleY="691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73F74-CC24-447A-9A33-887CEF4A0701}" type="pres">
      <dgm:prSet presAssocID="{12FB0F1D-B453-420B-9CB8-2BCA0C52B37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35CD118E-0142-4825-9F90-B05BCF655646}" type="pres">
      <dgm:prSet presAssocID="{12FB0F1D-B453-420B-9CB8-2BCA0C52B370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5601CF3E-A64B-4F3E-B659-EAD15E7AA557}" type="pres">
      <dgm:prSet presAssocID="{FE61AF7D-F3DD-4C85-824A-5CE66AC5742C}" presName="node" presStyleLbl="node1" presStyleIdx="3" presStyleCnt="4" custScaleX="138984" custScaleY="70894" custLinFactNeighborX="7062" custLinFactNeighborY="2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5198A3-ECD0-4B00-8396-E33C0F64E9DE}" type="presOf" srcId="{FE61AF7D-F3DD-4C85-824A-5CE66AC5742C}" destId="{5601CF3E-A64B-4F3E-B659-EAD15E7AA557}" srcOrd="0" destOrd="0" presId="urn:microsoft.com/office/officeart/2005/8/layout/process1"/>
    <dgm:cxn modelId="{125587F8-0936-4F25-96C3-D2B69579329C}" type="presOf" srcId="{12FB0F1D-B453-420B-9CB8-2BCA0C52B370}" destId="{35CD118E-0142-4825-9F90-B05BCF655646}" srcOrd="1" destOrd="0" presId="urn:microsoft.com/office/officeart/2005/8/layout/process1"/>
    <dgm:cxn modelId="{CE21C872-05DC-4888-8618-DA08C02B6C9D}" type="presOf" srcId="{790BF288-0CE6-437A-8466-AB8D3967C700}" destId="{A6C6C86D-F9EB-4C30-9016-5EE9CA9DD6ED}" srcOrd="1" destOrd="0" presId="urn:microsoft.com/office/officeart/2005/8/layout/process1"/>
    <dgm:cxn modelId="{CB1A7695-EC40-4DD9-BBD7-5D245642BB65}" type="presOf" srcId="{03F59067-549B-4421-9BCF-B2CFD9F77E62}" destId="{980C2C46-1C08-45A5-8A00-5918CF02091F}" srcOrd="0" destOrd="0" presId="urn:microsoft.com/office/officeart/2005/8/layout/process1"/>
    <dgm:cxn modelId="{0934DC9E-5768-4F79-A22B-08263EABCA57}" type="presOf" srcId="{72EF8FA9-6298-4856-9E64-6C3D55DEA66C}" destId="{A3FB26B9-F1D2-4EE8-892E-5DB1B457CD71}" srcOrd="0" destOrd="0" presId="urn:microsoft.com/office/officeart/2005/8/layout/process1"/>
    <dgm:cxn modelId="{30D50B31-96D2-425B-A729-32D7F7276503}" type="presOf" srcId="{90ED9095-9C50-44C1-99C0-B82D966FDB2D}" destId="{69EC9CB4-EFAF-49DD-9F4D-5A914F271D9A}" srcOrd="0" destOrd="0" presId="urn:microsoft.com/office/officeart/2005/8/layout/process1"/>
    <dgm:cxn modelId="{0DCA482C-1EC1-44D6-A27D-6A56C1FD4984}" srcId="{E8FC3BDE-D7EB-4A3E-8163-1C30AA6C718A}" destId="{72EF8FA9-6298-4856-9E64-6C3D55DEA66C}" srcOrd="1" destOrd="0" parTransId="{AE346C26-BEC3-4ADD-9659-BD6C3B0363B0}" sibTransId="{790BF288-0CE6-437A-8466-AB8D3967C700}"/>
    <dgm:cxn modelId="{E02FB7FF-A574-432D-BB18-A1CD1FD6547F}" type="presOf" srcId="{790BF288-0CE6-437A-8466-AB8D3967C700}" destId="{14A2207F-AFDF-473E-96A3-31167458088D}" srcOrd="0" destOrd="0" presId="urn:microsoft.com/office/officeart/2005/8/layout/process1"/>
    <dgm:cxn modelId="{FA3B4AF9-B0DA-47ED-B28A-03DBC704BAD6}" type="presOf" srcId="{E8FC3BDE-D7EB-4A3E-8163-1C30AA6C718A}" destId="{93D1BE8B-C064-4E3C-B2B5-C5E0AB40151A}" srcOrd="0" destOrd="0" presId="urn:microsoft.com/office/officeart/2005/8/layout/process1"/>
    <dgm:cxn modelId="{56D79F67-F42D-4EB4-8A3F-EA62754252F8}" srcId="{E8FC3BDE-D7EB-4A3E-8163-1C30AA6C718A}" destId="{90ED9095-9C50-44C1-99C0-B82D966FDB2D}" srcOrd="2" destOrd="0" parTransId="{E965F685-1AFF-4A9E-A281-9887840D6FFF}" sibTransId="{12FB0F1D-B453-420B-9CB8-2BCA0C52B370}"/>
    <dgm:cxn modelId="{2A4DF2C7-AB0E-43BE-83AE-AB7AA11F32FA}" type="presOf" srcId="{58F24A7D-DB1F-4A3B-8AFF-A5AFC2316A5D}" destId="{D67BC3AC-949E-4097-B0CE-98C17C570E1C}" srcOrd="0" destOrd="0" presId="urn:microsoft.com/office/officeart/2005/8/layout/process1"/>
    <dgm:cxn modelId="{CA1BB4F1-3CC1-4842-A20B-F8D6C9AC1310}" srcId="{E8FC3BDE-D7EB-4A3E-8163-1C30AA6C718A}" destId="{FE61AF7D-F3DD-4C85-824A-5CE66AC5742C}" srcOrd="3" destOrd="0" parTransId="{C73EBB97-78BC-4B0C-92FE-7CFA9B007C73}" sibTransId="{BC040539-C9FA-4363-9D26-73B88D89BD56}"/>
    <dgm:cxn modelId="{8962BB0F-1EE2-4DAD-A57B-102A07A66D42}" srcId="{E8FC3BDE-D7EB-4A3E-8163-1C30AA6C718A}" destId="{58F24A7D-DB1F-4A3B-8AFF-A5AFC2316A5D}" srcOrd="0" destOrd="0" parTransId="{6573D67A-95A5-422E-9480-BBB71305D413}" sibTransId="{03F59067-549B-4421-9BCF-B2CFD9F77E62}"/>
    <dgm:cxn modelId="{557E2A57-8A19-4EBB-983F-32A22108946F}" type="presOf" srcId="{12FB0F1D-B453-420B-9CB8-2BCA0C52B370}" destId="{D3B73F74-CC24-447A-9A33-887CEF4A0701}" srcOrd="0" destOrd="0" presId="urn:microsoft.com/office/officeart/2005/8/layout/process1"/>
    <dgm:cxn modelId="{CD55EFB3-5B56-47EC-B289-EE329373B4E3}" type="presOf" srcId="{03F59067-549B-4421-9BCF-B2CFD9F77E62}" destId="{48A3CBB4-68E4-41D2-9675-B73F80FF1A8F}" srcOrd="1" destOrd="0" presId="urn:microsoft.com/office/officeart/2005/8/layout/process1"/>
    <dgm:cxn modelId="{3E399284-26DE-40D6-841F-0AB739517A21}" type="presParOf" srcId="{93D1BE8B-C064-4E3C-B2B5-C5E0AB40151A}" destId="{D67BC3AC-949E-4097-B0CE-98C17C570E1C}" srcOrd="0" destOrd="0" presId="urn:microsoft.com/office/officeart/2005/8/layout/process1"/>
    <dgm:cxn modelId="{6811A4BA-338F-4A9E-B4D5-864D4DE8C33A}" type="presParOf" srcId="{93D1BE8B-C064-4E3C-B2B5-C5E0AB40151A}" destId="{980C2C46-1C08-45A5-8A00-5918CF02091F}" srcOrd="1" destOrd="0" presId="urn:microsoft.com/office/officeart/2005/8/layout/process1"/>
    <dgm:cxn modelId="{915A3CA6-8C9B-42FA-BBD8-BBBADB64DA11}" type="presParOf" srcId="{980C2C46-1C08-45A5-8A00-5918CF02091F}" destId="{48A3CBB4-68E4-41D2-9675-B73F80FF1A8F}" srcOrd="0" destOrd="0" presId="urn:microsoft.com/office/officeart/2005/8/layout/process1"/>
    <dgm:cxn modelId="{B84D328F-4C05-4339-8B3D-B5269CAF38E0}" type="presParOf" srcId="{93D1BE8B-C064-4E3C-B2B5-C5E0AB40151A}" destId="{A3FB26B9-F1D2-4EE8-892E-5DB1B457CD71}" srcOrd="2" destOrd="0" presId="urn:microsoft.com/office/officeart/2005/8/layout/process1"/>
    <dgm:cxn modelId="{E7B2B6F0-EA05-4A2B-BA9D-BBF35B7F6B6C}" type="presParOf" srcId="{93D1BE8B-C064-4E3C-B2B5-C5E0AB40151A}" destId="{14A2207F-AFDF-473E-96A3-31167458088D}" srcOrd="3" destOrd="0" presId="urn:microsoft.com/office/officeart/2005/8/layout/process1"/>
    <dgm:cxn modelId="{843C11E9-96BE-4B07-872C-975011999E37}" type="presParOf" srcId="{14A2207F-AFDF-473E-96A3-31167458088D}" destId="{A6C6C86D-F9EB-4C30-9016-5EE9CA9DD6ED}" srcOrd="0" destOrd="0" presId="urn:microsoft.com/office/officeart/2005/8/layout/process1"/>
    <dgm:cxn modelId="{726B7111-F5F0-47A8-912A-DF38FEA427EF}" type="presParOf" srcId="{93D1BE8B-C064-4E3C-B2B5-C5E0AB40151A}" destId="{69EC9CB4-EFAF-49DD-9F4D-5A914F271D9A}" srcOrd="4" destOrd="0" presId="urn:microsoft.com/office/officeart/2005/8/layout/process1"/>
    <dgm:cxn modelId="{9BD326AF-245A-45F9-808A-A1D6DB460FF9}" type="presParOf" srcId="{93D1BE8B-C064-4E3C-B2B5-C5E0AB40151A}" destId="{D3B73F74-CC24-447A-9A33-887CEF4A0701}" srcOrd="5" destOrd="0" presId="urn:microsoft.com/office/officeart/2005/8/layout/process1"/>
    <dgm:cxn modelId="{923E0351-39EA-4026-9269-8705DB2CBE4B}" type="presParOf" srcId="{D3B73F74-CC24-447A-9A33-887CEF4A0701}" destId="{35CD118E-0142-4825-9F90-B05BCF655646}" srcOrd="0" destOrd="0" presId="urn:microsoft.com/office/officeart/2005/8/layout/process1"/>
    <dgm:cxn modelId="{527AA982-AFEA-4D4D-B25D-705AB80F1169}" type="presParOf" srcId="{93D1BE8B-C064-4E3C-B2B5-C5E0AB40151A}" destId="{5601CF3E-A64B-4F3E-B659-EAD15E7AA557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758C37-C776-40D2-9216-43A2E64924BA}">
      <dsp:nvSpPr>
        <dsp:cNvPr id="0" name=""/>
        <dsp:cNvSpPr/>
      </dsp:nvSpPr>
      <dsp:spPr>
        <a:xfrm>
          <a:off x="0" y="399452"/>
          <a:ext cx="537421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F9CEA5-3C1A-46EF-9879-A61A2AB19F77}">
      <dsp:nvSpPr>
        <dsp:cNvPr id="0" name=""/>
        <dsp:cNvSpPr/>
      </dsp:nvSpPr>
      <dsp:spPr>
        <a:xfrm>
          <a:off x="368516" y="59972"/>
          <a:ext cx="5159227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007" tIns="0" rIns="19500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>
                  <a:lumMod val="10000"/>
                  <a:lumOff val="90000"/>
                </a:schemeClr>
              </a:solidFill>
            </a:rPr>
            <a:t>Федеральные мониторинги и ГИА</a:t>
          </a:r>
        </a:p>
      </dsp:txBody>
      <dsp:txXfrm>
        <a:off x="401660" y="93116"/>
        <a:ext cx="5092939" cy="612672"/>
      </dsp:txXfrm>
    </dsp:sp>
    <dsp:sp modelId="{E81612A4-5D1C-4FFB-9221-D8BB75C3144F}">
      <dsp:nvSpPr>
        <dsp:cNvPr id="0" name=""/>
        <dsp:cNvSpPr/>
      </dsp:nvSpPr>
      <dsp:spPr>
        <a:xfrm>
          <a:off x="0" y="1442733"/>
          <a:ext cx="544305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2C6606-11D2-430B-B465-D411DFC8E053}">
      <dsp:nvSpPr>
        <dsp:cNvPr id="0" name=""/>
        <dsp:cNvSpPr/>
      </dsp:nvSpPr>
      <dsp:spPr>
        <a:xfrm>
          <a:off x="368516" y="1103252"/>
          <a:ext cx="5159227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007" tIns="0" rIns="19500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>
                  <a:lumMod val="10000"/>
                  <a:lumOff val="90000"/>
                </a:schemeClr>
              </a:solidFill>
            </a:rPr>
            <a:t>Региональная система оценки качества образования</a:t>
          </a:r>
          <a:endParaRPr lang="ru-RU" sz="2000" b="1" kern="1200" dirty="0" smtClean="0">
            <a:solidFill>
              <a:schemeClr val="tx1">
                <a:lumMod val="10000"/>
                <a:lumOff val="90000"/>
              </a:schemeClr>
            </a:solidFill>
          </a:endParaRPr>
        </a:p>
      </dsp:txBody>
      <dsp:txXfrm>
        <a:off x="401660" y="1136396"/>
        <a:ext cx="5092939" cy="612672"/>
      </dsp:txXfrm>
    </dsp:sp>
    <dsp:sp modelId="{7E280D95-1431-4D53-9E70-80FA254E5D33}">
      <dsp:nvSpPr>
        <dsp:cNvPr id="0" name=""/>
        <dsp:cNvSpPr/>
      </dsp:nvSpPr>
      <dsp:spPr>
        <a:xfrm>
          <a:off x="0" y="2486012"/>
          <a:ext cx="5374219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AF01FF-DF65-4D4A-AB11-3907620DEF71}">
      <dsp:nvSpPr>
        <dsp:cNvPr id="0" name=""/>
        <dsp:cNvSpPr/>
      </dsp:nvSpPr>
      <dsp:spPr>
        <a:xfrm>
          <a:off x="368516" y="2146533"/>
          <a:ext cx="5159227" cy="678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5007" tIns="0" rIns="19500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>
              <a:solidFill>
                <a:schemeClr val="tx1">
                  <a:lumMod val="10000"/>
                  <a:lumOff val="90000"/>
                </a:schemeClr>
              </a:solidFill>
            </a:rPr>
            <a:t>Внутренняя система оценки качества образования</a:t>
          </a:r>
          <a:endParaRPr lang="ru-RU" sz="2000" b="1" kern="1200" dirty="0" smtClean="0">
            <a:solidFill>
              <a:schemeClr val="tx1">
                <a:lumMod val="10000"/>
                <a:lumOff val="90000"/>
              </a:schemeClr>
            </a:solidFill>
          </a:endParaRPr>
        </a:p>
      </dsp:txBody>
      <dsp:txXfrm>
        <a:off x="401660" y="2179677"/>
        <a:ext cx="5092939" cy="6126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CE50C-29A2-479E-9449-C06CCE090D47}">
      <dsp:nvSpPr>
        <dsp:cNvPr id="0" name=""/>
        <dsp:cNvSpPr/>
      </dsp:nvSpPr>
      <dsp:spPr>
        <a:xfrm>
          <a:off x="0" y="390698"/>
          <a:ext cx="2987039" cy="298703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384776-BDF6-43C2-9B45-C8577ADC7A19}">
      <dsp:nvSpPr>
        <dsp:cNvPr id="0" name=""/>
        <dsp:cNvSpPr/>
      </dsp:nvSpPr>
      <dsp:spPr>
        <a:xfrm>
          <a:off x="1493519" y="390698"/>
          <a:ext cx="3484879" cy="29870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Интеграция внутренней и внешней оценки</a:t>
          </a:r>
          <a:endParaRPr lang="ru-RU" sz="1600" b="1" kern="1200" dirty="0"/>
        </a:p>
      </dsp:txBody>
      <dsp:txXfrm>
        <a:off x="1493519" y="390698"/>
        <a:ext cx="3484879" cy="896113"/>
      </dsp:txXfrm>
    </dsp:sp>
    <dsp:sp modelId="{8D4AE21F-E776-49DF-AAC9-B1A9A291CB8A}">
      <dsp:nvSpPr>
        <dsp:cNvPr id="0" name=""/>
        <dsp:cNvSpPr/>
      </dsp:nvSpPr>
      <dsp:spPr>
        <a:xfrm>
          <a:off x="522732" y="1286812"/>
          <a:ext cx="1941573" cy="19415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FFA6A7-912C-4579-94F7-626365C22ABA}">
      <dsp:nvSpPr>
        <dsp:cNvPr id="0" name=""/>
        <dsp:cNvSpPr/>
      </dsp:nvSpPr>
      <dsp:spPr>
        <a:xfrm>
          <a:off x="1493519" y="1286812"/>
          <a:ext cx="3484879" cy="19415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Единые технологии проведения и обработки результатов</a:t>
          </a:r>
          <a:endParaRPr lang="ru-RU" sz="1600" b="1" kern="1200" dirty="0"/>
        </a:p>
      </dsp:txBody>
      <dsp:txXfrm>
        <a:off x="1493519" y="1286812"/>
        <a:ext cx="3484879" cy="896110"/>
      </dsp:txXfrm>
    </dsp:sp>
    <dsp:sp modelId="{20BF6255-D196-4403-A605-4E6AADB1BF2C}">
      <dsp:nvSpPr>
        <dsp:cNvPr id="0" name=""/>
        <dsp:cNvSpPr/>
      </dsp:nvSpPr>
      <dsp:spPr>
        <a:xfrm>
          <a:off x="1045464" y="2182922"/>
          <a:ext cx="896110" cy="8961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2A80E-C528-4F71-B8E7-8EDF7178BE4C}">
      <dsp:nvSpPr>
        <dsp:cNvPr id="0" name=""/>
        <dsp:cNvSpPr/>
      </dsp:nvSpPr>
      <dsp:spPr>
        <a:xfrm>
          <a:off x="1493519" y="2182922"/>
          <a:ext cx="3484879" cy="8961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Использование качественных измерительных материалов</a:t>
          </a:r>
          <a:endParaRPr lang="ru-RU" sz="1600" b="1" kern="1200" dirty="0"/>
        </a:p>
      </dsp:txBody>
      <dsp:txXfrm>
        <a:off x="1493519" y="2182922"/>
        <a:ext cx="3484879" cy="8961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4D139-2E3F-45FE-A52C-37A2854E8432}">
      <dsp:nvSpPr>
        <dsp:cNvPr id="0" name=""/>
        <dsp:cNvSpPr/>
      </dsp:nvSpPr>
      <dsp:spPr>
        <a:xfrm>
          <a:off x="3425060" y="0"/>
          <a:ext cx="5009370" cy="500937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36AB59-2391-410A-AE0F-804BF0B3849D}">
      <dsp:nvSpPr>
        <dsp:cNvPr id="0" name=""/>
        <dsp:cNvSpPr/>
      </dsp:nvSpPr>
      <dsp:spPr>
        <a:xfrm>
          <a:off x="3900950" y="475890"/>
          <a:ext cx="1953654" cy="19536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Внутришкольный контроль</a:t>
          </a:r>
          <a:endParaRPr lang="ru-RU" sz="1600" b="1" kern="1200" dirty="0"/>
        </a:p>
      </dsp:txBody>
      <dsp:txXfrm>
        <a:off x="3996320" y="571260"/>
        <a:ext cx="1762914" cy="1762914"/>
      </dsp:txXfrm>
    </dsp:sp>
    <dsp:sp modelId="{A554B4C6-DB84-482B-820C-7E89919E3ECE}">
      <dsp:nvSpPr>
        <dsp:cNvPr id="0" name=""/>
        <dsp:cNvSpPr/>
      </dsp:nvSpPr>
      <dsp:spPr>
        <a:xfrm>
          <a:off x="6004885" y="475890"/>
          <a:ext cx="1953654" cy="19536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smtClean="0"/>
            <a:t>Внутренний мониторинг качества образования</a:t>
          </a:r>
          <a:endParaRPr lang="ru-RU" sz="1600" b="1" kern="1200"/>
        </a:p>
      </dsp:txBody>
      <dsp:txXfrm>
        <a:off x="6100255" y="571260"/>
        <a:ext cx="1762914" cy="1762914"/>
      </dsp:txXfrm>
    </dsp:sp>
    <dsp:sp modelId="{AF2560FA-EC01-46BA-8681-027B4847BAB1}">
      <dsp:nvSpPr>
        <dsp:cNvPr id="0" name=""/>
        <dsp:cNvSpPr/>
      </dsp:nvSpPr>
      <dsp:spPr>
        <a:xfrm>
          <a:off x="3900950" y="2579825"/>
          <a:ext cx="1953654" cy="19536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Промежуточная аттестация обучающихся</a:t>
          </a:r>
          <a:endParaRPr lang="ru-RU" sz="1600" b="1" kern="1200" dirty="0"/>
        </a:p>
      </dsp:txBody>
      <dsp:txXfrm>
        <a:off x="3996320" y="2675195"/>
        <a:ext cx="1762914" cy="1762914"/>
      </dsp:txXfrm>
    </dsp:sp>
    <dsp:sp modelId="{B80C1601-7725-4C36-AE43-DF35F9624B98}">
      <dsp:nvSpPr>
        <dsp:cNvPr id="0" name=""/>
        <dsp:cNvSpPr/>
      </dsp:nvSpPr>
      <dsp:spPr>
        <a:xfrm>
          <a:off x="6004885" y="2579825"/>
          <a:ext cx="1953654" cy="19536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Внешняя оценка качества образования</a:t>
          </a:r>
          <a:endParaRPr lang="ru-RU" sz="1600" b="1" kern="1200" dirty="0"/>
        </a:p>
      </dsp:txBody>
      <dsp:txXfrm>
        <a:off x="6100255" y="2675195"/>
        <a:ext cx="1762914" cy="1762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BC3AC-949E-4097-B0CE-98C17C570E1C}">
      <dsp:nvSpPr>
        <dsp:cNvPr id="0" name=""/>
        <dsp:cNvSpPr/>
      </dsp:nvSpPr>
      <dsp:spPr>
        <a:xfrm>
          <a:off x="2003" y="889813"/>
          <a:ext cx="2068928" cy="747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Доверие ученика и семьи к школьным отметкам</a:t>
          </a:r>
          <a:endParaRPr lang="ru-RU" sz="1400" b="1" kern="1200" dirty="0"/>
        </a:p>
      </dsp:txBody>
      <dsp:txXfrm>
        <a:off x="23895" y="911705"/>
        <a:ext cx="2025144" cy="703658"/>
      </dsp:txXfrm>
    </dsp:sp>
    <dsp:sp modelId="{980C2C46-1C08-45A5-8A00-5918CF02091F}">
      <dsp:nvSpPr>
        <dsp:cNvPr id="0" name=""/>
        <dsp:cNvSpPr/>
      </dsp:nvSpPr>
      <dsp:spPr>
        <a:xfrm>
          <a:off x="2239745" y="1054206"/>
          <a:ext cx="357884" cy="4186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239745" y="1137937"/>
        <a:ext cx="250519" cy="251195"/>
      </dsp:txXfrm>
    </dsp:sp>
    <dsp:sp modelId="{A3FB26B9-F1D2-4EE8-892E-5DB1B457CD71}">
      <dsp:nvSpPr>
        <dsp:cNvPr id="0" name=""/>
        <dsp:cNvSpPr/>
      </dsp:nvSpPr>
      <dsp:spPr>
        <a:xfrm>
          <a:off x="2746186" y="884104"/>
          <a:ext cx="2299443" cy="7588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Точное планирование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дальнейшей образовательной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траектории</a:t>
          </a:r>
          <a:endParaRPr lang="ru-RU" sz="1200" kern="1200" dirty="0"/>
        </a:p>
      </dsp:txBody>
      <dsp:txXfrm>
        <a:off x="2768412" y="906330"/>
        <a:ext cx="2254991" cy="714408"/>
      </dsp:txXfrm>
    </dsp:sp>
    <dsp:sp modelId="{14A2207F-AFDF-473E-96A3-31167458088D}">
      <dsp:nvSpPr>
        <dsp:cNvPr id="0" name=""/>
        <dsp:cNvSpPr/>
      </dsp:nvSpPr>
      <dsp:spPr>
        <a:xfrm>
          <a:off x="5214443" y="1054206"/>
          <a:ext cx="357884" cy="4186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214443" y="1137937"/>
        <a:ext cx="250519" cy="251195"/>
      </dsp:txXfrm>
    </dsp:sp>
    <dsp:sp modelId="{69EC9CB4-EFAF-49DD-9F4D-5A914F271D9A}">
      <dsp:nvSpPr>
        <dsp:cNvPr id="0" name=""/>
        <dsp:cNvSpPr/>
      </dsp:nvSpPr>
      <dsp:spPr>
        <a:xfrm>
          <a:off x="5720884" y="881272"/>
          <a:ext cx="2367087" cy="7645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Точный прогноз результатов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ОГЭ – поступление в СПО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или 10 класс</a:t>
          </a:r>
          <a:endParaRPr lang="ru-RU" sz="1200" kern="1200" dirty="0"/>
        </a:p>
      </dsp:txBody>
      <dsp:txXfrm>
        <a:off x="5743276" y="903664"/>
        <a:ext cx="2322303" cy="719740"/>
      </dsp:txXfrm>
    </dsp:sp>
    <dsp:sp modelId="{D3B73F74-CC24-447A-9A33-887CEF4A0701}">
      <dsp:nvSpPr>
        <dsp:cNvPr id="0" name=""/>
        <dsp:cNvSpPr/>
      </dsp:nvSpPr>
      <dsp:spPr>
        <a:xfrm rot="35290">
          <a:off x="8257276" y="1069936"/>
          <a:ext cx="358965" cy="4186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8257279" y="1153114"/>
        <a:ext cx="251276" cy="251195"/>
      </dsp:txXfrm>
    </dsp:sp>
    <dsp:sp modelId="{5601CF3E-A64B-4F3E-B659-EAD15E7AA557}">
      <dsp:nvSpPr>
        <dsp:cNvPr id="0" name=""/>
        <dsp:cNvSpPr/>
      </dsp:nvSpPr>
      <dsp:spPr>
        <a:xfrm>
          <a:off x="8765229" y="901723"/>
          <a:ext cx="2192939" cy="7843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Точный прогноз результатов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ЕГЭ – поступление в ВУЗ</a:t>
          </a:r>
          <a:endParaRPr lang="ru-RU" sz="1200" kern="1200" dirty="0"/>
        </a:p>
      </dsp:txBody>
      <dsp:txXfrm>
        <a:off x="8788202" y="924696"/>
        <a:ext cx="2146993" cy="738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BC3AC-949E-4097-B0CE-98C17C570E1C}">
      <dsp:nvSpPr>
        <dsp:cNvPr id="0" name=""/>
        <dsp:cNvSpPr/>
      </dsp:nvSpPr>
      <dsp:spPr>
        <a:xfrm>
          <a:off x="8632" y="909026"/>
          <a:ext cx="2461481" cy="7122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Управление качеством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образования на основе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объективных результатов</a:t>
          </a:r>
          <a:endParaRPr lang="ru-RU" sz="1400" b="1" kern="1200" dirty="0"/>
        </a:p>
      </dsp:txBody>
      <dsp:txXfrm>
        <a:off x="29493" y="929887"/>
        <a:ext cx="2419759" cy="670517"/>
      </dsp:txXfrm>
    </dsp:sp>
    <dsp:sp modelId="{980C2C46-1C08-45A5-8A00-5918CF02091F}">
      <dsp:nvSpPr>
        <dsp:cNvPr id="0" name=""/>
        <dsp:cNvSpPr/>
      </dsp:nvSpPr>
      <dsp:spPr>
        <a:xfrm>
          <a:off x="2630217" y="1066617"/>
          <a:ext cx="339419" cy="39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2630217" y="1146028"/>
        <a:ext cx="237593" cy="238235"/>
      </dsp:txXfrm>
    </dsp:sp>
    <dsp:sp modelId="{A3FB26B9-F1D2-4EE8-892E-5DB1B457CD71}">
      <dsp:nvSpPr>
        <dsp:cNvPr id="0" name=""/>
        <dsp:cNvSpPr/>
      </dsp:nvSpPr>
      <dsp:spPr>
        <a:xfrm>
          <a:off x="3110528" y="903586"/>
          <a:ext cx="2180804" cy="72311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Соответствие школьных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отметок внешним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независимым результатам</a:t>
          </a:r>
          <a:endParaRPr lang="ru-RU" sz="1200" kern="1200" dirty="0"/>
        </a:p>
      </dsp:txBody>
      <dsp:txXfrm>
        <a:off x="3131707" y="924765"/>
        <a:ext cx="2138446" cy="680761"/>
      </dsp:txXfrm>
    </dsp:sp>
    <dsp:sp modelId="{14A2207F-AFDF-473E-96A3-31167458088D}">
      <dsp:nvSpPr>
        <dsp:cNvPr id="0" name=""/>
        <dsp:cNvSpPr/>
      </dsp:nvSpPr>
      <dsp:spPr>
        <a:xfrm>
          <a:off x="5451436" y="1066617"/>
          <a:ext cx="339419" cy="39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5451436" y="1146028"/>
        <a:ext cx="237593" cy="238235"/>
      </dsp:txXfrm>
    </dsp:sp>
    <dsp:sp modelId="{69EC9CB4-EFAF-49DD-9F4D-5A914F271D9A}">
      <dsp:nvSpPr>
        <dsp:cNvPr id="0" name=""/>
        <dsp:cNvSpPr/>
      </dsp:nvSpPr>
      <dsp:spPr>
        <a:xfrm>
          <a:off x="5931747" y="900887"/>
          <a:ext cx="2244957" cy="7285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Реальная (объективная)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оценка знаний</a:t>
          </a:r>
          <a:endParaRPr lang="ru-RU" sz="1200" kern="1200" dirty="0"/>
        </a:p>
      </dsp:txBody>
      <dsp:txXfrm>
        <a:off x="5953085" y="922225"/>
        <a:ext cx="2202281" cy="685841"/>
      </dsp:txXfrm>
    </dsp:sp>
    <dsp:sp modelId="{D3B73F74-CC24-447A-9A33-887CEF4A0701}">
      <dsp:nvSpPr>
        <dsp:cNvPr id="0" name=""/>
        <dsp:cNvSpPr/>
      </dsp:nvSpPr>
      <dsp:spPr>
        <a:xfrm rot="34480">
          <a:off x="8338958" y="1081228"/>
          <a:ext cx="344012" cy="3970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8338961" y="1160121"/>
        <a:ext cx="240808" cy="238235"/>
      </dsp:txXfrm>
    </dsp:sp>
    <dsp:sp modelId="{5601CF3E-A64B-4F3E-B659-EAD15E7AA557}">
      <dsp:nvSpPr>
        <dsp:cNvPr id="0" name=""/>
        <dsp:cNvSpPr/>
      </dsp:nvSpPr>
      <dsp:spPr>
        <a:xfrm>
          <a:off x="8825752" y="920375"/>
          <a:ext cx="2225184" cy="7473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Точный прогноз внешних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независимых результатов</a:t>
          </a:r>
          <a:endParaRPr lang="ru-RU" sz="1200" kern="1200" dirty="0"/>
        </a:p>
      </dsp:txBody>
      <dsp:txXfrm>
        <a:off x="8847643" y="942266"/>
        <a:ext cx="2181402" cy="7036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90FFD-D266-4EF8-ADC6-2DF3405EC026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D3DECA-AA60-4D92-88FB-1E819FA3A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354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58CB2-60E1-488F-BE58-3F65EA5F4888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ED0D9-0A35-4FB1-85AD-60231099CD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0536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1608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53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388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63030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884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559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536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13041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498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8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496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ru-RU" smtClean="0"/>
              <a:pPr/>
              <a:t>29.11.2022 15:07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ru-RU" smtClean="0"/>
              <a:pPr algn="ctr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370713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ru-RU" smtClean="0"/>
              <a:pPr/>
              <a:t>29.11.2022 15:07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ru-RU" smtClean="0"/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6865" y="1755649"/>
            <a:ext cx="2153743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41080059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  <p:sldLayoutId id="2147483698" r:id="rId16"/>
    <p:sldLayoutId id="2147483699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10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13" Type="http://schemas.microsoft.com/office/2007/relationships/diagramDrawing" Target="../diagrams/drawing5.xml"/><Relationship Id="rId3" Type="http://schemas.openxmlformats.org/officeDocument/2006/relationships/image" Target="../media/image14.jpeg"/><Relationship Id="rId7" Type="http://schemas.openxmlformats.org/officeDocument/2006/relationships/diagramColors" Target="../diagrams/colors4.xml"/><Relationship Id="rId12" Type="http://schemas.openxmlformats.org/officeDocument/2006/relationships/diagramColors" Target="../diagrams/colors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4.xml"/><Relationship Id="rId11" Type="http://schemas.openxmlformats.org/officeDocument/2006/relationships/diagramQuickStyle" Target="../diagrams/quickStyle5.xml"/><Relationship Id="rId5" Type="http://schemas.openxmlformats.org/officeDocument/2006/relationships/diagramLayout" Target="../diagrams/layout4.xml"/><Relationship Id="rId10" Type="http://schemas.openxmlformats.org/officeDocument/2006/relationships/diagramLayout" Target="../diagrams/layout5.xml"/><Relationship Id="rId4" Type="http://schemas.openxmlformats.org/officeDocument/2006/relationships/diagramData" Target="../diagrams/data4.xml"/><Relationship Id="rId9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6491" y="1190446"/>
            <a:ext cx="9144000" cy="213726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Объективность ВСОКО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792241" y="4951570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sz="3200" b="1" i="1" dirty="0" smtClean="0"/>
              <a:t>Алла Александровна </a:t>
            </a:r>
            <a:r>
              <a:rPr lang="ru-RU" sz="3200" b="1" i="1" dirty="0" err="1" smtClean="0"/>
              <a:t>Гольцова</a:t>
            </a:r>
            <a:r>
              <a:rPr lang="ru-RU" sz="3200" b="1" i="1" dirty="0" smtClean="0"/>
              <a:t>,</a:t>
            </a:r>
            <a:r>
              <a:rPr lang="ru-RU" sz="3200" i="1" dirty="0" smtClean="0"/>
              <a:t> </a:t>
            </a:r>
          </a:p>
          <a:p>
            <a:pPr algn="r"/>
            <a:r>
              <a:rPr lang="ru-RU" i="1" dirty="0" smtClean="0"/>
              <a:t>декан факультета повышения квалификации, </a:t>
            </a:r>
          </a:p>
          <a:p>
            <a:pPr algn="r"/>
            <a:r>
              <a:rPr lang="ru-RU" i="1" dirty="0" smtClean="0"/>
              <a:t>руководитель ЦНППМ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1737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3586" y="267154"/>
            <a:ext cx="7527471" cy="13255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ОБЕСПЕЧЕНИЕ ОБЪЕКТИВНОСТИ ВСОКО</a:t>
            </a:r>
            <a:endParaRPr lang="ru-RU" sz="2800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779" y="2070326"/>
            <a:ext cx="10809170" cy="346505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совмещение </a:t>
            </a:r>
            <a:r>
              <a:rPr lang="ru-RU" dirty="0"/>
              <a:t>текущего </a:t>
            </a:r>
            <a:r>
              <a:rPr lang="ru-RU" sz="2000" i="1" dirty="0"/>
              <a:t>(</a:t>
            </a:r>
            <a:r>
              <a:rPr lang="ru-RU" sz="2000" i="1" dirty="0" smtClean="0"/>
              <a:t>зона </a:t>
            </a:r>
            <a:r>
              <a:rPr lang="ru-RU" sz="2000" i="1" dirty="0"/>
              <a:t>актуального развития </a:t>
            </a:r>
            <a:r>
              <a:rPr lang="ru-RU" sz="2000" i="1" dirty="0" smtClean="0"/>
              <a:t>школы, н-р, согласованность </a:t>
            </a:r>
            <a:r>
              <a:rPr lang="ru-RU" sz="2000" i="1" dirty="0"/>
              <a:t>данных ВСОКО с результатами </a:t>
            </a:r>
            <a:r>
              <a:rPr lang="ru-RU" sz="2000" i="1" dirty="0" smtClean="0"/>
              <a:t>ГИА) </a:t>
            </a:r>
            <a:r>
              <a:rPr lang="ru-RU" dirty="0" smtClean="0"/>
              <a:t>и </a:t>
            </a:r>
            <a:r>
              <a:rPr lang="ru-RU" dirty="0"/>
              <a:t>перспективного </a:t>
            </a:r>
            <a:r>
              <a:rPr lang="ru-RU" sz="2200" i="1" dirty="0" smtClean="0"/>
              <a:t>(зона ближайшего </a:t>
            </a:r>
            <a:r>
              <a:rPr lang="ru-RU" sz="2200" i="1" dirty="0"/>
              <a:t>развития, </a:t>
            </a:r>
            <a:r>
              <a:rPr lang="ru-RU" sz="2200" i="1" dirty="0" smtClean="0"/>
              <a:t>объект - функциональная </a:t>
            </a:r>
            <a:r>
              <a:rPr lang="ru-RU" sz="2200" i="1" dirty="0"/>
              <a:t>грамотность </a:t>
            </a:r>
            <a:r>
              <a:rPr lang="ru-RU" sz="2200" i="1" dirty="0" smtClean="0"/>
              <a:t>обучающихся) </a:t>
            </a:r>
            <a:r>
              <a:rPr lang="ru-RU" dirty="0" smtClean="0"/>
              <a:t>объектов ВСОКО</a:t>
            </a:r>
          </a:p>
          <a:p>
            <a:pPr algn="just"/>
            <a:r>
              <a:rPr lang="ru-RU" dirty="0" smtClean="0"/>
              <a:t>предупреждение разрыва </a:t>
            </a:r>
            <a:r>
              <a:rPr lang="ru-RU" dirty="0"/>
              <a:t>между внутренними оценочными данными образовательного учреждения и результатами </a:t>
            </a:r>
            <a:r>
              <a:rPr lang="ru-RU" dirty="0" smtClean="0"/>
              <a:t>внешних оценочных процедур</a:t>
            </a:r>
          </a:p>
          <a:p>
            <a:pPr algn="just"/>
            <a:r>
              <a:rPr lang="ru-RU" dirty="0" smtClean="0"/>
              <a:t>обязательный </a:t>
            </a:r>
            <a:r>
              <a:rPr lang="ru-RU" dirty="0"/>
              <a:t>прогноз образовательных достижений обучающихся на основе диагностики уровня их предметной подготовки, обучаемости и познавательной мотивации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43281" y="5782161"/>
            <a:ext cx="109372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ключевой стратегический ресурс управления качеством образования в школе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r="10040"/>
          <a:stretch/>
        </p:blipFill>
        <p:spPr>
          <a:xfrm>
            <a:off x="1054453" y="163999"/>
            <a:ext cx="1109178" cy="149626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625" y="5618081"/>
            <a:ext cx="377656" cy="65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8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6198" y="249347"/>
            <a:ext cx="7050899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/>
                </a:solidFill>
              </a:rPr>
              <a:t>Что делать?....</a:t>
            </a:r>
            <a:endParaRPr lang="ru-RU" sz="3600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247" y="2026714"/>
            <a:ext cx="7541029" cy="4351338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Анализ соответствия локальных актов общеобразовательной организации, регламентирующих оценку качества образования, требованиям обновленных </a:t>
            </a:r>
            <a:r>
              <a:rPr lang="ru-RU" dirty="0" smtClean="0"/>
              <a:t>ФГОС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Обновление </a:t>
            </a:r>
            <a:r>
              <a:rPr lang="ru-RU" dirty="0"/>
              <a:t>модели ВСОКО в соответствии с требованиями обновленных ФГОС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Разработка графика проведения оценочных процедур</a:t>
            </a:r>
          </a:p>
          <a:p>
            <a:pPr algn="just"/>
            <a:endParaRPr lang="ru-RU" dirty="0"/>
          </a:p>
          <a:p>
            <a:pPr algn="just"/>
            <a:r>
              <a:rPr lang="ru-RU" b="1" dirty="0" smtClean="0"/>
              <a:t>Обеспечение объективности ВСОКО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8857010" y="4222511"/>
            <a:ext cx="66675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953396" y="3909995"/>
            <a:ext cx="179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ММС ?</a:t>
            </a:r>
            <a:endParaRPr lang="ru-RU" sz="36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r="10040"/>
          <a:stretch/>
        </p:blipFill>
        <p:spPr>
          <a:xfrm>
            <a:off x="1054453" y="163999"/>
            <a:ext cx="1109178" cy="149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7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7354" y="380630"/>
            <a:ext cx="8056646" cy="119255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УРОВНИ СИСТЕМЫ ОЦЕНКИ КАЧЕСТВА ОБРАЗОВАНИЯ</a:t>
            </a:r>
            <a:endParaRPr lang="ru-RU" sz="2800" b="1" dirty="0">
              <a:solidFill>
                <a:schemeClr val="accent5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87466145"/>
              </p:ext>
            </p:extLst>
          </p:nvPr>
        </p:nvGraphicFramePr>
        <p:xfrm>
          <a:off x="6434789" y="2781170"/>
          <a:ext cx="7370325" cy="3125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643553856"/>
              </p:ext>
            </p:extLst>
          </p:nvPr>
        </p:nvGraphicFramePr>
        <p:xfrm>
          <a:off x="852721" y="2459745"/>
          <a:ext cx="4978399" cy="3768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7" t="7473" r="12568" b="9909"/>
          <a:stretch/>
        </p:blipFill>
        <p:spPr>
          <a:xfrm>
            <a:off x="9790694" y="0"/>
            <a:ext cx="1928650" cy="27811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0524392">
            <a:off x="9802795" y="792243"/>
            <a:ext cx="1843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объективность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 rot="20524392">
            <a:off x="9907082" y="1212019"/>
            <a:ext cx="1843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сбалансиро-ванность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43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b="1" dirty="0">
                <a:solidFill>
                  <a:schemeClr val="accent5"/>
                </a:solidFill>
              </a:rPr>
              <a:t>ВСОКО ориентирована на решение следующих задач: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Clr>
                <a:schemeClr val="accent3"/>
              </a:buClr>
            </a:pPr>
            <a:r>
              <a:rPr lang="ru-RU" sz="3100" dirty="0" smtClean="0"/>
              <a:t>формирование единой системы </a:t>
            </a:r>
            <a:r>
              <a:rPr lang="ru-RU" sz="3100" dirty="0"/>
              <a:t>оценочных процедур, </a:t>
            </a:r>
            <a:r>
              <a:rPr lang="ru-RU" sz="3100" dirty="0" smtClean="0"/>
              <a:t>обеспечивающих контроль </a:t>
            </a:r>
            <a:r>
              <a:rPr lang="ru-RU" sz="3100" dirty="0"/>
              <a:t>состояния образования для выявления его реального уровня </a:t>
            </a:r>
            <a:r>
              <a:rPr lang="ru-RU" sz="3100" dirty="0" smtClean="0"/>
              <a:t>и факторов</a:t>
            </a:r>
            <a:r>
              <a:rPr lang="ru-RU" sz="3100" dirty="0"/>
              <a:t>, </a:t>
            </a:r>
            <a:r>
              <a:rPr lang="ru-RU" sz="3100" dirty="0" smtClean="0"/>
              <a:t>влияющих </a:t>
            </a:r>
            <a:r>
              <a:rPr lang="ru-RU" sz="3100" dirty="0"/>
              <a:t>на динамику качества образования в школе</a:t>
            </a:r>
            <a:r>
              <a:rPr lang="ru-RU" sz="3100" dirty="0" smtClean="0"/>
              <a:t>;</a:t>
            </a:r>
          </a:p>
          <a:p>
            <a:pPr lvl="0" algn="just">
              <a:buClr>
                <a:schemeClr val="accent3"/>
              </a:buClr>
            </a:pPr>
            <a:r>
              <a:rPr lang="ru-RU" sz="3100" dirty="0" smtClean="0"/>
              <a:t>получение </a:t>
            </a:r>
            <a:r>
              <a:rPr lang="ru-RU" sz="3100" dirty="0"/>
              <a:t>объективной и достоверной информации о качестве образования в образовательной организации, причинах, влияющих на качество образования; </a:t>
            </a:r>
          </a:p>
          <a:p>
            <a:pPr lvl="0" algn="just">
              <a:buClr>
                <a:schemeClr val="accent3"/>
              </a:buClr>
            </a:pPr>
            <a:r>
              <a:rPr lang="ru-RU" sz="3100" dirty="0" smtClean="0"/>
              <a:t>принятие обоснованных, эффективных </a:t>
            </a:r>
            <a:r>
              <a:rPr lang="ru-RU" sz="3100" dirty="0"/>
              <a:t>и своевременных управленческих решений по повышению качества образования и </a:t>
            </a:r>
            <a:r>
              <a:rPr lang="ru-RU" sz="3100" dirty="0" smtClean="0"/>
              <a:t>предупреждение негативных тенденций; </a:t>
            </a:r>
            <a:endParaRPr lang="ru-RU" sz="3100" dirty="0"/>
          </a:p>
          <a:p>
            <a:pPr lvl="0" algn="just">
              <a:buClr>
                <a:schemeClr val="accent3"/>
              </a:buClr>
            </a:pPr>
            <a:r>
              <a:rPr lang="ru-RU" sz="3100" dirty="0" smtClean="0"/>
              <a:t>прогнозирование развития образовательной 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6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ЭЛЕМЕНТЫ ВНУТРЕННЕЙ </a:t>
            </a:r>
            <a:r>
              <a:rPr lang="ru-RU" sz="2800" b="1" dirty="0">
                <a:solidFill>
                  <a:schemeClr val="accent5"/>
                </a:solidFill>
              </a:rPr>
              <a:t>СИСТЕМЫ ОЦЕНКИ КАЧЕСТВА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79831"/>
              </p:ext>
            </p:extLst>
          </p:nvPr>
        </p:nvGraphicFramePr>
        <p:xfrm>
          <a:off x="332510" y="1690688"/>
          <a:ext cx="11859490" cy="5009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637071" y="2370771"/>
            <a:ext cx="3100500" cy="1169551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систематическое регламентированное отслеживание </a:t>
            </a:r>
            <a:r>
              <a:rPr lang="ru-RU" sz="1400" dirty="0"/>
              <a:t>состояния постоянно осуществляемых </a:t>
            </a:r>
            <a:r>
              <a:rPr lang="ru-RU" sz="1400" dirty="0" smtClean="0"/>
              <a:t>процессов</a:t>
            </a:r>
            <a:r>
              <a:rPr lang="ru-RU" sz="1400" dirty="0"/>
              <a:t>, непосредственно или опосредованно влияющих на качество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3316" y="2370771"/>
            <a:ext cx="3120044" cy="830997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sz="1600" dirty="0" smtClean="0"/>
              <a:t>системный процесс </a:t>
            </a:r>
            <a:r>
              <a:rPr lang="ru-RU" sz="1600" dirty="0"/>
              <a:t>всестороннего </a:t>
            </a:r>
          </a:p>
          <a:p>
            <a:r>
              <a:rPr lang="ru-RU" sz="1600" dirty="0"/>
              <a:t>изучения и анализа образовательной деятельности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637071" y="4459401"/>
            <a:ext cx="3250129" cy="1815882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использование (анализ) </a:t>
            </a:r>
            <a:r>
              <a:rPr lang="ru-RU" sz="1400" dirty="0" smtClean="0"/>
              <a:t>результатов независимой </a:t>
            </a:r>
            <a:r>
              <a:rPr lang="ru-RU" sz="1400" dirty="0"/>
              <a:t>внешней оценки качества </a:t>
            </a:r>
          </a:p>
          <a:p>
            <a:pPr algn="just"/>
            <a:r>
              <a:rPr lang="ru-RU" sz="1400" dirty="0"/>
              <a:t>образования, включая процедуры лицензирования, </a:t>
            </a:r>
            <a:r>
              <a:rPr lang="ru-RU" sz="1400" dirty="0" smtClean="0"/>
              <a:t>государственной аккредитации</a:t>
            </a:r>
            <a:r>
              <a:rPr lang="ru-RU" sz="1400" dirty="0"/>
              <a:t>, </a:t>
            </a:r>
            <a:r>
              <a:rPr lang="ru-RU" sz="1400" dirty="0" smtClean="0"/>
              <a:t>ГИА </a:t>
            </a:r>
            <a:r>
              <a:rPr lang="ru-RU" sz="1400" dirty="0"/>
              <a:t>обучающихся, независимые внешние диагностики, в том числе региональные, </a:t>
            </a:r>
            <a:r>
              <a:rPr lang="ru-RU" sz="1400" dirty="0" smtClean="0"/>
              <a:t>национальные </a:t>
            </a:r>
            <a:r>
              <a:rPr lang="ru-RU" sz="1400" dirty="0"/>
              <a:t>и международные </a:t>
            </a:r>
            <a:r>
              <a:rPr lang="ru-RU" sz="1400" dirty="0" smtClean="0"/>
              <a:t>исследования</a:t>
            </a:r>
            <a:r>
              <a:rPr lang="ru-RU" sz="1400" dirty="0"/>
              <a:t> </a:t>
            </a:r>
            <a:r>
              <a:rPr lang="ru-RU" sz="1400" dirty="0" smtClean="0"/>
              <a:t>и т.д.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03316" y="5092816"/>
            <a:ext cx="3035458" cy="307777"/>
          </a:xfrm>
          <a:prstGeom prst="rect">
            <a:avLst/>
          </a:prstGeom>
          <a:ln w="12700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использование (анализ) </a:t>
            </a:r>
            <a:r>
              <a:rPr lang="ru-RU" sz="1400" dirty="0" smtClean="0"/>
              <a:t>результатов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441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4816" y="564632"/>
            <a:ext cx="5017970" cy="68227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5"/>
                </a:solidFill>
              </a:rPr>
              <a:t>СТРУКТУРА ВСОКО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63535" y="2111432"/>
            <a:ext cx="3125585" cy="5985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система оценки качества условий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71011" y="2111433"/>
            <a:ext cx="3125585" cy="5985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система оценки качества процессов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678487" y="2111432"/>
            <a:ext cx="3125585" cy="5985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система оценки</a:t>
            </a:r>
          </a:p>
          <a:p>
            <a:pPr algn="ctr"/>
            <a:r>
              <a:rPr lang="ru-RU" b="1" dirty="0"/>
              <a:t>качества результатов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46414" y="3604981"/>
            <a:ext cx="2759825" cy="65827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реестр условий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22098" y="3574471"/>
            <a:ext cx="2823409" cy="688785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реестр процессов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861366" y="3560744"/>
            <a:ext cx="2823409" cy="688783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реестр </a:t>
            </a:r>
            <a:r>
              <a:rPr lang="ru-RU" b="1" dirty="0" smtClean="0">
                <a:solidFill>
                  <a:schemeClr val="tx1"/>
                </a:solidFill>
              </a:rPr>
              <a:t>результатов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65808" y="5055241"/>
            <a:ext cx="2759825" cy="65827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критерии и показатели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31793" y="5055239"/>
            <a:ext cx="2823409" cy="658273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критерии и показатели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861362" y="5052495"/>
            <a:ext cx="2823411" cy="658273"/>
          </a:xfrm>
          <a:prstGeom prst="rect">
            <a:avLst/>
          </a:prstGeom>
          <a:noFill/>
          <a:ln w="28575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критерии и </a:t>
            </a:r>
            <a:r>
              <a:rPr lang="ru-RU" b="1" dirty="0" smtClean="0">
                <a:solidFill>
                  <a:schemeClr val="tx1"/>
                </a:solidFill>
              </a:rPr>
              <a:t>показатели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2826326" y="2826327"/>
            <a:ext cx="0" cy="6180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845721" y="4350229"/>
            <a:ext cx="0" cy="61803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586447" y="2826327"/>
            <a:ext cx="0" cy="618039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586447" y="4350228"/>
            <a:ext cx="0" cy="618039"/>
          </a:xfrm>
          <a:prstGeom prst="straightConnector1">
            <a:avLst/>
          </a:prstGeom>
          <a:ln w="38100">
            <a:solidFill>
              <a:schemeClr val="bg2">
                <a:lumMod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0295231" y="2826327"/>
            <a:ext cx="0" cy="618039"/>
          </a:xfrm>
          <a:prstGeom prst="straightConnector1">
            <a:avLst/>
          </a:prstGeom>
          <a:ln w="38100">
            <a:solidFill>
              <a:schemeClr val="accent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10295231" y="4350227"/>
            <a:ext cx="0" cy="618039"/>
          </a:xfrm>
          <a:prstGeom prst="straightConnector1">
            <a:avLst/>
          </a:prstGeom>
          <a:ln w="38100">
            <a:solidFill>
              <a:schemeClr val="accent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17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5"/>
                </a:solidFill>
              </a:rPr>
              <a:t>НАПРАВЛЕНИЯ РАЗВИТИЯ ВНУТРЕННЕЙ СИСТЕМЫ ОЦЕНКИ КАЧЕСТВА ОБРАЗОВАНИЯ</a:t>
            </a:r>
            <a:endParaRPr lang="ru-RU" sz="2800" b="1" dirty="0">
              <a:solidFill>
                <a:schemeClr val="accent5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410" y="1924220"/>
            <a:ext cx="731008" cy="7641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294" y="1924220"/>
            <a:ext cx="731008" cy="76415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410" y="4258088"/>
            <a:ext cx="731008" cy="76415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294" y="4200661"/>
            <a:ext cx="731008" cy="764158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9" y="1924220"/>
            <a:ext cx="731008" cy="76415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609" y="4258088"/>
            <a:ext cx="731008" cy="76415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83470" y="2791869"/>
            <a:ext cx="27833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ОБНОВЛЕНИЕ ФГОС: ТРЕБОВАНИЯ К ОБРАЗОВАТЕЛЬНЫМ РЕЗУЛЬТАТАМ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91043" y="2921910"/>
            <a:ext cx="2433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/>
                </a:solidFill>
              </a:rPr>
              <a:t>ОБЪЕКТИВНОСТЬ ВСОКО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678487" y="2826901"/>
            <a:ext cx="25278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НОВЫЕ ФОРМАТЫ ЗАДАНИЙ, КИМ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383470" y="5127115"/>
            <a:ext cx="29771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ЦИФРОВЫЕ ИНСТРУМЕНТЫ ОЦЕНКИ КАЧЕСТВА ОБРАЗОВАНИЯ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204771" y="5274073"/>
            <a:ext cx="220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ЦИФРОВАЯ</a:t>
            </a:r>
            <a:r>
              <a:rPr lang="ru-RU" dirty="0" smtClean="0"/>
              <a:t> </a:t>
            </a:r>
            <a:r>
              <a:rPr lang="ru-RU" b="1" dirty="0" smtClean="0"/>
              <a:t>АНАЛИТИКА</a:t>
            </a:r>
            <a:endParaRPr lang="ru-RU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957417" y="5274073"/>
            <a:ext cx="22488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ОПТИМИЗАЦИЯ ОЦЕНОЧНЫХ ПРОЦЕДУР</a:t>
            </a:r>
            <a:endParaRPr lang="ru-RU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4605251" y="2094807"/>
            <a:ext cx="49876" cy="4455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359015" y="2030277"/>
            <a:ext cx="49876" cy="445562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313380" y="4066331"/>
            <a:ext cx="10291187" cy="60197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6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98" t="3817" r="11141" b="72294"/>
          <a:stretch/>
        </p:blipFill>
        <p:spPr>
          <a:xfrm>
            <a:off x="6132192" y="3845762"/>
            <a:ext cx="1133725" cy="1005158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709908" y="230213"/>
            <a:ext cx="6299505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/>
                </a:solidFill>
              </a:rPr>
              <a:t>ОБЪЕКТИВНОСТЬ ВСОКО </a:t>
            </a:r>
            <a:endParaRPr lang="ru-RU" sz="3200" b="1" dirty="0">
              <a:solidFill>
                <a:schemeClr val="accent5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5433" y="1269616"/>
            <a:ext cx="8295861" cy="51077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b="1" dirty="0"/>
              <a:t>Соответствие результатов ОКО на разных уровнях оценки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4453" y="2019300"/>
            <a:ext cx="4343400" cy="46580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ВНУТРЕННЯЯ </a:t>
            </a:r>
            <a:r>
              <a:rPr lang="ru-RU" b="1" dirty="0" smtClean="0"/>
              <a:t>СИСТЕМА </a:t>
            </a:r>
            <a:r>
              <a:rPr lang="ru-RU" b="1" dirty="0"/>
              <a:t>ОЦЕНКИ КАЧЕСТВА </a:t>
            </a:r>
            <a:r>
              <a:rPr lang="ru-RU" b="1" dirty="0" smtClean="0"/>
              <a:t>ОБРАЗОВАНИЯ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02518" y="2019300"/>
            <a:ext cx="4210050" cy="465808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ВНЕШНЯЯ НЕЗАВИСИМАЯ ОЦЕНКА </a:t>
            </a:r>
            <a:r>
              <a:rPr lang="ru-RU" b="1" dirty="0"/>
              <a:t>КАЧЕСТВА </a:t>
            </a:r>
          </a:p>
          <a:p>
            <a:pPr algn="ctr"/>
            <a:r>
              <a:rPr lang="ru-RU" b="1" dirty="0" smtClean="0"/>
              <a:t>ОБРАЗОВАНИЯ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341605" y="5414248"/>
            <a:ext cx="3623806" cy="442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Мониторинговые процедуры</a:t>
            </a:r>
            <a:endParaRPr lang="ru-RU" sz="20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08523" y="3495437"/>
            <a:ext cx="4035259" cy="4426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/>
              <a:t>Текущий контроль успеваемости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436058" y="4202191"/>
            <a:ext cx="3528152" cy="7831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000" b="1" dirty="0"/>
              <a:t>Результаты промежуточной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аттестации</a:t>
            </a:r>
            <a:endParaRPr lang="ru-RU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017446" y="3546514"/>
            <a:ext cx="3753645" cy="78319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000" b="1" dirty="0" smtClean="0"/>
              <a:t>Региональная система оценка </a:t>
            </a:r>
          </a:p>
          <a:p>
            <a:pPr algn="ctr"/>
            <a:r>
              <a:rPr lang="ru-RU" sz="2000" b="1" dirty="0" smtClean="0"/>
              <a:t>качества образования</a:t>
            </a:r>
            <a:endParaRPr lang="ru-RU" sz="20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030720" y="4692579"/>
            <a:ext cx="3753645" cy="81096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ГИА, ВПР, </a:t>
            </a:r>
          </a:p>
          <a:p>
            <a:pPr algn="ctr"/>
            <a:r>
              <a:rPr lang="ru-RU" sz="2000" b="1" dirty="0" smtClean="0"/>
              <a:t>федеральные мониторинги</a:t>
            </a:r>
            <a:endParaRPr lang="ru-RU" sz="2000" b="1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56" t="60483" r="44777" b="8889"/>
          <a:stretch/>
        </p:blipFill>
        <p:spPr>
          <a:xfrm>
            <a:off x="6068726" y="5098061"/>
            <a:ext cx="1116099" cy="10725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35" t="61552" r="12043" b="8889"/>
          <a:stretch/>
        </p:blipFill>
        <p:spPr>
          <a:xfrm>
            <a:off x="6081231" y="2527946"/>
            <a:ext cx="1260658" cy="911281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r="10040"/>
          <a:stretch/>
        </p:blipFill>
        <p:spPr>
          <a:xfrm>
            <a:off x="1054453" y="163999"/>
            <a:ext cx="1109178" cy="149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5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rot="20524226">
            <a:off x="8390894" y="499171"/>
            <a:ext cx="3850328" cy="825910"/>
          </a:xfrm>
          <a:prstGeom prst="wedgeEllipseCallout">
            <a:avLst>
              <a:gd name="adj1" fmla="val -16632"/>
              <a:gd name="adj2" fmla="val 6191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Сколько учителей школы объективны?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415474" y="249346"/>
            <a:ext cx="7323729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/>
                </a:solidFill>
              </a:rPr>
              <a:t>ОБЪЕКТИВНОСТЬ ВСОКО… </a:t>
            </a:r>
            <a:br>
              <a:rPr lang="ru-RU" sz="3200" b="1" dirty="0" smtClean="0">
                <a:solidFill>
                  <a:schemeClr val="accent5"/>
                </a:solidFill>
              </a:rPr>
            </a:br>
            <a:r>
              <a:rPr lang="ru-RU" sz="3200" b="1" dirty="0" smtClean="0">
                <a:solidFill>
                  <a:schemeClr val="accent5"/>
                </a:solidFill>
              </a:rPr>
              <a:t>ЗАЧЕМ? </a:t>
            </a:r>
            <a:endParaRPr lang="ru-RU" sz="3200" b="1" dirty="0">
              <a:solidFill>
                <a:schemeClr val="accent5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r="10040"/>
          <a:stretch/>
        </p:blipFill>
        <p:spPr>
          <a:xfrm>
            <a:off x="1054453" y="163999"/>
            <a:ext cx="1109178" cy="1496261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1738142" y="3587086"/>
            <a:ext cx="9405257" cy="78952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ru-RU" b="1" dirty="0" smtClean="0"/>
              <a:t>Объективность ВСОКО   </a:t>
            </a:r>
            <a:r>
              <a:rPr lang="ru-RU" sz="2000" b="1" dirty="0" smtClean="0"/>
              <a:t> </a:t>
            </a:r>
            <a:r>
              <a:rPr lang="ru-RU" sz="3600" b="1" dirty="0" smtClean="0"/>
              <a:t>=   </a:t>
            </a:r>
            <a:r>
              <a:rPr lang="ru-RU" b="1" dirty="0" smtClean="0"/>
              <a:t>Объективность учителя</a:t>
            </a:r>
            <a:endParaRPr lang="ru-RU" b="1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1497832"/>
              </p:ext>
            </p:extLst>
          </p:nvPr>
        </p:nvGraphicFramePr>
        <p:xfrm>
          <a:off x="961685" y="1317463"/>
          <a:ext cx="10958169" cy="2527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86984943"/>
              </p:ext>
            </p:extLst>
          </p:nvPr>
        </p:nvGraphicFramePr>
        <p:xfrm>
          <a:off x="961685" y="3984808"/>
          <a:ext cx="11050937" cy="2530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16562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9909" y="230213"/>
            <a:ext cx="5074328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5"/>
                </a:solidFill>
              </a:rPr>
              <a:t>ОБЪЕКТИВНАЯ ВСОКО? </a:t>
            </a:r>
            <a:endParaRPr lang="ru-RU" sz="3200" b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9828" y="2427235"/>
            <a:ext cx="10286643" cy="265692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200" dirty="0" smtClean="0"/>
              <a:t>спроектированная </a:t>
            </a:r>
            <a:r>
              <a:rPr lang="ru-RU" sz="3200" dirty="0"/>
              <a:t>и </a:t>
            </a:r>
            <a:r>
              <a:rPr lang="ru-RU" sz="3200" dirty="0" smtClean="0"/>
              <a:t>функционирующая </a:t>
            </a:r>
            <a:r>
              <a:rPr lang="ru-RU" sz="3200" dirty="0"/>
              <a:t>в соответствии с </a:t>
            </a:r>
            <a:r>
              <a:rPr lang="ru-RU" sz="3200" b="1" dirty="0"/>
              <a:t>внешними</a:t>
            </a:r>
            <a:r>
              <a:rPr lang="ru-RU" sz="3200" dirty="0"/>
              <a:t> процедурами оценки, обеспечивающую </a:t>
            </a:r>
            <a:r>
              <a:rPr lang="ru-RU" sz="3200" b="1" dirty="0"/>
              <a:t>корреляцию </a:t>
            </a:r>
            <a:r>
              <a:rPr lang="ru-RU" sz="3200" b="1" dirty="0" smtClean="0"/>
              <a:t>результатов школьных оценочных процедур</a:t>
            </a:r>
            <a:r>
              <a:rPr lang="ru-RU" sz="3200" dirty="0" smtClean="0"/>
              <a:t> (отметки за к\р, четвертные, годовые, </a:t>
            </a:r>
            <a:r>
              <a:rPr lang="ru-RU" sz="3200" dirty="0"/>
              <a:t>в аттестате) </a:t>
            </a:r>
            <a:r>
              <a:rPr lang="ru-RU" sz="3200" b="1" dirty="0"/>
              <a:t>с результатами</a:t>
            </a:r>
            <a:r>
              <a:rPr lang="ru-RU" sz="3200" dirty="0"/>
              <a:t>, которые обучающиеся демонстрируют на независимых </a:t>
            </a:r>
            <a:r>
              <a:rPr lang="ru-RU" sz="3200" b="1" dirty="0"/>
              <a:t>региональных</a:t>
            </a:r>
            <a:r>
              <a:rPr lang="ru-RU" sz="3200" dirty="0"/>
              <a:t> диагностиках, </a:t>
            </a:r>
            <a:r>
              <a:rPr lang="ru-RU" sz="3200" b="1" dirty="0"/>
              <a:t>ВПР и ГИА.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1" r="10040"/>
          <a:stretch/>
        </p:blipFill>
        <p:spPr>
          <a:xfrm>
            <a:off x="1054453" y="163999"/>
            <a:ext cx="1109178" cy="1496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37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64C67A-5A86-4A1E-B118-51698FEBAD0C}"/>
</file>

<file path=customXml/itemProps2.xml><?xml version="1.0" encoding="utf-8"?>
<ds:datastoreItem xmlns:ds="http://schemas.openxmlformats.org/officeDocument/2006/customXml" ds:itemID="{6B3DFB52-131A-4BBA-BBA8-9EC17AA5B8F9}"/>
</file>

<file path=customXml/itemProps3.xml><?xml version="1.0" encoding="utf-8"?>
<ds:datastoreItem xmlns:ds="http://schemas.openxmlformats.org/officeDocument/2006/customXml" ds:itemID="{6AA403BE-03E1-4992-AA15-5E8F531F080E}"/>
</file>

<file path=docProps/app.xml><?xml version="1.0" encoding="utf-8"?>
<Properties xmlns="http://schemas.openxmlformats.org/officeDocument/2006/extended-properties" xmlns:vt="http://schemas.openxmlformats.org/officeDocument/2006/docPropsVTypes">
  <Template>коиро1 (Широкоформатный)</Template>
  <TotalTime>6395</TotalTime>
  <Words>528</Words>
  <Application>Microsoft Office PowerPoint</Application>
  <PresentationFormat>Широкоэкранный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Garamond</vt:lpstr>
      <vt:lpstr>коиро1</vt:lpstr>
      <vt:lpstr>Объективность ВСОКО</vt:lpstr>
      <vt:lpstr>УРОВНИ СИСТЕМЫ ОЦЕНКИ КАЧЕСТВА ОБРАЗОВАНИЯ</vt:lpstr>
      <vt:lpstr>ВСОКО ориентирована на решение следующих задач:</vt:lpstr>
      <vt:lpstr>ЭЛЕМЕНТЫ ВНУТРЕННЕЙ СИСТЕМЫ ОЦЕНКИ КАЧЕСТВА ОБРАЗОВАНИЯ</vt:lpstr>
      <vt:lpstr>СТРУКТУРА ВСОКО</vt:lpstr>
      <vt:lpstr>НАПРАВЛЕНИЯ РАЗВИТИЯ ВНУТРЕННЕЙ СИСТЕМЫ ОЦЕНКИ КАЧЕСТВА ОБРАЗОВАНИЯ</vt:lpstr>
      <vt:lpstr>ОБЪЕКТИВНОСТЬ ВСОКО </vt:lpstr>
      <vt:lpstr>ОБЪЕКТИВНОСТЬ ВСОКО…  ЗАЧЕМ? </vt:lpstr>
      <vt:lpstr>ОБЪЕКТИВНАЯ ВСОКО? </vt:lpstr>
      <vt:lpstr>ОБЕСПЕЧЕНИЕ ОБЪЕКТИВНОСТИ ВСОКО</vt:lpstr>
      <vt:lpstr>Что делать?....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образовательным процессом в условиях реализации ФГОС ОО</dc:title>
  <dc:creator>Пользователь</dc:creator>
  <cp:lastModifiedBy>User</cp:lastModifiedBy>
  <cp:revision>114</cp:revision>
  <cp:lastPrinted>2022-06-09T09:21:54Z</cp:lastPrinted>
  <dcterms:created xsi:type="dcterms:W3CDTF">2018-02-01T19:12:54Z</dcterms:created>
  <dcterms:modified xsi:type="dcterms:W3CDTF">2022-11-29T12:07:58Z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