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diagrams/layout1.xml" ContentType="application/vnd.openxmlformats-officedocument.drawingml.diagramLayout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67" r:id="rId3"/>
    <p:sldId id="287" r:id="rId4"/>
    <p:sldId id="288" r:id="rId5"/>
    <p:sldId id="294" r:id="rId6"/>
    <p:sldId id="300" r:id="rId7"/>
    <p:sldId id="301" r:id="rId8"/>
  </p:sldIdLst>
  <p:sldSz cx="12192000" cy="6858000"/>
  <p:notesSz cx="6797675" cy="9926638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157AB-0345-445E-8E2F-B0B406F19A58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CD257FF-9A4A-4AA0-B23D-62041734C1E2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C060B48B-4DE5-4DA7-9B9E-3AEA69C450E0}" type="parTrans" cxnId="{1A04E42B-B645-46FB-B02A-44E964A9390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673DCBC1-D09E-49F5-9A4C-88D5C3E313B6}" type="sibTrans" cxnId="{1A04E42B-B645-46FB-B02A-44E964A9390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4103D23-B63E-422E-B3EC-6DE66B0317D7}">
      <dgm:prSet phldrT="[Текст]"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обеспечению современного содержания </a:t>
          </a:r>
          <a:r>
            <a:rPr lang="ru-RU" sz="1400" b="1" dirty="0" smtClean="0">
              <a:solidFill>
                <a:srgbClr val="002060"/>
              </a:solidFill>
            </a:rPr>
            <a:t>образования, создания образовательной среды</a:t>
          </a:r>
          <a:endParaRPr lang="ru-RU" sz="1400" b="1" dirty="0">
            <a:solidFill>
              <a:srgbClr val="002060"/>
            </a:solidFill>
          </a:endParaRPr>
        </a:p>
      </dgm:t>
    </dgm:pt>
    <dgm:pt modelId="{9D29832D-F757-411B-96B6-04A3D7B25359}" type="parTrans" cxnId="{DB045250-874B-4A54-9BCE-A8CE4BBD6BF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98A9E7D-7BB9-4096-9E3E-4AF05B2EC1D3}" type="sibTrans" cxnId="{DB045250-874B-4A54-9BCE-A8CE4BBD6BF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B2359330-5096-4368-B94F-EB2FD2312A7F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E8DCEFCC-CD64-475C-A20B-A12692E9B8A1}" type="parTrans" cxnId="{325A1503-18B0-4C26-9D36-7EB9ED1FFCB1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FCB727C4-794C-4920-8189-072F1BC531C4}" type="sibTrans" cxnId="{325A1503-18B0-4C26-9D36-7EB9ED1FFCB1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56F9458-4FB7-4B9D-B4B8-9E29B0C56E86}">
      <dgm:prSet phldrT="[Текст]"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повышению качества </a:t>
          </a:r>
          <a:r>
            <a:rPr lang="ru-RU" sz="1400" b="1" dirty="0" smtClean="0">
              <a:solidFill>
                <a:srgbClr val="002060"/>
              </a:solidFill>
            </a:rPr>
            <a:t>преподавания </a:t>
          </a:r>
          <a:endParaRPr lang="ru-RU" sz="1400" b="1" dirty="0">
            <a:solidFill>
              <a:srgbClr val="002060"/>
            </a:solidFill>
          </a:endParaRPr>
        </a:p>
      </dgm:t>
    </dgm:pt>
    <dgm:pt modelId="{CC3CDC25-D6AD-4CDB-ABBD-E5391C04B001}" type="parTrans" cxnId="{7BC69FA0-983B-4618-9178-709F37FDBDA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EA1EC51-0EE7-4EB5-BD7C-BD8050F60D4E}" type="sibTrans" cxnId="{7BC69FA0-983B-4618-9178-709F37FDBDA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57F5DC9-488C-455E-89D8-BF6A3F7F8748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C9C86E04-429D-44AA-A304-37656DFE90DF}" type="parTrans" cxnId="{7D48AFE6-67C9-4F8C-8C75-D37F56D859D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E439B0EC-7427-4C87-8F33-1328C8DF6E70}" type="sibTrans" cxnId="{7D48AFE6-67C9-4F8C-8C75-D37F56D859D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5B3E22D-490D-4D5E-B7E5-1601A0595C7E}">
      <dgm:prSet phldrT="[Текст]"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повышению доступности и результативности дополнительного образования в условиях школы</a:t>
          </a:r>
        </a:p>
      </dgm:t>
    </dgm:pt>
    <dgm:pt modelId="{AACEFD31-FCC8-4FC5-89C8-6B1289FAC886}" type="parTrans" cxnId="{BF684B53-D0E5-43CF-9FD9-0DB6304EA5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D35A1C82-3E9F-45FB-AFB5-608E28AADA73}" type="sibTrans" cxnId="{BF684B53-D0E5-43CF-9FD9-0DB6304EA5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D8DA1255-E4EB-445A-B7E0-78D08FC8716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C485597-F558-4174-934F-DD2175C7F34D}" type="parTrans" cxnId="{EBB4C80C-D320-4D80-8D0B-E42252C4D3B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13A43A8D-49C8-4A0F-BF34-58FFE1C73B87}" type="sibTrans" cxnId="{EBB4C80C-D320-4D80-8D0B-E42252C4D3B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8887C010-CD2C-4277-932D-BE297D8D8DCA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повышению результативности работы с одаренными детьми</a:t>
          </a:r>
        </a:p>
      </dgm:t>
    </dgm:pt>
    <dgm:pt modelId="{BA549A16-D62A-4C25-8EB4-FA4A31F9D7E3}" type="parTrans" cxnId="{601E22EA-C428-4BAC-91DF-D7F8BBF4C9CC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CFA8D9F-8D89-4282-AF0B-F2B3C53FE545}" type="sibTrans" cxnId="{601E22EA-C428-4BAC-91DF-D7F8BBF4C9CC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2D0A89C-7949-4D5D-8408-F883819F627E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96E0AFD-8844-4C19-97D8-2C0DA6D22165}" type="parTrans" cxnId="{FB65F92D-5F6F-4902-9491-63264EF9E6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571E1EB-B9B9-4218-A58A-587332E3CBAB}" type="sibTrans" cxnId="{FB65F92D-5F6F-4902-9491-63264EF9E6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136C4E05-F245-46BD-9CEE-F7861B03556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26C6C08-F7EE-498A-A294-43C047B90418}" type="parTrans" cxnId="{DBCD56F4-B626-433E-BD06-B2ECB774003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540FCDD-D2F0-49E8-8E0A-DE8367E96853}" type="sibTrans" cxnId="{DBCD56F4-B626-433E-BD06-B2ECB774003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5619D3FB-F140-4814-8E7D-FF031B41AB2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BC5BA2C5-B59A-463A-9FD3-137E7A7CAC4C}" type="parTrans" cxnId="{B7EB62E3-8B1A-41DF-927A-EC09A26552FF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A85B035-92EF-45DB-89DC-E9749DBCE5F6}" type="sibTrans" cxnId="{B7EB62E3-8B1A-41DF-927A-EC09A26552FF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54D9992E-DF4C-4F03-8700-D40D9D85248D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решению социальных проблем обучающихся в условиях школы</a:t>
          </a:r>
        </a:p>
      </dgm:t>
    </dgm:pt>
    <dgm:pt modelId="{FEE2EA30-8BCE-4090-836B-E1EE8F99FDD9}" type="parTrans" cxnId="{E9BE3289-31C0-4223-BF09-72ECCD9FC84A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CEF2862-7BEF-4118-AD57-47C0A0326030}" type="sibTrans" cxnId="{E9BE3289-31C0-4223-BF09-72ECCD9FC84A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34A26AE-2D3B-4D36-9417-DC155E887357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управлению педагогическим коллективом </a:t>
          </a:r>
          <a:r>
            <a:rPr lang="ru-RU" sz="1400" b="1" dirty="0" smtClean="0">
              <a:solidFill>
                <a:srgbClr val="002060"/>
              </a:solidFill>
            </a:rPr>
            <a:t>школы</a:t>
          </a:r>
          <a:endParaRPr lang="ru-RU" sz="1400" b="1" dirty="0">
            <a:solidFill>
              <a:srgbClr val="002060"/>
            </a:solidFill>
          </a:endParaRPr>
        </a:p>
      </dgm:t>
    </dgm:pt>
    <dgm:pt modelId="{55633E58-AC1C-47DE-BCE0-0A8C91B04D83}" type="parTrans" cxnId="{A0818021-A576-41A7-9E5C-19544A9CD670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038FC39D-6F81-43F3-AA24-354632527AA5}" type="sibTrans" cxnId="{A0818021-A576-41A7-9E5C-19544A9CD670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639B1843-2226-4C4E-9BD9-C2EDFA4C5FED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обеспечению непрерывного профессионального развития педагогических кадров школы</a:t>
          </a:r>
        </a:p>
      </dgm:t>
    </dgm:pt>
    <dgm:pt modelId="{1FE87055-1E98-48D9-BC5F-99D1014B4404}" type="parTrans" cxnId="{1C777D00-9D48-46A1-BC85-E806E556CF73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35D068FF-AECC-4017-AF9D-EF6018FC72D6}" type="sibTrans" cxnId="{1C777D00-9D48-46A1-BC85-E806E556CF73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5EFDBCF-6BB5-4CA2-9DCD-ED12DC7DD847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D69D4A2-20CE-4B27-A78F-54F7A76B5776}" type="parTrans" cxnId="{EAB08B56-83B8-4236-B812-2977E4A325D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28FFB90-B998-451F-BED4-2759AE93652C}" type="sibTrans" cxnId="{EAB08B56-83B8-4236-B812-2977E4A325D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B54EA30-141C-44BD-BD5C-60854D6AD1E3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5C574E2-A82E-4DAB-8F7F-92AAF6211818}" type="parTrans" cxnId="{FC9705C6-B269-4369-99D9-CADC71671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42ADE32-7501-4D3B-8BD1-26F8CBFBEF1B}" type="sibTrans" cxnId="{FC9705C6-B269-4369-99D9-CADC71671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FB8C227-7060-45A9-B4F2-998AE6C546D2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организации сетевого партнерства и внешнего взаимодействия школы</a:t>
          </a:r>
          <a:endParaRPr lang="ru-RU" sz="1400" dirty="0">
            <a:solidFill>
              <a:srgbClr val="002060"/>
            </a:solidFill>
          </a:endParaRPr>
        </a:p>
      </dgm:t>
    </dgm:pt>
    <dgm:pt modelId="{465B2C45-881E-4C68-8D93-194F70B01585}" type="parTrans" cxnId="{649AEE14-7139-4286-A80A-454D5977F7B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7E64EAD-5BC3-4108-9F11-5490CE4588D8}" type="sibTrans" cxnId="{649AEE14-7139-4286-A80A-454D5977F7B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676CC27C-D749-4F7C-820F-EEFC0624CFBF}">
      <dgm:prSet/>
      <dgm:spPr/>
      <dgm:t>
        <a:bodyPr/>
        <a:lstStyle/>
        <a:p>
          <a:r>
            <a:rPr lang="ru-RU" b="1" dirty="0">
              <a:solidFill>
                <a:srgbClr val="002060"/>
              </a:solidFill>
            </a:rPr>
            <a:t>Меры по совершенствованию системы обеспечения (условий) образовательной деятельности школы</a:t>
          </a:r>
          <a:endParaRPr lang="ru-RU" dirty="0">
            <a:solidFill>
              <a:srgbClr val="002060"/>
            </a:solidFill>
          </a:endParaRPr>
        </a:p>
      </dgm:t>
    </dgm:pt>
    <dgm:pt modelId="{7B86FFEC-7D7F-4BDD-94E2-FB61BE264FA6}" type="parTrans" cxnId="{673C7783-130E-46A7-BA0D-775D9920716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E788542-E062-4ECA-893F-8B8261171BE2}" type="sibTrans" cxnId="{673C7783-130E-46A7-BA0D-775D9920716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00132E5-96B4-40A5-A1B0-0DD151E484A4}" type="pres">
      <dgm:prSet presAssocID="{733157AB-0345-445E-8E2F-B0B406F19A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7E9DD0-4DEC-4265-9A78-A3664884AB98}" type="pres">
      <dgm:prSet presAssocID="{4CD257FF-9A4A-4AA0-B23D-62041734C1E2}" presName="composite" presStyleCnt="0"/>
      <dgm:spPr/>
    </dgm:pt>
    <dgm:pt modelId="{69F4544E-F5EF-41E1-A437-92454001081D}" type="pres">
      <dgm:prSet presAssocID="{4CD257FF-9A4A-4AA0-B23D-62041734C1E2}" presName="parentText" presStyleLbl="align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29007-818B-4E74-BA8B-ED7A84BAD74E}" type="pres">
      <dgm:prSet presAssocID="{4CD257FF-9A4A-4AA0-B23D-62041734C1E2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25E5D-9949-4DB3-A2D2-9A12C28EB4F4}" type="pres">
      <dgm:prSet presAssocID="{673DCBC1-D09E-49F5-9A4C-88D5C3E313B6}" presName="sp" presStyleCnt="0"/>
      <dgm:spPr/>
    </dgm:pt>
    <dgm:pt modelId="{63A308E2-072B-4137-A576-7C7036DA1433}" type="pres">
      <dgm:prSet presAssocID="{B2359330-5096-4368-B94F-EB2FD2312A7F}" presName="composite" presStyleCnt="0"/>
      <dgm:spPr/>
    </dgm:pt>
    <dgm:pt modelId="{20509EF3-50B5-42C8-8EFF-6DCF85F1D897}" type="pres">
      <dgm:prSet presAssocID="{B2359330-5096-4368-B94F-EB2FD2312A7F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6441E-CE55-4BD6-996E-0AA96B39D38B}" type="pres">
      <dgm:prSet presAssocID="{B2359330-5096-4368-B94F-EB2FD2312A7F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EA3B4-B80A-42F8-9C54-732FFF9C5952}" type="pres">
      <dgm:prSet presAssocID="{FCB727C4-794C-4920-8189-072F1BC531C4}" presName="sp" presStyleCnt="0"/>
      <dgm:spPr/>
    </dgm:pt>
    <dgm:pt modelId="{C651AE06-06D0-4420-BF35-7A53100F445A}" type="pres">
      <dgm:prSet presAssocID="{257F5DC9-488C-455E-89D8-BF6A3F7F8748}" presName="composite" presStyleCnt="0"/>
      <dgm:spPr/>
    </dgm:pt>
    <dgm:pt modelId="{44D3DE06-4AD6-41E8-98BA-2AD9870566AC}" type="pres">
      <dgm:prSet presAssocID="{257F5DC9-488C-455E-89D8-BF6A3F7F8748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E8F788-6109-49E1-8BE8-35E04ED4A092}" type="pres">
      <dgm:prSet presAssocID="{257F5DC9-488C-455E-89D8-BF6A3F7F8748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91452-A87D-47EC-967C-4ECAF6EDA66D}" type="pres">
      <dgm:prSet presAssocID="{E439B0EC-7427-4C87-8F33-1328C8DF6E70}" presName="sp" presStyleCnt="0"/>
      <dgm:spPr/>
    </dgm:pt>
    <dgm:pt modelId="{FA2ED7C2-FC7B-4F30-A015-AD8E6F5B0D10}" type="pres">
      <dgm:prSet presAssocID="{D8DA1255-E4EB-445A-B7E0-78D08FC87169}" presName="composite" presStyleCnt="0"/>
      <dgm:spPr/>
    </dgm:pt>
    <dgm:pt modelId="{F6B82F75-081E-4736-A79E-E19AEAA8F5E3}" type="pres">
      <dgm:prSet presAssocID="{D8DA1255-E4EB-445A-B7E0-78D08FC87169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B9AD2-69DC-4E78-AB61-6AEE04172866}" type="pres">
      <dgm:prSet presAssocID="{D8DA1255-E4EB-445A-B7E0-78D08FC87169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0100E-2019-4EE9-BF13-950DFCE5CE89}" type="pres">
      <dgm:prSet presAssocID="{13A43A8D-49C8-4A0F-BF34-58FFE1C73B87}" presName="sp" presStyleCnt="0"/>
      <dgm:spPr/>
    </dgm:pt>
    <dgm:pt modelId="{2B5B4325-997B-41D6-A604-505C18E877BC}" type="pres">
      <dgm:prSet presAssocID="{A2D0A89C-7949-4D5D-8408-F883819F627E}" presName="composite" presStyleCnt="0"/>
      <dgm:spPr/>
    </dgm:pt>
    <dgm:pt modelId="{643BAC86-140D-4944-BC60-B66B19AD0823}" type="pres">
      <dgm:prSet presAssocID="{A2D0A89C-7949-4D5D-8408-F883819F627E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2D4B2-41C5-4E4F-AA14-DCB6F67A4068}" type="pres">
      <dgm:prSet presAssocID="{A2D0A89C-7949-4D5D-8408-F883819F627E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3BC14-1A41-47B6-A874-E4BD5F5BD365}" type="pres">
      <dgm:prSet presAssocID="{2571E1EB-B9B9-4218-A58A-587332E3CBAB}" presName="sp" presStyleCnt="0"/>
      <dgm:spPr/>
    </dgm:pt>
    <dgm:pt modelId="{002AD9CB-1F29-4A1C-8F13-C0CB0B7811A5}" type="pres">
      <dgm:prSet presAssocID="{136C4E05-F245-46BD-9CEE-F7861B035567}" presName="composite" presStyleCnt="0"/>
      <dgm:spPr/>
    </dgm:pt>
    <dgm:pt modelId="{287644FB-FA3C-4F3A-AFE1-087EF2ED3705}" type="pres">
      <dgm:prSet presAssocID="{136C4E05-F245-46BD-9CEE-F7861B035567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BC412-C56E-4110-A43E-3191341C5FD0}" type="pres">
      <dgm:prSet presAssocID="{136C4E05-F245-46BD-9CEE-F7861B035567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8D835-1DC5-40CE-B59B-C458C96C493C}" type="pres">
      <dgm:prSet presAssocID="{A540FCDD-D2F0-49E8-8E0A-DE8367E96853}" presName="sp" presStyleCnt="0"/>
      <dgm:spPr/>
    </dgm:pt>
    <dgm:pt modelId="{F54FB565-D653-4DAF-843E-AE3B0EFF2B83}" type="pres">
      <dgm:prSet presAssocID="{5619D3FB-F140-4814-8E7D-FF031B41AB27}" presName="composite" presStyleCnt="0"/>
      <dgm:spPr/>
    </dgm:pt>
    <dgm:pt modelId="{63131C8A-90EC-47CE-8F68-88F63EC2D2DA}" type="pres">
      <dgm:prSet presAssocID="{5619D3FB-F140-4814-8E7D-FF031B41AB27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3C13A-3006-47ED-8FC7-CBA0694FE631}" type="pres">
      <dgm:prSet presAssocID="{5619D3FB-F140-4814-8E7D-FF031B41AB27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DCB99-B4B5-484E-AC22-C5D58C60F743}" type="pres">
      <dgm:prSet presAssocID="{CA85B035-92EF-45DB-89DC-E9749DBCE5F6}" presName="sp" presStyleCnt="0"/>
      <dgm:spPr/>
    </dgm:pt>
    <dgm:pt modelId="{D0C619C2-54C0-45D7-9A84-ABCD1AA927A5}" type="pres">
      <dgm:prSet presAssocID="{75EFDBCF-6BB5-4CA2-9DCD-ED12DC7DD847}" presName="composite" presStyleCnt="0"/>
      <dgm:spPr/>
    </dgm:pt>
    <dgm:pt modelId="{05880A4B-DDA6-493D-9E3F-CFF69244CE76}" type="pres">
      <dgm:prSet presAssocID="{75EFDBCF-6BB5-4CA2-9DCD-ED12DC7DD847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B1FE3-5F84-4166-93F9-5CE82D44A52D}" type="pres">
      <dgm:prSet presAssocID="{75EFDBCF-6BB5-4CA2-9DCD-ED12DC7DD847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0DB79-A25F-48D2-A9B2-A3A3B9F9A7EF}" type="pres">
      <dgm:prSet presAssocID="{128FFB90-B998-451F-BED4-2759AE93652C}" presName="sp" presStyleCnt="0"/>
      <dgm:spPr/>
    </dgm:pt>
    <dgm:pt modelId="{248CBC0B-4F44-452D-B4A1-D34CE9C0516F}" type="pres">
      <dgm:prSet presAssocID="{9B54EA30-141C-44BD-BD5C-60854D6AD1E3}" presName="composite" presStyleCnt="0"/>
      <dgm:spPr/>
    </dgm:pt>
    <dgm:pt modelId="{415C5129-E610-4D1D-BEF4-28E7ED397F61}" type="pres">
      <dgm:prSet presAssocID="{9B54EA30-141C-44BD-BD5C-60854D6AD1E3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D3623-84C6-4A71-AA2A-FCC4C7D622F4}" type="pres">
      <dgm:prSet presAssocID="{9B54EA30-141C-44BD-BD5C-60854D6AD1E3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818021-A576-41A7-9E5C-19544A9CD670}" srcId="{136C4E05-F245-46BD-9CEE-F7861B035567}" destId="{A34A26AE-2D3B-4D36-9417-DC155E887357}" srcOrd="0" destOrd="0" parTransId="{55633E58-AC1C-47DE-BCE0-0A8C91B04D83}" sibTransId="{038FC39D-6F81-43F3-AA24-354632527AA5}"/>
    <dgm:cxn modelId="{E39D3B84-2D3B-4CB6-8FC1-F67496B976BF}" type="presOf" srcId="{B2359330-5096-4368-B94F-EB2FD2312A7F}" destId="{20509EF3-50B5-42C8-8EFF-6DCF85F1D897}" srcOrd="0" destOrd="0" presId="urn:microsoft.com/office/officeart/2005/8/layout/chevron2"/>
    <dgm:cxn modelId="{B7EB62E3-8B1A-41DF-927A-EC09A26552FF}" srcId="{733157AB-0345-445E-8E2F-B0B406F19A58}" destId="{5619D3FB-F140-4814-8E7D-FF031B41AB27}" srcOrd="6" destOrd="0" parTransId="{BC5BA2C5-B59A-463A-9FD3-137E7A7CAC4C}" sibTransId="{CA85B035-92EF-45DB-89DC-E9749DBCE5F6}"/>
    <dgm:cxn modelId="{E9BE3289-31C0-4223-BF09-72ECCD9FC84A}" srcId="{A2D0A89C-7949-4D5D-8408-F883819F627E}" destId="{54D9992E-DF4C-4F03-8700-D40D9D85248D}" srcOrd="0" destOrd="0" parTransId="{FEE2EA30-8BCE-4090-836B-E1EE8F99FDD9}" sibTransId="{CCEF2862-7BEF-4118-AD57-47C0A0326030}"/>
    <dgm:cxn modelId="{01D2C9B8-51A6-49CB-9603-C95C1DC59E7C}" type="presOf" srcId="{A2D0A89C-7949-4D5D-8408-F883819F627E}" destId="{643BAC86-140D-4944-BC60-B66B19AD0823}" srcOrd="0" destOrd="0" presId="urn:microsoft.com/office/officeart/2005/8/layout/chevron2"/>
    <dgm:cxn modelId="{F5DF1B2B-711D-46EA-9086-AC98579E52B7}" type="presOf" srcId="{733157AB-0345-445E-8E2F-B0B406F19A58}" destId="{700132E5-96B4-40A5-A1B0-0DD151E484A4}" srcOrd="0" destOrd="0" presId="urn:microsoft.com/office/officeart/2005/8/layout/chevron2"/>
    <dgm:cxn modelId="{EAB08B56-83B8-4236-B812-2977E4A325D0}" srcId="{733157AB-0345-445E-8E2F-B0B406F19A58}" destId="{75EFDBCF-6BB5-4CA2-9DCD-ED12DC7DD847}" srcOrd="7" destOrd="0" parTransId="{0D69D4A2-20CE-4B27-A78F-54F7A76B5776}" sibTransId="{128FFB90-B998-451F-BED4-2759AE93652C}"/>
    <dgm:cxn modelId="{58B0EF3F-6356-41AF-BDBA-84C39A39B947}" type="presOf" srcId="{A34A26AE-2D3B-4D36-9417-DC155E887357}" destId="{834BC412-C56E-4110-A43E-3191341C5FD0}" srcOrd="0" destOrd="0" presId="urn:microsoft.com/office/officeart/2005/8/layout/chevron2"/>
    <dgm:cxn modelId="{DA9578D3-D8B1-496F-B2A6-54FD0CB6EF24}" type="presOf" srcId="{4CD257FF-9A4A-4AA0-B23D-62041734C1E2}" destId="{69F4544E-F5EF-41E1-A437-92454001081D}" srcOrd="0" destOrd="0" presId="urn:microsoft.com/office/officeart/2005/8/layout/chevron2"/>
    <dgm:cxn modelId="{288A1887-EB28-4943-95E1-0CAC3413D0B1}" type="presOf" srcId="{54D9992E-DF4C-4F03-8700-D40D9D85248D}" destId="{8092D4B2-41C5-4E4F-AA14-DCB6F67A4068}" srcOrd="0" destOrd="0" presId="urn:microsoft.com/office/officeart/2005/8/layout/chevron2"/>
    <dgm:cxn modelId="{7D48AFE6-67C9-4F8C-8C75-D37F56D859DD}" srcId="{733157AB-0345-445E-8E2F-B0B406F19A58}" destId="{257F5DC9-488C-455E-89D8-BF6A3F7F8748}" srcOrd="2" destOrd="0" parTransId="{C9C86E04-429D-44AA-A304-37656DFE90DF}" sibTransId="{E439B0EC-7427-4C87-8F33-1328C8DF6E70}"/>
    <dgm:cxn modelId="{6D1D3D29-C331-4C0D-8339-563418716892}" type="presOf" srcId="{676CC27C-D749-4F7C-820F-EEFC0624CFBF}" destId="{E28D3623-84C6-4A71-AA2A-FCC4C7D622F4}" srcOrd="0" destOrd="0" presId="urn:microsoft.com/office/officeart/2005/8/layout/chevron2"/>
    <dgm:cxn modelId="{CA47CDF1-5B2B-441D-B5FD-0EF7A5C6EF24}" type="presOf" srcId="{639B1843-2226-4C4E-9BD9-C2EDFA4C5FED}" destId="{3963C13A-3006-47ED-8FC7-CBA0694FE631}" srcOrd="0" destOrd="0" presId="urn:microsoft.com/office/officeart/2005/8/layout/chevron2"/>
    <dgm:cxn modelId="{BF684B53-D0E5-43CF-9FD9-0DB6304EA5EE}" srcId="{257F5DC9-488C-455E-89D8-BF6A3F7F8748}" destId="{75B3E22D-490D-4D5E-B7E5-1601A0595C7E}" srcOrd="0" destOrd="0" parTransId="{AACEFD31-FCC8-4FC5-89C8-6B1289FAC886}" sibTransId="{D35A1C82-3E9F-45FB-AFB5-608E28AADA73}"/>
    <dgm:cxn modelId="{4D52A3C5-197F-4B06-8C04-981461A19D05}" type="presOf" srcId="{257F5DC9-488C-455E-89D8-BF6A3F7F8748}" destId="{44D3DE06-4AD6-41E8-98BA-2AD9870566AC}" srcOrd="0" destOrd="0" presId="urn:microsoft.com/office/officeart/2005/8/layout/chevron2"/>
    <dgm:cxn modelId="{1C777D00-9D48-46A1-BC85-E806E556CF73}" srcId="{5619D3FB-F140-4814-8E7D-FF031B41AB27}" destId="{639B1843-2226-4C4E-9BD9-C2EDFA4C5FED}" srcOrd="0" destOrd="0" parTransId="{1FE87055-1E98-48D9-BC5F-99D1014B4404}" sibTransId="{35D068FF-AECC-4017-AF9D-EF6018FC72D6}"/>
    <dgm:cxn modelId="{673C7783-130E-46A7-BA0D-775D9920716B}" srcId="{9B54EA30-141C-44BD-BD5C-60854D6AD1E3}" destId="{676CC27C-D749-4F7C-820F-EEFC0624CFBF}" srcOrd="0" destOrd="0" parTransId="{7B86FFEC-7D7F-4BDD-94E2-FB61BE264FA6}" sibTransId="{3E788542-E062-4ECA-893F-8B8261171BE2}"/>
    <dgm:cxn modelId="{FB65F92D-5F6F-4902-9491-63264EF9E6EE}" srcId="{733157AB-0345-445E-8E2F-B0B406F19A58}" destId="{A2D0A89C-7949-4D5D-8408-F883819F627E}" srcOrd="4" destOrd="0" parTransId="{496E0AFD-8844-4C19-97D8-2C0DA6D22165}" sibTransId="{2571E1EB-B9B9-4218-A58A-587332E3CBAB}"/>
    <dgm:cxn modelId="{B047789F-E87F-4ECA-8AD8-D8B605B64475}" type="presOf" srcId="{3FB8C227-7060-45A9-B4F2-998AE6C546D2}" destId="{835B1FE3-5F84-4166-93F9-5CE82D44A52D}" srcOrd="0" destOrd="0" presId="urn:microsoft.com/office/officeart/2005/8/layout/chevron2"/>
    <dgm:cxn modelId="{1A04E42B-B645-46FB-B02A-44E964A93904}" srcId="{733157AB-0345-445E-8E2F-B0B406F19A58}" destId="{4CD257FF-9A4A-4AA0-B23D-62041734C1E2}" srcOrd="0" destOrd="0" parTransId="{C060B48B-4DE5-4DA7-9B9E-3AEA69C450E0}" sibTransId="{673DCBC1-D09E-49F5-9A4C-88D5C3E313B6}"/>
    <dgm:cxn modelId="{4D5AB64B-510A-4644-9A5A-106288D2C32F}" type="presOf" srcId="{9B54EA30-141C-44BD-BD5C-60854D6AD1E3}" destId="{415C5129-E610-4D1D-BEF4-28E7ED397F61}" srcOrd="0" destOrd="0" presId="urn:microsoft.com/office/officeart/2005/8/layout/chevron2"/>
    <dgm:cxn modelId="{53ED32AD-913B-4486-B549-4756092747C3}" type="presOf" srcId="{5619D3FB-F140-4814-8E7D-FF031B41AB27}" destId="{63131C8A-90EC-47CE-8F68-88F63EC2D2DA}" srcOrd="0" destOrd="0" presId="urn:microsoft.com/office/officeart/2005/8/layout/chevron2"/>
    <dgm:cxn modelId="{325A1503-18B0-4C26-9D36-7EB9ED1FFCB1}" srcId="{733157AB-0345-445E-8E2F-B0B406F19A58}" destId="{B2359330-5096-4368-B94F-EB2FD2312A7F}" srcOrd="1" destOrd="0" parTransId="{E8DCEFCC-CD64-475C-A20B-A12692E9B8A1}" sibTransId="{FCB727C4-794C-4920-8189-072F1BC531C4}"/>
    <dgm:cxn modelId="{649AEE14-7139-4286-A80A-454D5977F7B2}" srcId="{75EFDBCF-6BB5-4CA2-9DCD-ED12DC7DD847}" destId="{3FB8C227-7060-45A9-B4F2-998AE6C546D2}" srcOrd="0" destOrd="0" parTransId="{465B2C45-881E-4C68-8D93-194F70B01585}" sibTransId="{E7E64EAD-5BC3-4108-9F11-5490CE4588D8}"/>
    <dgm:cxn modelId="{601E22EA-C428-4BAC-91DF-D7F8BBF4C9CC}" srcId="{D8DA1255-E4EB-445A-B7E0-78D08FC87169}" destId="{8887C010-CD2C-4277-932D-BE297D8D8DCA}" srcOrd="0" destOrd="0" parTransId="{BA549A16-D62A-4C25-8EB4-FA4A31F9D7E3}" sibTransId="{4CFA8D9F-8D89-4282-AF0B-F2B3C53FE545}"/>
    <dgm:cxn modelId="{A1EF4A1F-681B-4E06-844B-9F9437E7A401}" type="presOf" srcId="{75EFDBCF-6BB5-4CA2-9DCD-ED12DC7DD847}" destId="{05880A4B-DDA6-493D-9E3F-CFF69244CE76}" srcOrd="0" destOrd="0" presId="urn:microsoft.com/office/officeart/2005/8/layout/chevron2"/>
    <dgm:cxn modelId="{C0EF187F-6992-4EC7-A551-493F490A2309}" type="presOf" srcId="{C56F9458-4FB7-4B9D-B4B8-9E29B0C56E86}" destId="{B4C6441E-CE55-4BD6-996E-0AA96B39D38B}" srcOrd="0" destOrd="0" presId="urn:microsoft.com/office/officeart/2005/8/layout/chevron2"/>
    <dgm:cxn modelId="{7BC69FA0-983B-4618-9178-709F37FDBDAD}" srcId="{B2359330-5096-4368-B94F-EB2FD2312A7F}" destId="{C56F9458-4FB7-4B9D-B4B8-9E29B0C56E86}" srcOrd="0" destOrd="0" parTransId="{CC3CDC25-D6AD-4CDB-ABBD-E5391C04B001}" sibTransId="{2EA1EC51-0EE7-4EB5-BD7C-BD8050F60D4E}"/>
    <dgm:cxn modelId="{DBCD56F4-B626-433E-BD06-B2ECB7740034}" srcId="{733157AB-0345-445E-8E2F-B0B406F19A58}" destId="{136C4E05-F245-46BD-9CEE-F7861B035567}" srcOrd="5" destOrd="0" parTransId="{426C6C08-F7EE-498A-A294-43C047B90418}" sibTransId="{A540FCDD-D2F0-49E8-8E0A-DE8367E96853}"/>
    <dgm:cxn modelId="{EBB4C80C-D320-4D80-8D0B-E42252C4D3B4}" srcId="{733157AB-0345-445E-8E2F-B0B406F19A58}" destId="{D8DA1255-E4EB-445A-B7E0-78D08FC87169}" srcOrd="3" destOrd="0" parTransId="{AC485597-F558-4174-934F-DD2175C7F34D}" sibTransId="{13A43A8D-49C8-4A0F-BF34-58FFE1C73B87}"/>
    <dgm:cxn modelId="{C6D27F2F-5399-473E-9A86-A0B3726DA6ED}" type="presOf" srcId="{136C4E05-F245-46BD-9CEE-F7861B035567}" destId="{287644FB-FA3C-4F3A-AFE1-087EF2ED3705}" srcOrd="0" destOrd="0" presId="urn:microsoft.com/office/officeart/2005/8/layout/chevron2"/>
    <dgm:cxn modelId="{FC9705C6-B269-4369-99D9-CADC71671CF3}" srcId="{733157AB-0345-445E-8E2F-B0B406F19A58}" destId="{9B54EA30-141C-44BD-BD5C-60854D6AD1E3}" srcOrd="8" destOrd="0" parTransId="{85C574E2-A82E-4DAB-8F7F-92AAF6211818}" sibTransId="{042ADE32-7501-4D3B-8BD1-26F8CBFBEF1B}"/>
    <dgm:cxn modelId="{DB045250-874B-4A54-9BCE-A8CE4BBD6BF4}" srcId="{4CD257FF-9A4A-4AA0-B23D-62041734C1E2}" destId="{74103D23-B63E-422E-B3EC-6DE66B0317D7}" srcOrd="0" destOrd="0" parTransId="{9D29832D-F757-411B-96B6-04A3D7B25359}" sibTransId="{798A9E7D-7BB9-4096-9E3E-4AF05B2EC1D3}"/>
    <dgm:cxn modelId="{DDBD9EEB-2B5F-417D-A157-0D8C683D128A}" type="presOf" srcId="{75B3E22D-490D-4D5E-B7E5-1601A0595C7E}" destId="{6DE8F788-6109-49E1-8BE8-35E04ED4A092}" srcOrd="0" destOrd="0" presId="urn:microsoft.com/office/officeart/2005/8/layout/chevron2"/>
    <dgm:cxn modelId="{528D99B1-A70D-4CAE-B44B-3FFA6013FA55}" type="presOf" srcId="{D8DA1255-E4EB-445A-B7E0-78D08FC87169}" destId="{F6B82F75-081E-4736-A79E-E19AEAA8F5E3}" srcOrd="0" destOrd="0" presId="urn:microsoft.com/office/officeart/2005/8/layout/chevron2"/>
    <dgm:cxn modelId="{E76EB45C-D477-4F42-9EC5-00343F0777D6}" type="presOf" srcId="{74103D23-B63E-422E-B3EC-6DE66B0317D7}" destId="{BF829007-818B-4E74-BA8B-ED7A84BAD74E}" srcOrd="0" destOrd="0" presId="urn:microsoft.com/office/officeart/2005/8/layout/chevron2"/>
    <dgm:cxn modelId="{19A0314D-6560-46A1-BFB1-C85990521D75}" type="presOf" srcId="{8887C010-CD2C-4277-932D-BE297D8D8DCA}" destId="{146B9AD2-69DC-4E78-AB61-6AEE04172866}" srcOrd="0" destOrd="0" presId="urn:microsoft.com/office/officeart/2005/8/layout/chevron2"/>
    <dgm:cxn modelId="{FCEDEA94-297F-4445-B076-13D134D28A89}" type="presParOf" srcId="{700132E5-96B4-40A5-A1B0-0DD151E484A4}" destId="{6A7E9DD0-4DEC-4265-9A78-A3664884AB98}" srcOrd="0" destOrd="0" presId="urn:microsoft.com/office/officeart/2005/8/layout/chevron2"/>
    <dgm:cxn modelId="{3EF145B1-FAA8-4810-96B7-D936AF801B71}" type="presParOf" srcId="{6A7E9DD0-4DEC-4265-9A78-A3664884AB98}" destId="{69F4544E-F5EF-41E1-A437-92454001081D}" srcOrd="0" destOrd="0" presId="urn:microsoft.com/office/officeart/2005/8/layout/chevron2"/>
    <dgm:cxn modelId="{4B8A1548-FDC5-4A6B-A690-42E7C88B2CDF}" type="presParOf" srcId="{6A7E9DD0-4DEC-4265-9A78-A3664884AB98}" destId="{BF829007-818B-4E74-BA8B-ED7A84BAD74E}" srcOrd="1" destOrd="0" presId="urn:microsoft.com/office/officeart/2005/8/layout/chevron2"/>
    <dgm:cxn modelId="{94156A4F-BF1E-4790-92F4-3C166840715C}" type="presParOf" srcId="{700132E5-96B4-40A5-A1B0-0DD151E484A4}" destId="{28E25E5D-9949-4DB3-A2D2-9A12C28EB4F4}" srcOrd="1" destOrd="0" presId="urn:microsoft.com/office/officeart/2005/8/layout/chevron2"/>
    <dgm:cxn modelId="{471F1313-0460-418C-8AA8-3D1CD362E7D6}" type="presParOf" srcId="{700132E5-96B4-40A5-A1B0-0DD151E484A4}" destId="{63A308E2-072B-4137-A576-7C7036DA1433}" srcOrd="2" destOrd="0" presId="urn:microsoft.com/office/officeart/2005/8/layout/chevron2"/>
    <dgm:cxn modelId="{243DC9D1-1AD4-4933-89DE-0D5AD696FC1B}" type="presParOf" srcId="{63A308E2-072B-4137-A576-7C7036DA1433}" destId="{20509EF3-50B5-42C8-8EFF-6DCF85F1D897}" srcOrd="0" destOrd="0" presId="urn:microsoft.com/office/officeart/2005/8/layout/chevron2"/>
    <dgm:cxn modelId="{F6ADCE5A-229A-475B-9634-702302C0A706}" type="presParOf" srcId="{63A308E2-072B-4137-A576-7C7036DA1433}" destId="{B4C6441E-CE55-4BD6-996E-0AA96B39D38B}" srcOrd="1" destOrd="0" presId="urn:microsoft.com/office/officeart/2005/8/layout/chevron2"/>
    <dgm:cxn modelId="{0EBC09AA-A960-4A7C-B3A0-CC1C76344B91}" type="presParOf" srcId="{700132E5-96B4-40A5-A1B0-0DD151E484A4}" destId="{8F1EA3B4-B80A-42F8-9C54-732FFF9C5952}" srcOrd="3" destOrd="0" presId="urn:microsoft.com/office/officeart/2005/8/layout/chevron2"/>
    <dgm:cxn modelId="{00393A06-5637-41A9-9695-1140BD860EBB}" type="presParOf" srcId="{700132E5-96B4-40A5-A1B0-0DD151E484A4}" destId="{C651AE06-06D0-4420-BF35-7A53100F445A}" srcOrd="4" destOrd="0" presId="urn:microsoft.com/office/officeart/2005/8/layout/chevron2"/>
    <dgm:cxn modelId="{4A4DC72A-D850-463A-AA8D-C2FC2E3E3899}" type="presParOf" srcId="{C651AE06-06D0-4420-BF35-7A53100F445A}" destId="{44D3DE06-4AD6-41E8-98BA-2AD9870566AC}" srcOrd="0" destOrd="0" presId="urn:microsoft.com/office/officeart/2005/8/layout/chevron2"/>
    <dgm:cxn modelId="{64649741-3EC1-4A7B-BAF8-66C4F7622FF7}" type="presParOf" srcId="{C651AE06-06D0-4420-BF35-7A53100F445A}" destId="{6DE8F788-6109-49E1-8BE8-35E04ED4A092}" srcOrd="1" destOrd="0" presId="urn:microsoft.com/office/officeart/2005/8/layout/chevron2"/>
    <dgm:cxn modelId="{EC1D3FB8-65E2-4CD1-ADE8-BF78D6B49FD7}" type="presParOf" srcId="{700132E5-96B4-40A5-A1B0-0DD151E484A4}" destId="{9F391452-A87D-47EC-967C-4ECAF6EDA66D}" srcOrd="5" destOrd="0" presId="urn:microsoft.com/office/officeart/2005/8/layout/chevron2"/>
    <dgm:cxn modelId="{195D490F-3210-4B53-A0BD-5744BF1F4C9A}" type="presParOf" srcId="{700132E5-96B4-40A5-A1B0-0DD151E484A4}" destId="{FA2ED7C2-FC7B-4F30-A015-AD8E6F5B0D10}" srcOrd="6" destOrd="0" presId="urn:microsoft.com/office/officeart/2005/8/layout/chevron2"/>
    <dgm:cxn modelId="{B4A96C5E-DFAB-4A42-B660-CCED4D72CB3E}" type="presParOf" srcId="{FA2ED7C2-FC7B-4F30-A015-AD8E6F5B0D10}" destId="{F6B82F75-081E-4736-A79E-E19AEAA8F5E3}" srcOrd="0" destOrd="0" presId="urn:microsoft.com/office/officeart/2005/8/layout/chevron2"/>
    <dgm:cxn modelId="{EA38B5D0-E010-44C2-A817-6DA1D933A6B8}" type="presParOf" srcId="{FA2ED7C2-FC7B-4F30-A015-AD8E6F5B0D10}" destId="{146B9AD2-69DC-4E78-AB61-6AEE04172866}" srcOrd="1" destOrd="0" presId="urn:microsoft.com/office/officeart/2005/8/layout/chevron2"/>
    <dgm:cxn modelId="{D678F7BD-9755-4035-B127-ABFCFD29B12A}" type="presParOf" srcId="{700132E5-96B4-40A5-A1B0-0DD151E484A4}" destId="{C930100E-2019-4EE9-BF13-950DFCE5CE89}" srcOrd="7" destOrd="0" presId="urn:microsoft.com/office/officeart/2005/8/layout/chevron2"/>
    <dgm:cxn modelId="{B636AD3B-0D38-4065-8ABC-E99A93FDEDBC}" type="presParOf" srcId="{700132E5-96B4-40A5-A1B0-0DD151E484A4}" destId="{2B5B4325-997B-41D6-A604-505C18E877BC}" srcOrd="8" destOrd="0" presId="urn:microsoft.com/office/officeart/2005/8/layout/chevron2"/>
    <dgm:cxn modelId="{E15575B2-BEB2-4E56-94E3-0AC4BDCEE009}" type="presParOf" srcId="{2B5B4325-997B-41D6-A604-505C18E877BC}" destId="{643BAC86-140D-4944-BC60-B66B19AD0823}" srcOrd="0" destOrd="0" presId="urn:microsoft.com/office/officeart/2005/8/layout/chevron2"/>
    <dgm:cxn modelId="{6B756771-BD62-45EC-A0C6-5F1285DAC3F3}" type="presParOf" srcId="{2B5B4325-997B-41D6-A604-505C18E877BC}" destId="{8092D4B2-41C5-4E4F-AA14-DCB6F67A4068}" srcOrd="1" destOrd="0" presId="urn:microsoft.com/office/officeart/2005/8/layout/chevron2"/>
    <dgm:cxn modelId="{78CC6A3E-9CC6-4F9E-9B22-5D9F3EAAEF20}" type="presParOf" srcId="{700132E5-96B4-40A5-A1B0-0DD151E484A4}" destId="{E033BC14-1A41-47B6-A874-E4BD5F5BD365}" srcOrd="9" destOrd="0" presId="urn:microsoft.com/office/officeart/2005/8/layout/chevron2"/>
    <dgm:cxn modelId="{62379AB1-5D69-4F87-88DD-77365513554E}" type="presParOf" srcId="{700132E5-96B4-40A5-A1B0-0DD151E484A4}" destId="{002AD9CB-1F29-4A1C-8F13-C0CB0B7811A5}" srcOrd="10" destOrd="0" presId="urn:microsoft.com/office/officeart/2005/8/layout/chevron2"/>
    <dgm:cxn modelId="{F2B70A1F-3E81-464C-9CAE-995268AFFA3D}" type="presParOf" srcId="{002AD9CB-1F29-4A1C-8F13-C0CB0B7811A5}" destId="{287644FB-FA3C-4F3A-AFE1-087EF2ED3705}" srcOrd="0" destOrd="0" presId="urn:microsoft.com/office/officeart/2005/8/layout/chevron2"/>
    <dgm:cxn modelId="{241734F5-EEBC-43A8-9AA5-2E4430D9CEB3}" type="presParOf" srcId="{002AD9CB-1F29-4A1C-8F13-C0CB0B7811A5}" destId="{834BC412-C56E-4110-A43E-3191341C5FD0}" srcOrd="1" destOrd="0" presId="urn:microsoft.com/office/officeart/2005/8/layout/chevron2"/>
    <dgm:cxn modelId="{9151FC1D-CB6B-4052-A98D-E340FFAF9C49}" type="presParOf" srcId="{700132E5-96B4-40A5-A1B0-0DD151E484A4}" destId="{0FC8D835-1DC5-40CE-B59B-C458C96C493C}" srcOrd="11" destOrd="0" presId="urn:microsoft.com/office/officeart/2005/8/layout/chevron2"/>
    <dgm:cxn modelId="{98687215-6609-48AE-B296-F1B6A22D2988}" type="presParOf" srcId="{700132E5-96B4-40A5-A1B0-0DD151E484A4}" destId="{F54FB565-D653-4DAF-843E-AE3B0EFF2B83}" srcOrd="12" destOrd="0" presId="urn:microsoft.com/office/officeart/2005/8/layout/chevron2"/>
    <dgm:cxn modelId="{48EEC1E0-7304-4AFD-B6D5-24EA855AB830}" type="presParOf" srcId="{F54FB565-D653-4DAF-843E-AE3B0EFF2B83}" destId="{63131C8A-90EC-47CE-8F68-88F63EC2D2DA}" srcOrd="0" destOrd="0" presId="urn:microsoft.com/office/officeart/2005/8/layout/chevron2"/>
    <dgm:cxn modelId="{60C4CF16-6A26-4C6A-8B37-AD974C0A596F}" type="presParOf" srcId="{F54FB565-D653-4DAF-843E-AE3B0EFF2B83}" destId="{3963C13A-3006-47ED-8FC7-CBA0694FE631}" srcOrd="1" destOrd="0" presId="urn:microsoft.com/office/officeart/2005/8/layout/chevron2"/>
    <dgm:cxn modelId="{AA66032F-B24C-4C93-BFE8-4855F6B98ADD}" type="presParOf" srcId="{700132E5-96B4-40A5-A1B0-0DD151E484A4}" destId="{4D2DCB99-B4B5-484E-AC22-C5D58C60F743}" srcOrd="13" destOrd="0" presId="urn:microsoft.com/office/officeart/2005/8/layout/chevron2"/>
    <dgm:cxn modelId="{0B4A6542-431F-445A-B430-34DFFE7D5BF0}" type="presParOf" srcId="{700132E5-96B4-40A5-A1B0-0DD151E484A4}" destId="{D0C619C2-54C0-45D7-9A84-ABCD1AA927A5}" srcOrd="14" destOrd="0" presId="urn:microsoft.com/office/officeart/2005/8/layout/chevron2"/>
    <dgm:cxn modelId="{A4207CEB-AF7D-4AE7-AD3F-3E27A542FBE4}" type="presParOf" srcId="{D0C619C2-54C0-45D7-9A84-ABCD1AA927A5}" destId="{05880A4B-DDA6-493D-9E3F-CFF69244CE76}" srcOrd="0" destOrd="0" presId="urn:microsoft.com/office/officeart/2005/8/layout/chevron2"/>
    <dgm:cxn modelId="{9EE02E27-38B5-4972-AF6E-600BAE0D2BE0}" type="presParOf" srcId="{D0C619C2-54C0-45D7-9A84-ABCD1AA927A5}" destId="{835B1FE3-5F84-4166-93F9-5CE82D44A52D}" srcOrd="1" destOrd="0" presId="urn:microsoft.com/office/officeart/2005/8/layout/chevron2"/>
    <dgm:cxn modelId="{C95E5009-30E1-474B-A053-0BB9D875E1B2}" type="presParOf" srcId="{700132E5-96B4-40A5-A1B0-0DD151E484A4}" destId="{4B00DB79-A25F-48D2-A9B2-A3A3B9F9A7EF}" srcOrd="15" destOrd="0" presId="urn:microsoft.com/office/officeart/2005/8/layout/chevron2"/>
    <dgm:cxn modelId="{A8273E71-F3FB-456F-AB9C-D735F77D2030}" type="presParOf" srcId="{700132E5-96B4-40A5-A1B0-0DD151E484A4}" destId="{248CBC0B-4F44-452D-B4A1-D34CE9C0516F}" srcOrd="16" destOrd="0" presId="urn:microsoft.com/office/officeart/2005/8/layout/chevron2"/>
    <dgm:cxn modelId="{5D0F8B80-26B5-41DA-9047-4FC29E9453A2}" type="presParOf" srcId="{248CBC0B-4F44-452D-B4A1-D34CE9C0516F}" destId="{415C5129-E610-4D1D-BEF4-28E7ED397F61}" srcOrd="0" destOrd="0" presId="urn:microsoft.com/office/officeart/2005/8/layout/chevron2"/>
    <dgm:cxn modelId="{E7E06A8C-9547-4C98-80F8-375467C96C8F}" type="presParOf" srcId="{248CBC0B-4F44-452D-B4A1-D34CE9C0516F}" destId="{E28D3623-84C6-4A71-AA2A-FCC4C7D622F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B82B4D-C453-451A-B224-0418B51EA9A4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53480-390A-4621-A608-406E89819FAF}">
      <dgm:prSet phldrT="[Текст]" custT="1"/>
      <dgm:spPr/>
      <dgm:t>
        <a:bodyPr/>
        <a:lstStyle/>
        <a:p>
          <a:r>
            <a:rPr lang="ru-RU" sz="1600" b="1" i="0" u="none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Собственно педагогические</a:t>
          </a:r>
          <a:r>
            <a:rPr lang="ru-RU" sz="1600" b="1" i="0" u="none" dirty="0">
              <a:solidFill>
                <a:schemeClr val="tx2">
                  <a:lumMod val="75000"/>
                </a:schemeClr>
              </a:solidFill>
              <a:latin typeface="+mj-lt"/>
            </a:rPr>
            <a:t>:</a:t>
          </a:r>
          <a:r>
            <a:rPr lang="ru-RU" sz="1600" dirty="0">
              <a:latin typeface="+mj-lt"/>
            </a:rPr>
            <a:t> развитие познавательной сферы, усиление практической направленности обучения; воспитание в широком смысле слова и другие</a:t>
          </a:r>
        </a:p>
      </dgm:t>
    </dgm:pt>
    <dgm:pt modelId="{ED6712EB-5540-43B8-ACCD-DE6D73D17CF9}" type="parTrans" cxnId="{5DFC613B-FC22-4CB7-BAF1-2BA38828579C}">
      <dgm:prSet/>
      <dgm:spPr/>
      <dgm:t>
        <a:bodyPr/>
        <a:lstStyle/>
        <a:p>
          <a:endParaRPr lang="ru-RU" sz="1600"/>
        </a:p>
      </dgm:t>
    </dgm:pt>
    <dgm:pt modelId="{A34AF0BE-D399-4E85-81D4-947535737A06}" type="sibTrans" cxnId="{5DFC613B-FC22-4CB7-BAF1-2BA38828579C}">
      <dgm:prSet/>
      <dgm:spPr/>
      <dgm:t>
        <a:bodyPr/>
        <a:lstStyle/>
        <a:p>
          <a:endParaRPr lang="ru-RU" sz="1600"/>
        </a:p>
      </dgm:t>
    </dgm:pt>
    <dgm:pt modelId="{831D708E-9EEB-46ED-87A2-CCB4C172B32A}">
      <dgm:prSet phldrT="[Текст]" custT="1"/>
      <dgm:spPr/>
      <dgm:t>
        <a:bodyPr/>
        <a:lstStyle/>
        <a:p>
          <a:r>
            <a:rPr lang="ru-RU" sz="1600" b="1" i="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Социальные</a:t>
          </a:r>
          <a:r>
            <a:rPr lang="ru-RU" sz="1600" dirty="0">
              <a:latin typeface="+mj-lt"/>
            </a:rPr>
            <a:t>: социализация; профилактика асоциального поведения; трудоустройство, здоровье и другие</a:t>
          </a:r>
        </a:p>
      </dgm:t>
    </dgm:pt>
    <dgm:pt modelId="{45779ADD-E959-4967-A6EC-14D09CE8A1A9}" type="parTrans" cxnId="{0D16B678-18E3-4376-9772-825E5D952488}">
      <dgm:prSet/>
      <dgm:spPr/>
      <dgm:t>
        <a:bodyPr/>
        <a:lstStyle/>
        <a:p>
          <a:endParaRPr lang="ru-RU" sz="1600"/>
        </a:p>
      </dgm:t>
    </dgm:pt>
    <dgm:pt modelId="{0FC44DDA-2304-46E6-9C07-F7035E35E486}" type="sibTrans" cxnId="{0D16B678-18E3-4376-9772-825E5D952488}">
      <dgm:prSet/>
      <dgm:spPr/>
      <dgm:t>
        <a:bodyPr/>
        <a:lstStyle/>
        <a:p>
          <a:endParaRPr lang="ru-RU" sz="1600"/>
        </a:p>
      </dgm:t>
    </dgm:pt>
    <dgm:pt modelId="{37B68716-B958-46FE-A2BD-86CF09DBE31D}">
      <dgm:prSet phldrT="[Текст]" custT="1"/>
      <dgm:spPr/>
      <dgm:t>
        <a:bodyPr/>
        <a:lstStyle/>
        <a:p>
          <a:r>
            <a:rPr lang="ru-RU" sz="1600" b="1" i="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Управленческие</a:t>
          </a:r>
          <a:r>
            <a:rPr lang="ru-RU" sz="1600" dirty="0">
              <a:latin typeface="+mj-lt"/>
            </a:rPr>
            <a:t>: создание условий для оптимизации финансовых, кадровых, материальных и других ресурсов социума</a:t>
          </a:r>
        </a:p>
      </dgm:t>
    </dgm:pt>
    <dgm:pt modelId="{E7121374-C027-40F8-AA47-67CFA46D7842}" type="parTrans" cxnId="{C20C3106-9436-4CBB-BCF6-112CA859B4B7}">
      <dgm:prSet/>
      <dgm:spPr/>
      <dgm:t>
        <a:bodyPr/>
        <a:lstStyle/>
        <a:p>
          <a:endParaRPr lang="ru-RU" sz="1600"/>
        </a:p>
      </dgm:t>
    </dgm:pt>
    <dgm:pt modelId="{8B905C6B-F2D9-4DAF-814B-D143D4608554}" type="sibTrans" cxnId="{C20C3106-9436-4CBB-BCF6-112CA859B4B7}">
      <dgm:prSet/>
      <dgm:spPr/>
      <dgm:t>
        <a:bodyPr/>
        <a:lstStyle/>
        <a:p>
          <a:endParaRPr lang="ru-RU" sz="1600"/>
        </a:p>
      </dgm:t>
    </dgm:pt>
    <dgm:pt modelId="{50F9009A-4422-45F3-933F-C78A88CA0AE4}" type="pres">
      <dgm:prSet presAssocID="{64B82B4D-C453-451A-B224-0418B51EA9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668928E-7689-45D8-A889-B00E152427C7}" type="pres">
      <dgm:prSet presAssocID="{64B82B4D-C453-451A-B224-0418B51EA9A4}" presName="Name1" presStyleCnt="0"/>
      <dgm:spPr/>
    </dgm:pt>
    <dgm:pt modelId="{D71F7339-46C6-425C-9369-A7BA3EB76F2D}" type="pres">
      <dgm:prSet presAssocID="{64B82B4D-C453-451A-B224-0418B51EA9A4}" presName="cycle" presStyleCnt="0"/>
      <dgm:spPr/>
    </dgm:pt>
    <dgm:pt modelId="{97EFB31B-BC0F-4EBB-922E-EBCCB637BE5D}" type="pres">
      <dgm:prSet presAssocID="{64B82B4D-C453-451A-B224-0418B51EA9A4}" presName="srcNode" presStyleLbl="node1" presStyleIdx="0" presStyleCnt="3"/>
      <dgm:spPr/>
    </dgm:pt>
    <dgm:pt modelId="{23A1BA0B-E70D-4D3B-AE00-0E31A31A807F}" type="pres">
      <dgm:prSet presAssocID="{64B82B4D-C453-451A-B224-0418B51EA9A4}" presName="conn" presStyleLbl="parChTrans1D2" presStyleIdx="0" presStyleCnt="1"/>
      <dgm:spPr/>
      <dgm:t>
        <a:bodyPr/>
        <a:lstStyle/>
        <a:p>
          <a:endParaRPr lang="ru-RU"/>
        </a:p>
      </dgm:t>
    </dgm:pt>
    <dgm:pt modelId="{247F69FD-6AB8-42EA-9A66-8A2C9A209FB7}" type="pres">
      <dgm:prSet presAssocID="{64B82B4D-C453-451A-B224-0418B51EA9A4}" presName="extraNode" presStyleLbl="node1" presStyleIdx="0" presStyleCnt="3"/>
      <dgm:spPr/>
    </dgm:pt>
    <dgm:pt modelId="{4CF59BB3-E264-487E-AE7B-A0EA74321A71}" type="pres">
      <dgm:prSet presAssocID="{64B82B4D-C453-451A-B224-0418B51EA9A4}" presName="dstNode" presStyleLbl="node1" presStyleIdx="0" presStyleCnt="3"/>
      <dgm:spPr/>
    </dgm:pt>
    <dgm:pt modelId="{BCD6995B-99D8-4F4F-94C8-6D3A8DF214F7}" type="pres">
      <dgm:prSet presAssocID="{FEB53480-390A-4621-A608-406E89819FA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7428F-8A19-46EF-87F6-4EEA36BB2C70}" type="pres">
      <dgm:prSet presAssocID="{FEB53480-390A-4621-A608-406E89819FAF}" presName="accent_1" presStyleCnt="0"/>
      <dgm:spPr/>
    </dgm:pt>
    <dgm:pt modelId="{52A27B5E-61FC-4BE9-858B-753BDF53A7A7}" type="pres">
      <dgm:prSet presAssocID="{FEB53480-390A-4621-A608-406E89819FAF}" presName="accentRepeatNode" presStyleLbl="solidFgAcc1" presStyleIdx="0" presStyleCnt="3"/>
      <dgm:spPr/>
    </dgm:pt>
    <dgm:pt modelId="{42280DED-6825-4A87-88C6-D7CA6537ECD6}" type="pres">
      <dgm:prSet presAssocID="{831D708E-9EEB-46ED-87A2-CCB4C172B32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279A8-43E1-4E68-BF66-9D5A44F3761C}" type="pres">
      <dgm:prSet presAssocID="{831D708E-9EEB-46ED-87A2-CCB4C172B32A}" presName="accent_2" presStyleCnt="0"/>
      <dgm:spPr/>
    </dgm:pt>
    <dgm:pt modelId="{9B71C0DB-062F-474C-98B9-44D75150A8F2}" type="pres">
      <dgm:prSet presAssocID="{831D708E-9EEB-46ED-87A2-CCB4C172B32A}" presName="accentRepeatNode" presStyleLbl="solidFgAcc1" presStyleIdx="1" presStyleCnt="3"/>
      <dgm:spPr/>
    </dgm:pt>
    <dgm:pt modelId="{214A32D7-9AB2-4C53-8279-6C6417AAE2CC}" type="pres">
      <dgm:prSet presAssocID="{37B68716-B958-46FE-A2BD-86CF09DBE31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25D7C-96D4-4750-A166-F6BF4063D58C}" type="pres">
      <dgm:prSet presAssocID="{37B68716-B958-46FE-A2BD-86CF09DBE31D}" presName="accent_3" presStyleCnt="0"/>
      <dgm:spPr/>
    </dgm:pt>
    <dgm:pt modelId="{3CF1FA96-017E-4DB0-8BFF-F0B7A93C44A4}" type="pres">
      <dgm:prSet presAssocID="{37B68716-B958-46FE-A2BD-86CF09DBE31D}" presName="accentRepeatNode" presStyleLbl="solidFgAcc1" presStyleIdx="2" presStyleCnt="3"/>
      <dgm:spPr/>
    </dgm:pt>
  </dgm:ptLst>
  <dgm:cxnLst>
    <dgm:cxn modelId="{F09471DD-C569-4412-8816-E5BD7B89ED49}" type="presOf" srcId="{FEB53480-390A-4621-A608-406E89819FAF}" destId="{BCD6995B-99D8-4F4F-94C8-6D3A8DF214F7}" srcOrd="0" destOrd="0" presId="urn:microsoft.com/office/officeart/2008/layout/VerticalCurvedList"/>
    <dgm:cxn modelId="{5DFC613B-FC22-4CB7-BAF1-2BA38828579C}" srcId="{64B82B4D-C453-451A-B224-0418B51EA9A4}" destId="{FEB53480-390A-4621-A608-406E89819FAF}" srcOrd="0" destOrd="0" parTransId="{ED6712EB-5540-43B8-ACCD-DE6D73D17CF9}" sibTransId="{A34AF0BE-D399-4E85-81D4-947535737A06}"/>
    <dgm:cxn modelId="{E5B48DBE-2CDA-4127-86D2-0A08408459ED}" type="presOf" srcId="{37B68716-B958-46FE-A2BD-86CF09DBE31D}" destId="{214A32D7-9AB2-4C53-8279-6C6417AAE2CC}" srcOrd="0" destOrd="0" presId="urn:microsoft.com/office/officeart/2008/layout/VerticalCurvedList"/>
    <dgm:cxn modelId="{7EB645E1-5B06-476E-8505-98EE6F69BA2A}" type="presOf" srcId="{A34AF0BE-D399-4E85-81D4-947535737A06}" destId="{23A1BA0B-E70D-4D3B-AE00-0E31A31A807F}" srcOrd="0" destOrd="0" presId="urn:microsoft.com/office/officeart/2008/layout/VerticalCurvedList"/>
    <dgm:cxn modelId="{3A393C2B-615D-48C9-9CB7-6774D3CA6AAA}" type="presOf" srcId="{64B82B4D-C453-451A-B224-0418B51EA9A4}" destId="{50F9009A-4422-45F3-933F-C78A88CA0AE4}" srcOrd="0" destOrd="0" presId="urn:microsoft.com/office/officeart/2008/layout/VerticalCurvedList"/>
    <dgm:cxn modelId="{25388D58-5B23-4C0A-8DA0-23661878D80C}" type="presOf" srcId="{831D708E-9EEB-46ED-87A2-CCB4C172B32A}" destId="{42280DED-6825-4A87-88C6-D7CA6537ECD6}" srcOrd="0" destOrd="0" presId="urn:microsoft.com/office/officeart/2008/layout/VerticalCurvedList"/>
    <dgm:cxn modelId="{C20C3106-9436-4CBB-BCF6-112CA859B4B7}" srcId="{64B82B4D-C453-451A-B224-0418B51EA9A4}" destId="{37B68716-B958-46FE-A2BD-86CF09DBE31D}" srcOrd="2" destOrd="0" parTransId="{E7121374-C027-40F8-AA47-67CFA46D7842}" sibTransId="{8B905C6B-F2D9-4DAF-814B-D143D4608554}"/>
    <dgm:cxn modelId="{0D16B678-18E3-4376-9772-825E5D952488}" srcId="{64B82B4D-C453-451A-B224-0418B51EA9A4}" destId="{831D708E-9EEB-46ED-87A2-CCB4C172B32A}" srcOrd="1" destOrd="0" parTransId="{45779ADD-E959-4967-A6EC-14D09CE8A1A9}" sibTransId="{0FC44DDA-2304-46E6-9C07-F7035E35E486}"/>
    <dgm:cxn modelId="{A70FA49B-BEDD-4A25-AA02-DD5BE91D5D86}" type="presParOf" srcId="{50F9009A-4422-45F3-933F-C78A88CA0AE4}" destId="{6668928E-7689-45D8-A889-B00E152427C7}" srcOrd="0" destOrd="0" presId="urn:microsoft.com/office/officeart/2008/layout/VerticalCurvedList"/>
    <dgm:cxn modelId="{76B79DB5-FCC3-4EC3-A9A4-72BFB1035044}" type="presParOf" srcId="{6668928E-7689-45D8-A889-B00E152427C7}" destId="{D71F7339-46C6-425C-9369-A7BA3EB76F2D}" srcOrd="0" destOrd="0" presId="urn:microsoft.com/office/officeart/2008/layout/VerticalCurvedList"/>
    <dgm:cxn modelId="{D01214AB-665C-4AC2-BB05-F8A1F38704C6}" type="presParOf" srcId="{D71F7339-46C6-425C-9369-A7BA3EB76F2D}" destId="{97EFB31B-BC0F-4EBB-922E-EBCCB637BE5D}" srcOrd="0" destOrd="0" presId="urn:microsoft.com/office/officeart/2008/layout/VerticalCurvedList"/>
    <dgm:cxn modelId="{255D0EFA-FE66-4F7B-B988-C02524515593}" type="presParOf" srcId="{D71F7339-46C6-425C-9369-A7BA3EB76F2D}" destId="{23A1BA0B-E70D-4D3B-AE00-0E31A31A807F}" srcOrd="1" destOrd="0" presId="urn:microsoft.com/office/officeart/2008/layout/VerticalCurvedList"/>
    <dgm:cxn modelId="{4236AFE6-9EC5-4658-802F-F3C8E3DE42A2}" type="presParOf" srcId="{D71F7339-46C6-425C-9369-A7BA3EB76F2D}" destId="{247F69FD-6AB8-42EA-9A66-8A2C9A209FB7}" srcOrd="2" destOrd="0" presId="urn:microsoft.com/office/officeart/2008/layout/VerticalCurvedList"/>
    <dgm:cxn modelId="{93364208-BE84-4E85-937C-207247D3C778}" type="presParOf" srcId="{D71F7339-46C6-425C-9369-A7BA3EB76F2D}" destId="{4CF59BB3-E264-487E-AE7B-A0EA74321A71}" srcOrd="3" destOrd="0" presId="urn:microsoft.com/office/officeart/2008/layout/VerticalCurvedList"/>
    <dgm:cxn modelId="{CAA00C94-EC3C-46C3-A6A2-5DCE53D4742A}" type="presParOf" srcId="{6668928E-7689-45D8-A889-B00E152427C7}" destId="{BCD6995B-99D8-4F4F-94C8-6D3A8DF214F7}" srcOrd="1" destOrd="0" presId="urn:microsoft.com/office/officeart/2008/layout/VerticalCurvedList"/>
    <dgm:cxn modelId="{4976DA4B-1CBD-40A6-88CE-24D23C3A0B30}" type="presParOf" srcId="{6668928E-7689-45D8-A889-B00E152427C7}" destId="{4417428F-8A19-46EF-87F6-4EEA36BB2C70}" srcOrd="2" destOrd="0" presId="urn:microsoft.com/office/officeart/2008/layout/VerticalCurvedList"/>
    <dgm:cxn modelId="{11E02C2E-A2D0-4234-B403-21E978F5F83A}" type="presParOf" srcId="{4417428F-8A19-46EF-87F6-4EEA36BB2C70}" destId="{52A27B5E-61FC-4BE9-858B-753BDF53A7A7}" srcOrd="0" destOrd="0" presId="urn:microsoft.com/office/officeart/2008/layout/VerticalCurvedList"/>
    <dgm:cxn modelId="{35FB60C7-6C9D-495F-9D9E-74AC94C72268}" type="presParOf" srcId="{6668928E-7689-45D8-A889-B00E152427C7}" destId="{42280DED-6825-4A87-88C6-D7CA6537ECD6}" srcOrd="3" destOrd="0" presId="urn:microsoft.com/office/officeart/2008/layout/VerticalCurvedList"/>
    <dgm:cxn modelId="{AFAC647C-0B99-4683-A3B1-17FCF28969E1}" type="presParOf" srcId="{6668928E-7689-45D8-A889-B00E152427C7}" destId="{8A6279A8-43E1-4E68-BF66-9D5A44F3761C}" srcOrd="4" destOrd="0" presId="urn:microsoft.com/office/officeart/2008/layout/VerticalCurvedList"/>
    <dgm:cxn modelId="{19BB854C-CC46-435E-942B-5811302B8D8E}" type="presParOf" srcId="{8A6279A8-43E1-4E68-BF66-9D5A44F3761C}" destId="{9B71C0DB-062F-474C-98B9-44D75150A8F2}" srcOrd="0" destOrd="0" presId="urn:microsoft.com/office/officeart/2008/layout/VerticalCurvedList"/>
    <dgm:cxn modelId="{D5B1DF46-C1BE-4426-BEDE-C56B2FAA9AA7}" type="presParOf" srcId="{6668928E-7689-45D8-A889-B00E152427C7}" destId="{214A32D7-9AB2-4C53-8279-6C6417AAE2CC}" srcOrd="5" destOrd="0" presId="urn:microsoft.com/office/officeart/2008/layout/VerticalCurvedList"/>
    <dgm:cxn modelId="{32962235-271A-4D1B-975D-44DB5208BA6A}" type="presParOf" srcId="{6668928E-7689-45D8-A889-B00E152427C7}" destId="{22225D7C-96D4-4750-A166-F6BF4063D58C}" srcOrd="6" destOrd="0" presId="urn:microsoft.com/office/officeart/2008/layout/VerticalCurvedList"/>
    <dgm:cxn modelId="{02BDBB20-85B7-4777-9D08-6E66A1F5C845}" type="presParOf" srcId="{22225D7C-96D4-4750-A166-F6BF4063D58C}" destId="{3CF1FA96-017E-4DB0-8BFF-F0B7A93C44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FEE52-2054-4F4E-92AE-EF41EA739EA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51938-C61C-471F-AD56-305C49E4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92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2457" y="1122363"/>
            <a:ext cx="96012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456" y="3814309"/>
            <a:ext cx="96012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29888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86" y="1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1525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86" y="1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26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"/>
            <a:ext cx="110163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196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"/>
            <a:ext cx="110163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1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1"/>
            <a:ext cx="99604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6858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14" y="1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05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88652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510617" cy="3667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572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909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E4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04138" y="1219961"/>
            <a:ext cx="9985375" cy="0"/>
          </a:xfrm>
          <a:custGeom>
            <a:avLst/>
            <a:gdLst/>
            <a:ahLst/>
            <a:cxnLst/>
            <a:rect l="l" t="t" r="r" b="b"/>
            <a:pathLst>
              <a:path w="9985375">
                <a:moveTo>
                  <a:pt x="9985248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03375" y="1303019"/>
            <a:ext cx="9985375" cy="0"/>
          </a:xfrm>
          <a:custGeom>
            <a:avLst/>
            <a:gdLst/>
            <a:ahLst/>
            <a:cxnLst/>
            <a:rect l="l" t="t" r="r" b="b"/>
            <a:pathLst>
              <a:path w="9985375">
                <a:moveTo>
                  <a:pt x="9985248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1700" y="1681098"/>
            <a:ext cx="4054475" cy="4403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09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2457" y="1122363"/>
            <a:ext cx="96012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457" y="4467452"/>
            <a:ext cx="96012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60714" y="6356351"/>
            <a:ext cx="2601684" cy="365125"/>
          </a:xfrm>
        </p:spPr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305888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3687" y="6356352"/>
            <a:ext cx="2362199" cy="365125"/>
          </a:xfrm>
        </p:spPr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719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E4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04138" y="1219961"/>
            <a:ext cx="9985375" cy="0"/>
          </a:xfrm>
          <a:custGeom>
            <a:avLst/>
            <a:gdLst/>
            <a:ahLst/>
            <a:cxnLst/>
            <a:rect l="l" t="t" r="r" b="b"/>
            <a:pathLst>
              <a:path w="9985375">
                <a:moveTo>
                  <a:pt x="9985248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03375" y="1303019"/>
            <a:ext cx="9985375" cy="0"/>
          </a:xfrm>
          <a:custGeom>
            <a:avLst/>
            <a:gdLst/>
            <a:ahLst/>
            <a:cxnLst/>
            <a:rect l="l" t="t" r="r" b="b"/>
            <a:pathLst>
              <a:path w="9985375">
                <a:moveTo>
                  <a:pt x="9985248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089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116" y="-7482"/>
            <a:ext cx="95576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15097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116" y="-7482"/>
            <a:ext cx="95576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347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6" y="-7482"/>
            <a:ext cx="1052648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457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182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-7482"/>
            <a:ext cx="1099457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457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699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2" y="1236212"/>
            <a:ext cx="103849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4725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91341" y="6011015"/>
            <a:ext cx="2743200" cy="365125"/>
          </a:xfrm>
        </p:spPr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20343" y="6011014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63741" y="6011015"/>
            <a:ext cx="2743200" cy="365125"/>
          </a:xfrm>
        </p:spPr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7577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2" y="1236212"/>
            <a:ext cx="103849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7011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6170" y="6376139"/>
            <a:ext cx="2275116" cy="365125"/>
          </a:xfrm>
        </p:spPr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43940" y="6376139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3164" y="6376138"/>
            <a:ext cx="2209808" cy="365125"/>
          </a:xfrm>
        </p:spPr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01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2" y="1236212"/>
            <a:ext cx="103849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7011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6170" y="6376139"/>
            <a:ext cx="2275116" cy="365125"/>
          </a:xfrm>
        </p:spPr>
        <p:txBody>
          <a:bodyPr/>
          <a:lstStyle/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43940" y="6376139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3164" y="6376138"/>
            <a:ext cx="2209808" cy="365125"/>
          </a:xfrm>
        </p:spPr>
        <p:txBody>
          <a:bodyPr/>
          <a:lstStyle/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448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A392-8905-4665-B1DA-634F54C1D033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115E2-67E1-413C-9975-FB131BE15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13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2457" y="1122363"/>
            <a:ext cx="9601201" cy="175264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Образовательная среда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Образовательная среда – третий учитель после семьи и педагога.</a:t>
            </a:r>
          </a:p>
          <a:p>
            <a:pPr algn="l"/>
            <a:r>
              <a:rPr lang="ru-RU" b="1" dirty="0" smtClean="0"/>
              <a:t>							</a:t>
            </a:r>
            <a:r>
              <a:rPr lang="ru-RU" b="1" dirty="0" err="1" smtClean="0"/>
              <a:t>Лорис</a:t>
            </a:r>
            <a:r>
              <a:rPr lang="ru-RU" b="1" dirty="0" smtClean="0"/>
              <a:t> </a:t>
            </a:r>
            <a:r>
              <a:rPr lang="ru-RU" b="1" dirty="0" err="1" smtClean="0"/>
              <a:t>Малагуцци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5847817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Общесистемные требования к реализации программы основного общего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>
                <a:latin typeface="+mj-lt"/>
              </a:rPr>
              <a:t>создание </a:t>
            </a:r>
            <a:r>
              <a:rPr lang="ru-RU" b="1" dirty="0">
                <a:latin typeface="+mj-lt"/>
              </a:rPr>
              <a:t>комфортной развивающей образовательной среды</a:t>
            </a:r>
            <a:r>
              <a:rPr lang="ru-RU" dirty="0">
                <a:latin typeface="+mj-lt"/>
              </a:rPr>
              <a:t> по отношению к обучающимся и педагогическим работникам: </a:t>
            </a:r>
            <a:endParaRPr lang="ru-RU" dirty="0" smtClean="0">
              <a:latin typeface="+mj-lt"/>
            </a:endParaRPr>
          </a:p>
          <a:p>
            <a:r>
              <a:rPr lang="ru-RU" dirty="0">
                <a:latin typeface="+mj-lt"/>
              </a:rPr>
              <a:t>обеспечивающей получение </a:t>
            </a:r>
            <a:r>
              <a:rPr lang="ru-RU" b="1" dirty="0">
                <a:latin typeface="+mj-lt"/>
              </a:rPr>
              <a:t>качественного основного общего образования</a:t>
            </a:r>
            <a:r>
              <a:rPr lang="ru-RU" dirty="0">
                <a:latin typeface="+mj-lt"/>
              </a:rPr>
              <a:t>, его доступность, открытость и привлекательность для обучающихся, родителей (законных представителей) несовершеннолетних обучающихся и всего общества, воспитание обучающихся; 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гарантирующей </a:t>
            </a:r>
            <a:r>
              <a:rPr lang="ru-RU" b="1" dirty="0">
                <a:latin typeface="+mj-lt"/>
              </a:rPr>
              <a:t>безопасность, охрану и укрепление </a:t>
            </a:r>
            <a:r>
              <a:rPr lang="ru-RU" dirty="0">
                <a:latin typeface="+mj-lt"/>
              </a:rPr>
              <a:t>физического, психического здоровья и социального </a:t>
            </a:r>
            <a:r>
              <a:rPr lang="ru-RU" b="1" dirty="0">
                <a:latin typeface="+mj-lt"/>
              </a:rPr>
              <a:t>благополучия</a:t>
            </a:r>
            <a:r>
              <a:rPr lang="ru-RU" dirty="0">
                <a:latin typeface="+mj-lt"/>
              </a:rPr>
              <a:t>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140220276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5136" y="39167"/>
            <a:ext cx="8753025" cy="11430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667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Приоритеты изменений в школьной среде: </a:t>
            </a:r>
            <a:br>
              <a:rPr lang="ru-RU" sz="2667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667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условия сделать возможностями?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472" y="1638098"/>
            <a:ext cx="4721688" cy="3029116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89" y="3872516"/>
            <a:ext cx="5132012" cy="2848969"/>
          </a:xfrm>
          <a:prstGeom prst="rect">
            <a:avLst/>
          </a:prstGeom>
        </p:spPr>
      </p:pic>
      <p:pic>
        <p:nvPicPr>
          <p:cNvPr id="2050" name="Picture 2" descr="Характеристики книги Ясвин В.А. &quot;Школьная среда как предмет измерения:  экспертиза, проектирование, управление&quot; — Книги по педагогике —  Яндекс.Марке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784" y="2476429"/>
            <a:ext cx="3286179" cy="438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982949" y="1967161"/>
            <a:ext cx="4190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+mj-lt"/>
              </a:rPr>
              <a:t>В.А. </a:t>
            </a:r>
            <a:r>
              <a:rPr lang="ru-RU" sz="2400" b="1" dirty="0" err="1">
                <a:latin typeface="+mj-lt"/>
              </a:rPr>
              <a:t>Ясвин</a:t>
            </a:r>
            <a:endParaRPr lang="ru-RU" sz="2400" b="1" dirty="0">
              <a:latin typeface="+mj-lt"/>
            </a:endParaRPr>
          </a:p>
          <a:p>
            <a:r>
              <a:rPr lang="ru-RU" sz="2400" b="1" dirty="0">
                <a:latin typeface="+mj-lt"/>
              </a:rPr>
              <a:t>Личностно-развивающая </a:t>
            </a:r>
          </a:p>
          <a:p>
            <a:r>
              <a:rPr lang="ru-RU" sz="2400" b="1" dirty="0">
                <a:latin typeface="+mj-lt"/>
              </a:rPr>
              <a:t>образовательная среда </a:t>
            </a:r>
          </a:p>
        </p:txBody>
      </p:sp>
    </p:spTree>
    <p:extLst>
      <p:ext uri="{BB962C8B-B14F-4D97-AF65-F5344CB8AC3E}">
        <p14:creationId xmlns:p14="http://schemas.microsoft.com/office/powerpoint/2010/main" val="416408568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67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условия сделать возможностями?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31124" y="1734184"/>
            <a:ext cx="5354782" cy="491599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33" b="1" dirty="0">
                <a:latin typeface="+mj-lt"/>
              </a:rPr>
              <a:t>Личностно-развивающая образовательная среда </a:t>
            </a:r>
            <a:r>
              <a:rPr lang="ru-RU" sz="2133" dirty="0">
                <a:latin typeface="+mj-lt"/>
              </a:rPr>
              <a:t>(ЛРОС) – это институционально ограниченная </a:t>
            </a:r>
            <a:r>
              <a:rPr lang="ru-RU" sz="2133" b="1" dirty="0">
                <a:latin typeface="+mj-lt"/>
              </a:rPr>
              <a:t>совокупность возможностей </a:t>
            </a:r>
            <a:r>
              <a:rPr lang="ru-RU" sz="2133" dirty="0">
                <a:latin typeface="+mj-lt"/>
              </a:rPr>
              <a:t>для развития личности школьников, возникающих под влиянием педагогически спроектированных организационно-технологических и пространственно-предметных </a:t>
            </a:r>
            <a:r>
              <a:rPr lang="ru-RU" sz="2133" b="1" dirty="0">
                <a:latin typeface="+mj-lt"/>
              </a:rPr>
              <a:t>условий</a:t>
            </a:r>
            <a:r>
              <a:rPr lang="ru-RU" sz="2133" dirty="0">
                <a:latin typeface="+mj-lt"/>
              </a:rPr>
              <a:t>, а также случайных факторов в контексте </a:t>
            </a:r>
            <a:r>
              <a:rPr lang="ru-RU" sz="2133" b="1" dirty="0">
                <a:latin typeface="+mj-lt"/>
              </a:rPr>
              <a:t>событийного взаимодействия</a:t>
            </a:r>
            <a:r>
              <a:rPr lang="ru-RU" sz="2133" dirty="0">
                <a:latin typeface="+mj-lt"/>
              </a:rPr>
              <a:t> членов школьного сообщества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024" y="2070509"/>
            <a:ext cx="4833776" cy="36253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907693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мер, направленных на </a:t>
            </a:r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образовательной среды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488497"/>
              </p:ext>
            </p:extLst>
          </p:nvPr>
        </p:nvGraphicFramePr>
        <p:xfrm>
          <a:off x="838200" y="1825625"/>
          <a:ext cx="10733116" cy="4832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3649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5CD420F-EADA-4AF6-9404-DC82B0F0474D}"/>
              </a:ext>
            </a:extLst>
          </p:cNvPr>
          <p:cNvSpPr txBox="1"/>
          <p:nvPr/>
        </p:nvSpPr>
        <p:spPr>
          <a:xfrm>
            <a:off x="2221200" y="304807"/>
            <a:ext cx="9864435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67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Сетевое партнерство и внешнее взаимодействие школы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8B24B3A1-F7A5-4803-9EE4-4619D05B40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1303583"/>
              </p:ext>
            </p:extLst>
          </p:nvPr>
        </p:nvGraphicFramePr>
        <p:xfrm>
          <a:off x="226292" y="1817149"/>
          <a:ext cx="11739417" cy="3438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FDA4D9E-D705-49A0-9F79-865DD7610EDB}"/>
              </a:ext>
            </a:extLst>
          </p:cNvPr>
          <p:cNvSpPr txBox="1"/>
          <p:nvPr/>
        </p:nvSpPr>
        <p:spPr>
          <a:xfrm>
            <a:off x="87241" y="5173417"/>
            <a:ext cx="11739419" cy="954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67" dirty="0">
                <a:latin typeface="+mj-lt"/>
              </a:rPr>
              <a:t>Для повышения эффективности работы школы необходимо расширять </a:t>
            </a:r>
            <a:r>
              <a:rPr lang="ru-RU" sz="1867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перечень сетевых партнеров</a:t>
            </a:r>
            <a:r>
              <a:rPr lang="ru-RU" sz="1867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1867" dirty="0">
                <a:latin typeface="+mj-lt"/>
              </a:rPr>
              <a:t>из числа организаций общего, дополнительного или профессионального образования,  других ведомств, а также государственно-частного партнерства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F1B9B32-E085-4D77-A5CD-51EF335C2DC3}"/>
              </a:ext>
            </a:extLst>
          </p:cNvPr>
          <p:cNvSpPr txBox="1"/>
          <p:nvPr/>
        </p:nvSpPr>
        <p:spPr>
          <a:xfrm>
            <a:off x="1" y="6311116"/>
            <a:ext cx="12192000" cy="4205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133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Особую актуальность приобретает взаимодействие со школами-лидерами</a:t>
            </a:r>
          </a:p>
        </p:txBody>
      </p:sp>
    </p:spTree>
    <p:extLst>
      <p:ext uri="{BB962C8B-B14F-4D97-AF65-F5344CB8AC3E}">
        <p14:creationId xmlns:p14="http://schemas.microsoft.com/office/powerpoint/2010/main" val="2279441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</a:rPr>
              <a:t>Какой опыт мы можем использовать?</a:t>
            </a:r>
            <a:endParaRPr lang="ru-RU" sz="2800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chemeClr val="accent5"/>
                </a:solidFill>
              </a:rPr>
              <a:t>Центры образования «Точка роста»: новые возможности </a:t>
            </a:r>
          </a:p>
          <a:p>
            <a:pPr marL="0" indent="0" algn="ctr">
              <a:buNone/>
            </a:pPr>
            <a:r>
              <a:rPr lang="ru-RU" sz="3000" b="1" dirty="0">
                <a:solidFill>
                  <a:schemeClr val="accent5"/>
                </a:solidFill>
              </a:rPr>
              <a:t>развития межмуниципального </a:t>
            </a:r>
            <a:r>
              <a:rPr lang="ru-RU" sz="3000" b="1" dirty="0" smtClean="0">
                <a:solidFill>
                  <a:schemeClr val="accent5"/>
                </a:solidFill>
              </a:rPr>
              <a:t>взаимодействия</a:t>
            </a:r>
          </a:p>
          <a:p>
            <a:pPr marL="0" indent="0" algn="ctr">
              <a:buNone/>
            </a:pPr>
            <a:endParaRPr lang="ru-RU" b="1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5"/>
              </a:solidFill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Румянцева Лариса Юрьевна, </a:t>
            </a:r>
            <a:b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заведующий РМК Управления образованием администрации Буйского муниципального района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Бочагова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Любовь Васильевна, </a:t>
            </a:r>
            <a:b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заведующий ИМЦ отдела образования администрации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г.о.г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Буй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0948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375a815736b842c56aefebbc8915f2b61375e19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25CF89-37A6-49FD-B054-37A0B27E94FB}"/>
</file>

<file path=customXml/itemProps2.xml><?xml version="1.0" encoding="utf-8"?>
<ds:datastoreItem xmlns:ds="http://schemas.openxmlformats.org/officeDocument/2006/customXml" ds:itemID="{A10A5929-D85A-4B9C-87A4-7B39706352A2}"/>
</file>

<file path=customXml/itemProps3.xml><?xml version="1.0" encoding="utf-8"?>
<ds:datastoreItem xmlns:ds="http://schemas.openxmlformats.org/officeDocument/2006/customXml" ds:itemID="{B4F5D4FB-7857-4338-A6C7-EC4F027EF12E}"/>
</file>

<file path=docProps/app.xml><?xml version="1.0" encoding="utf-8"?>
<Properties xmlns="http://schemas.openxmlformats.org/officeDocument/2006/extended-properties" xmlns:vt="http://schemas.openxmlformats.org/officeDocument/2006/docPropsVTypes">
  <Template>Мнопредметная_12_12</Template>
  <TotalTime>542</TotalTime>
  <Words>328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Garamond</vt:lpstr>
      <vt:lpstr>Times New Roman</vt:lpstr>
      <vt:lpstr>КОИРО2</vt:lpstr>
      <vt:lpstr>Образовательная среда</vt:lpstr>
      <vt:lpstr>Общесистемные требования к реализации программы основного общего образования</vt:lpstr>
      <vt:lpstr>Приоритеты изменений в школьной среде:  как условия сделать возможностями?</vt:lpstr>
      <vt:lpstr>Как условия сделать возможностями?</vt:lpstr>
      <vt:lpstr>Группа мер, направленных на развитие образовательной среды </vt:lpstr>
      <vt:lpstr>Презентация PowerPoint</vt:lpstr>
      <vt:lpstr>Какой опыт мы можем использовать?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59</cp:revision>
  <cp:lastPrinted>2022-03-22T08:01:37Z</cp:lastPrinted>
  <dcterms:created xsi:type="dcterms:W3CDTF">2021-04-25T13:29:09Z</dcterms:created>
  <dcterms:modified xsi:type="dcterms:W3CDTF">2022-11-30T06:15:43Z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