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D9441-D376-4D83-BBEB-BCB6E050471F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40B0C-D09F-4FD1-B6A0-F1D806520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1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40B0C-D09F-4FD1-B6A0-F1D806520AB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0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0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3819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826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9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7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1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4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7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4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17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3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0E361-5B6D-4CD2-B95F-653D83EE0BF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F9B683A-FDF7-491A-9C1F-7C412EA812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9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2424" y="1140032"/>
            <a:ext cx="9341542" cy="27313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Система обеспечения объективности процедур оценки качества образования как механизм </a:t>
            </a:r>
            <a:r>
              <a:rPr lang="ru-RU" sz="3200" b="1" dirty="0" smtClean="0"/>
              <a:t>управления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качеством образования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 err="1" smtClean="0"/>
              <a:t>Сусанинском</a:t>
            </a:r>
            <a:r>
              <a:rPr lang="ru-RU" sz="3200" b="1" dirty="0" smtClean="0"/>
              <a:t> муниципальном районе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3798" y="5026761"/>
            <a:ext cx="9390804" cy="1126283"/>
          </a:xfrm>
        </p:spPr>
        <p:txBody>
          <a:bodyPr/>
          <a:lstStyle/>
          <a:p>
            <a:pPr algn="just"/>
            <a:r>
              <a:rPr lang="ru-RU" dirty="0" smtClean="0"/>
              <a:t>Куранова Елена Константиновна, заведующая районным методическим кабинетом отдела образования администрации Сусанинского муниципального района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522" y="319310"/>
            <a:ext cx="5844209" cy="66135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Олимпиады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695" t="22588" r="19022" b="6080"/>
          <a:stretch/>
        </p:blipFill>
        <p:spPr>
          <a:xfrm>
            <a:off x="172278" y="781878"/>
            <a:ext cx="6986017" cy="640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130" t="25850" r="19239" b="7031"/>
          <a:stretch/>
        </p:blipFill>
        <p:spPr>
          <a:xfrm>
            <a:off x="3665286" y="980661"/>
            <a:ext cx="7513983" cy="6546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957" t="18648" r="21087" b="6624"/>
          <a:stretch/>
        </p:blipFill>
        <p:spPr>
          <a:xfrm>
            <a:off x="5830957" y="781878"/>
            <a:ext cx="6944140" cy="72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497" y="203353"/>
            <a:ext cx="9554816" cy="525517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956" t="18241" r="12935" b="3907"/>
          <a:stretch/>
        </p:blipFill>
        <p:spPr>
          <a:xfrm>
            <a:off x="265043" y="728870"/>
            <a:ext cx="6109253" cy="7593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000" t="14979" r="13152" b="8797"/>
          <a:stretch/>
        </p:blipFill>
        <p:spPr>
          <a:xfrm>
            <a:off x="6274905" y="848139"/>
            <a:ext cx="5367131" cy="63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32563"/>
            <a:ext cx="8911687" cy="555333"/>
          </a:xfrm>
        </p:spPr>
        <p:txBody>
          <a:bodyPr>
            <a:normAutofit/>
          </a:bodyPr>
          <a:lstStyle/>
          <a:p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000" t="16339" r="18804" b="5945"/>
          <a:stretch/>
        </p:blipFill>
        <p:spPr>
          <a:xfrm>
            <a:off x="197394" y="980661"/>
            <a:ext cx="6851374" cy="7580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369" t="19192" r="18913" b="19396"/>
          <a:stretch/>
        </p:blipFill>
        <p:spPr>
          <a:xfrm>
            <a:off x="5155094" y="1775791"/>
            <a:ext cx="7036906" cy="59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522" y="253049"/>
            <a:ext cx="9728822" cy="515577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000" t="14844" r="8913" b="5265"/>
          <a:stretch/>
        </p:blipFill>
        <p:spPr>
          <a:xfrm>
            <a:off x="331306" y="768626"/>
            <a:ext cx="6480312" cy="6780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629" t="18784" r="8044" b="4857"/>
          <a:stretch/>
        </p:blipFill>
        <p:spPr>
          <a:xfrm>
            <a:off x="4837043" y="901147"/>
            <a:ext cx="7354957" cy="74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323" y="213292"/>
            <a:ext cx="8375374" cy="44931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326" t="17561" r="8152" b="4042"/>
          <a:stretch/>
        </p:blipFill>
        <p:spPr>
          <a:xfrm>
            <a:off x="477078" y="662608"/>
            <a:ext cx="6612835" cy="6741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891" t="20142" r="10435" b="3907"/>
          <a:stretch/>
        </p:blipFill>
        <p:spPr>
          <a:xfrm>
            <a:off x="4810540" y="773248"/>
            <a:ext cx="7275443" cy="74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521" y="279553"/>
            <a:ext cx="9541565" cy="621594"/>
          </a:xfrm>
        </p:spPr>
        <p:txBody>
          <a:bodyPr>
            <a:normAutofit/>
          </a:bodyPr>
          <a:lstStyle/>
          <a:p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68" y="2014329"/>
            <a:ext cx="6157844" cy="4618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7" y="901147"/>
            <a:ext cx="5428971" cy="4071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2415208"/>
            <a:ext cx="5923722" cy="44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908" y="200040"/>
            <a:ext cx="9479805" cy="621594"/>
          </a:xfrm>
        </p:spPr>
        <p:txBody>
          <a:bodyPr>
            <a:normAutofit/>
          </a:bodyPr>
          <a:lstStyle/>
          <a:p>
            <a:r>
              <a:rPr lang="ru-RU" sz="2400" dirty="0"/>
              <a:t>Муниципальная система оценки качества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978" t="15387" r="13261" b="4585"/>
          <a:stretch/>
        </p:blipFill>
        <p:spPr>
          <a:xfrm>
            <a:off x="0" y="682487"/>
            <a:ext cx="6188765" cy="7805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652" t="17289" r="10978" b="4721"/>
          <a:stretch/>
        </p:blipFill>
        <p:spPr>
          <a:xfrm>
            <a:off x="3240157" y="821634"/>
            <a:ext cx="7116418" cy="7606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891" t="15659" r="12283" b="7031"/>
          <a:stretch/>
        </p:blipFill>
        <p:spPr>
          <a:xfrm>
            <a:off x="6188765" y="821634"/>
            <a:ext cx="6440556" cy="75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2424" y="1140032"/>
            <a:ext cx="9341542" cy="27313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Система обеспечения объективности процедур оценки качества образования как механизм </a:t>
            </a:r>
            <a:r>
              <a:rPr lang="ru-RU" sz="3200" b="1" dirty="0" smtClean="0"/>
              <a:t>управления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качеством образования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 err="1" smtClean="0"/>
              <a:t>Сусанинском</a:t>
            </a:r>
            <a:r>
              <a:rPr lang="ru-RU" sz="3200" b="1" dirty="0" smtClean="0"/>
              <a:t> муниципальном районе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3798" y="5026761"/>
            <a:ext cx="9390804" cy="1126283"/>
          </a:xfrm>
        </p:spPr>
        <p:txBody>
          <a:bodyPr/>
          <a:lstStyle/>
          <a:p>
            <a:pPr algn="just"/>
            <a:r>
              <a:rPr lang="ru-RU" dirty="0" smtClean="0"/>
              <a:t>Куранова Елена Константиновна, заведующая районным методическим кабинетом отдела образования администрации Сусанинского муниципального района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2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927" y="200040"/>
            <a:ext cx="9450181" cy="860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Муниципальная система оценки качества образования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955" t="14366" r="8424" b="3592"/>
          <a:stretch/>
        </p:blipFill>
        <p:spPr>
          <a:xfrm>
            <a:off x="279806" y="630193"/>
            <a:ext cx="5365620" cy="5906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456" t="16343" r="6110" b="38415"/>
          <a:stretch/>
        </p:blipFill>
        <p:spPr>
          <a:xfrm>
            <a:off x="2685023" y="524176"/>
            <a:ext cx="10077380" cy="5660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2355" t="23900" r="4167" b="12911"/>
          <a:stretch/>
        </p:blipFill>
        <p:spPr>
          <a:xfrm>
            <a:off x="3821552" y="1220029"/>
            <a:ext cx="8940851" cy="50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975" y="226545"/>
            <a:ext cx="10590212" cy="75411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Муниципальная система оценки качества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456" t="18513" r="12500" b="5128"/>
          <a:stretch/>
        </p:blipFill>
        <p:spPr>
          <a:xfrm>
            <a:off x="649356" y="728869"/>
            <a:ext cx="5557991" cy="6400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326" t="18919" r="13152" b="5401"/>
          <a:stretch/>
        </p:blipFill>
        <p:spPr>
          <a:xfrm>
            <a:off x="3473437" y="603603"/>
            <a:ext cx="6281531" cy="7381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109" t="16203" r="14566" b="13960"/>
          <a:stretch/>
        </p:blipFill>
        <p:spPr>
          <a:xfrm>
            <a:off x="6056243" y="1173447"/>
            <a:ext cx="6135757" cy="6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540" y="624110"/>
            <a:ext cx="9011478" cy="793873"/>
          </a:xfrm>
        </p:spPr>
        <p:txBody>
          <a:bodyPr/>
          <a:lstStyle/>
          <a:p>
            <a:pPr algn="ctr"/>
            <a:r>
              <a:rPr lang="en-US" dirty="0" smtClean="0"/>
              <a:t>PISA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1522" t="15930" r="9891" b="3500"/>
          <a:stretch/>
        </p:blipFill>
        <p:spPr>
          <a:xfrm>
            <a:off x="636105" y="1202186"/>
            <a:ext cx="5367129" cy="5904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892" t="15387" r="9565" b="7438"/>
          <a:stretch/>
        </p:blipFill>
        <p:spPr>
          <a:xfrm>
            <a:off x="4346714" y="0"/>
            <a:ext cx="7381461" cy="75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9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687" y="279554"/>
            <a:ext cx="10364925" cy="7276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Государственная итоговая аттестация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326" t="16882" r="8587" b="4314"/>
          <a:stretch/>
        </p:blipFill>
        <p:spPr>
          <a:xfrm>
            <a:off x="0" y="768627"/>
            <a:ext cx="6374296" cy="6578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913" t="15116" r="8478" b="13417"/>
          <a:stretch/>
        </p:blipFill>
        <p:spPr>
          <a:xfrm>
            <a:off x="4585252" y="1179443"/>
            <a:ext cx="7023652" cy="69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271" y="200041"/>
            <a:ext cx="9289774" cy="68785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Всероссийские проверочные работы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065" t="15931" r="8369" b="4585"/>
          <a:stretch/>
        </p:blipFill>
        <p:spPr>
          <a:xfrm>
            <a:off x="318052" y="702365"/>
            <a:ext cx="6529766" cy="6970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456" t="16067" r="9022" b="4722"/>
          <a:stretch/>
        </p:blipFill>
        <p:spPr>
          <a:xfrm>
            <a:off x="4757532" y="702365"/>
            <a:ext cx="7500732" cy="77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288" y="332562"/>
            <a:ext cx="9581321" cy="59509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Всероссийские проверочные 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82" t="15796" r="8261" b="4314"/>
          <a:stretch/>
        </p:blipFill>
        <p:spPr>
          <a:xfrm>
            <a:off x="397565" y="799315"/>
            <a:ext cx="6586195" cy="6794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196" t="17289" r="7935" b="7168"/>
          <a:stretch/>
        </p:blipFill>
        <p:spPr>
          <a:xfrm>
            <a:off x="5499652" y="1089612"/>
            <a:ext cx="6387548" cy="63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91588"/>
            <a:ext cx="7076661" cy="64809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Региональные контрольные работы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783" t="17018" r="2935" b="3770"/>
          <a:stretch/>
        </p:blipFill>
        <p:spPr>
          <a:xfrm>
            <a:off x="1820586" y="1139687"/>
            <a:ext cx="8251066" cy="64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816" y="226545"/>
            <a:ext cx="7779027" cy="63484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Муниципальные контрольные </a:t>
            </a:r>
            <a:r>
              <a:rPr lang="ru-RU" sz="2800" dirty="0"/>
              <a:t>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04" t="15523" r="2935" b="7302"/>
          <a:stretch/>
        </p:blipFill>
        <p:spPr>
          <a:xfrm>
            <a:off x="636104" y="861393"/>
            <a:ext cx="7779026" cy="6197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326" t="15659" r="8587" b="11515"/>
          <a:stretch/>
        </p:blipFill>
        <p:spPr>
          <a:xfrm>
            <a:off x="6139961" y="934278"/>
            <a:ext cx="6211066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AD22E3-97B7-418F-8CA2-E0AE1B571BEF}"/>
</file>

<file path=customXml/itemProps2.xml><?xml version="1.0" encoding="utf-8"?>
<ds:datastoreItem xmlns:ds="http://schemas.openxmlformats.org/officeDocument/2006/customXml" ds:itemID="{D80840B3-D921-4F5B-AD18-89FAC54C6C4E}"/>
</file>

<file path=customXml/itemProps3.xml><?xml version="1.0" encoding="utf-8"?>
<ds:datastoreItem xmlns:ds="http://schemas.openxmlformats.org/officeDocument/2006/customXml" ds:itemID="{1B3D234E-7B7A-49B9-806A-1D037B463AC4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979</TotalTime>
  <Words>106</Words>
  <Application>Microsoft Office PowerPoint</Application>
  <PresentationFormat>Широкоэкранный</PresentationFormat>
  <Paragraphs>20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Легкий дым</vt:lpstr>
      <vt:lpstr>Система обеспечения объективности процедур оценки качества образования как механизм управления  качеством образования  в Сусанинском муниципальном районе</vt:lpstr>
      <vt:lpstr>Муниципальная система оценки качества образования</vt:lpstr>
      <vt:lpstr>Муниципальная система оценки качества образования</vt:lpstr>
      <vt:lpstr>PISA</vt:lpstr>
      <vt:lpstr>Государственная итоговая аттестация </vt:lpstr>
      <vt:lpstr>Всероссийские проверочные работы</vt:lpstr>
      <vt:lpstr>Всероссийские проверочные работы</vt:lpstr>
      <vt:lpstr>Региональные контрольные работы</vt:lpstr>
      <vt:lpstr>Муниципальные контрольные работы</vt:lpstr>
      <vt:lpstr>Олимпиады</vt:lpstr>
      <vt:lpstr>Муниципальная система оценки качества образования</vt:lpstr>
      <vt:lpstr>Муниципальная система оценки качества образования</vt:lpstr>
      <vt:lpstr>Муниципальная система оценки качества образования</vt:lpstr>
      <vt:lpstr>Муниципальная система оценки качества образования</vt:lpstr>
      <vt:lpstr>Муниципальная система оценки качества образования</vt:lpstr>
      <vt:lpstr>Муниципальная система оценки качества образования</vt:lpstr>
      <vt:lpstr>Система обеспечения объективности процедур оценки качества образования как механизм управления  качеством образования  в Сусанинском муниципальном районе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Пути повышения объективности результатов обучающихся МАОУ «Средняя школа № 3» г.Когалыма</dc:title>
  <dc:creator>ZamDir</dc:creator>
  <cp:lastModifiedBy>user</cp:lastModifiedBy>
  <cp:revision>82</cp:revision>
  <dcterms:created xsi:type="dcterms:W3CDTF">2020-02-25T08:22:00Z</dcterms:created>
  <dcterms:modified xsi:type="dcterms:W3CDTF">2022-11-28T06:20:04Z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