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6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0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6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3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3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4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4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1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87E5-8456-4CE1-9ED1-44EB1B99C37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B2CA-A9F2-4199-AD7C-20B56B29C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3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0"/>
            <a:ext cx="1218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1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130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B9FD21-B9F8-4974-904F-662031E37E2C}"/>
</file>

<file path=customXml/itemProps2.xml><?xml version="1.0" encoding="utf-8"?>
<ds:datastoreItem xmlns:ds="http://schemas.openxmlformats.org/officeDocument/2006/customXml" ds:itemID="{914AC7F6-2B8C-423A-8332-2C852C230F55}"/>
</file>

<file path=customXml/itemProps3.xml><?xml version="1.0" encoding="utf-8"?>
<ds:datastoreItem xmlns:ds="http://schemas.openxmlformats.org/officeDocument/2006/customXml" ds:itemID="{FC7DC511-8F4E-48AF-BEA0-5D0DD8365E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2022-09-29T09:38:50Z</dcterms:created>
  <dcterms:modified xsi:type="dcterms:W3CDTF">2022-09-29T09:51:04Z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