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4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273E-A845-42F9-A97E-2C908FEB7B56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9622-6B75-4A75-9F77-3FAFDAFE1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86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273E-A845-42F9-A97E-2C908FEB7B56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89622-6B75-4A75-9F77-3FAFDAFE1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5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5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85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35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7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58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35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27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0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3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4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24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50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2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05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6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00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34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79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49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0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1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11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01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56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57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15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02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17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7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79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74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5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0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63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3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86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4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39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90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11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02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28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14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38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79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19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43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11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6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04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971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9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809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5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133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750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760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03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3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32"/>
    </mc:Choice>
    <mc:Fallback xmlns="">
      <p:transition spd="slow" advTm="3893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pc="-4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Уровни и направления общего образования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32"/>
    </mc:Choice>
    <mc:Fallback xmlns="">
      <p:transition spd="slow" advTm="3893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6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2A9FF8-18D4-4921-8975-F3CD4880D57B}"/>
</file>

<file path=customXml/itemProps2.xml><?xml version="1.0" encoding="utf-8"?>
<ds:datastoreItem xmlns:ds="http://schemas.openxmlformats.org/officeDocument/2006/customXml" ds:itemID="{4237572D-CEC2-47B3-ACD2-BDC676734342}"/>
</file>

<file path=customXml/itemProps3.xml><?xml version="1.0" encoding="utf-8"?>
<ds:datastoreItem xmlns:ds="http://schemas.openxmlformats.org/officeDocument/2006/customXml" ds:itemID="{03156CD5-85C1-4AD4-ABC6-3CED98DD472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Широкоэкранный</PresentationFormat>
  <Paragraphs>1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Уровни и направления общего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Горбунова Татьяна Александровна</dc:creator>
  <cp:lastModifiedBy>Горбунова Татьяна Александровна</cp:lastModifiedBy>
  <cp:revision>1</cp:revision>
  <dcterms:created xsi:type="dcterms:W3CDTF">2020-03-04T16:22:40Z</dcterms:created>
  <dcterms:modified xsi:type="dcterms:W3CDTF">2020-03-04T16:22:40Z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