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colors3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4" r:id="rId3"/>
    <p:sldId id="285" r:id="rId4"/>
    <p:sldId id="265" r:id="rId5"/>
    <p:sldId id="291" r:id="rId6"/>
    <p:sldId id="266" r:id="rId7"/>
    <p:sldId id="269" r:id="rId8"/>
    <p:sldId id="293" r:id="rId9"/>
    <p:sldId id="292" r:id="rId10"/>
    <p:sldId id="276" r:id="rId11"/>
    <p:sldId id="271" r:id="rId12"/>
    <p:sldId id="290" r:id="rId13"/>
    <p:sldId id="286" r:id="rId14"/>
    <p:sldId id="283" r:id="rId15"/>
    <p:sldId id="284" r:id="rId16"/>
    <p:sldId id="288" r:id="rId17"/>
    <p:sldId id="287" r:id="rId18"/>
    <p:sldId id="295" r:id="rId19"/>
    <p:sldId id="294" r:id="rId20"/>
    <p:sldId id="289" r:id="rId21"/>
    <p:sldId id="279" r:id="rId22"/>
    <p:sldId id="280" r:id="rId23"/>
    <p:sldId id="281" r:id="rId24"/>
    <p:sldId id="282" r:id="rId25"/>
    <p:sldId id="260" r:id="rId26"/>
  </p:sldIdLst>
  <p:sldSz cx="9144000" cy="6858000" type="screen4x3"/>
  <p:notesSz cx="6858000" cy="9144000"/>
  <p:embeddedFontLst>
    <p:embeddedFont>
      <p:font typeface="Georgia" pitchFamily="18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  <p:embeddedFont>
      <p:font typeface="Comic Sans MS" pitchFamily="66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C8C"/>
    <a:srgbClr val="0033CC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88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0127B-9F7C-4AB5-AE15-6A0CB4F346C2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D88F92-5D89-4ADC-B3D6-0A1DEB84620A}">
      <dgm:prSet phldrT="[Текст]" phldr="1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D75DB94-4DB3-4EA3-94C3-17A4A88B7D2A}" type="parTrans" cxnId="{CA57680A-25E3-4789-B478-A6BFC378C11C}">
      <dgm:prSet/>
      <dgm:spPr/>
      <dgm:t>
        <a:bodyPr/>
        <a:lstStyle/>
        <a:p>
          <a:endParaRPr lang="ru-RU"/>
        </a:p>
      </dgm:t>
    </dgm:pt>
    <dgm:pt modelId="{F79E798C-71B4-49AD-8863-3B9C68A6587C}" type="sibTrans" cxnId="{CA57680A-25E3-4789-B478-A6BFC378C11C}">
      <dgm:prSet/>
      <dgm:spPr/>
      <dgm:t>
        <a:bodyPr/>
        <a:lstStyle/>
        <a:p>
          <a:endParaRPr lang="ru-RU"/>
        </a:p>
      </dgm:t>
    </dgm:pt>
    <dgm:pt modelId="{149F5095-CBA9-41C1-B333-81F04AF22A9C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Оценивание встроено в процесс преподавания и учения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422FC08-8576-4DD5-9761-B1303209CB8D}" type="parTrans" cxnId="{C921CC49-7BBA-497D-82E9-DB7CD26B2F7A}">
      <dgm:prSet/>
      <dgm:spPr/>
      <dgm:t>
        <a:bodyPr/>
        <a:lstStyle/>
        <a:p>
          <a:endParaRPr lang="ru-RU"/>
        </a:p>
      </dgm:t>
    </dgm:pt>
    <dgm:pt modelId="{81682D1E-9388-4EA9-B2D2-356196CD3D43}" type="sibTrans" cxnId="{C921CC49-7BBA-497D-82E9-DB7CD26B2F7A}">
      <dgm:prSet/>
      <dgm:spPr/>
      <dgm:t>
        <a:bodyPr/>
        <a:lstStyle/>
        <a:p>
          <a:endParaRPr lang="ru-RU"/>
        </a:p>
      </dgm:t>
    </dgm:pt>
    <dgm:pt modelId="{982490ED-72E8-463D-AD01-7492F45C7788}">
      <dgm:prSet phldrT="[Текст]" phldr="1" custT="1"/>
      <dgm:spPr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C36B2DC-A0E4-4B10-992E-0B36B5923C23}" type="parTrans" cxnId="{B2275159-A66C-42CB-B31D-CB49A3C1A08B}">
      <dgm:prSet/>
      <dgm:spPr/>
      <dgm:t>
        <a:bodyPr/>
        <a:lstStyle/>
        <a:p>
          <a:endParaRPr lang="ru-RU"/>
        </a:p>
      </dgm:t>
    </dgm:pt>
    <dgm:pt modelId="{571A6E9F-220F-4110-9325-EC1EC7BA974C}" type="sibTrans" cxnId="{B2275159-A66C-42CB-B31D-CB49A3C1A08B}">
      <dgm:prSet/>
      <dgm:spPr/>
      <dgm:t>
        <a:bodyPr/>
        <a:lstStyle/>
        <a:p>
          <a:endParaRPr lang="ru-RU"/>
        </a:p>
      </dgm:t>
    </dgm:pt>
    <dgm:pt modelId="{F0F6EAE5-3129-47C7-9860-A02A31800546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Оценивание должно помочь ученикам осознавать учебные стандарты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67A0C93-5F25-44E7-AAB6-8BC421DB8C7D}" type="parTrans" cxnId="{9AE62439-284F-4E85-B214-614212D5597F}">
      <dgm:prSet/>
      <dgm:spPr/>
      <dgm:t>
        <a:bodyPr/>
        <a:lstStyle/>
        <a:p>
          <a:endParaRPr lang="ru-RU"/>
        </a:p>
      </dgm:t>
    </dgm:pt>
    <dgm:pt modelId="{E8FB6B5A-E949-4422-B7B3-308DED329362}" type="sibTrans" cxnId="{9AE62439-284F-4E85-B214-614212D5597F}">
      <dgm:prSet/>
      <dgm:spPr/>
      <dgm:t>
        <a:bodyPr/>
        <a:lstStyle/>
        <a:p>
          <a:endParaRPr lang="ru-RU"/>
        </a:p>
      </dgm:t>
    </dgm:pt>
    <dgm:pt modelId="{37BF2D63-38AE-4CC5-BF42-E06C6602C2BD}">
      <dgm:prSet phldrT="[Текст]" phldr="1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F710A54-FE19-4FBA-927E-96C27CE104A7}" type="parTrans" cxnId="{F04FBE0E-AAA2-4E77-8A46-0B93804BEF49}">
      <dgm:prSet/>
      <dgm:spPr/>
      <dgm:t>
        <a:bodyPr/>
        <a:lstStyle/>
        <a:p>
          <a:endParaRPr lang="ru-RU"/>
        </a:p>
      </dgm:t>
    </dgm:pt>
    <dgm:pt modelId="{6A8C9A55-90E4-43FC-A3F6-5C9193C4EA5D}" type="sibTrans" cxnId="{F04FBE0E-AAA2-4E77-8A46-0B93804BEF49}">
      <dgm:prSet/>
      <dgm:spPr/>
      <dgm:t>
        <a:bodyPr/>
        <a:lstStyle/>
        <a:p>
          <a:endParaRPr lang="ru-RU"/>
        </a:p>
      </dgm:t>
    </dgm:pt>
    <dgm:pt modelId="{C184C251-D6A9-4F85-BE63-CBC782CFA8A5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Ученик вовлекается в процесс самооценки или партнерское оценивание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8CFC94C-0B2B-4FCD-9FB5-4D732BA4B0FC}" type="parTrans" cxnId="{61695B89-A047-4692-B8CB-BDF215430F11}">
      <dgm:prSet/>
      <dgm:spPr/>
      <dgm:t>
        <a:bodyPr/>
        <a:lstStyle/>
        <a:p>
          <a:endParaRPr lang="ru-RU"/>
        </a:p>
      </dgm:t>
    </dgm:pt>
    <dgm:pt modelId="{34CAAD9F-0316-46E9-AFF6-26D623574824}" type="sibTrans" cxnId="{61695B89-A047-4692-B8CB-BDF215430F11}">
      <dgm:prSet/>
      <dgm:spPr/>
      <dgm:t>
        <a:bodyPr/>
        <a:lstStyle/>
        <a:p>
          <a:endParaRPr lang="ru-RU"/>
        </a:p>
      </dgm:t>
    </dgm:pt>
    <dgm:pt modelId="{4020E7EA-B4F6-4248-9398-2709D1F48321}">
      <dgm:prSet custT="1"/>
      <dgm:spPr/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ECBFE3-8250-44C0-9A58-CF8D348FDD3C}" type="parTrans" cxnId="{C717776E-FEE8-42DB-BBA5-464989DA4529}">
      <dgm:prSet/>
      <dgm:spPr/>
      <dgm:t>
        <a:bodyPr/>
        <a:lstStyle/>
        <a:p>
          <a:endParaRPr lang="ru-RU"/>
        </a:p>
      </dgm:t>
    </dgm:pt>
    <dgm:pt modelId="{E72798DA-ABD4-4EF2-9E34-673E6B0A7FB9}" type="sibTrans" cxnId="{C717776E-FEE8-42DB-BBA5-464989DA4529}">
      <dgm:prSet/>
      <dgm:spPr/>
      <dgm:t>
        <a:bodyPr/>
        <a:lstStyle/>
        <a:p>
          <a:endParaRPr lang="ru-RU"/>
        </a:p>
      </dgm:t>
    </dgm:pt>
    <dgm:pt modelId="{437F9908-7528-4B59-BB01-70C021AA0BBE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Обеспечивается обратная связь: оценивание помогает ученикам наметить следующие шаги в учении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2FA0773-86A4-43D3-93C2-4847B7333A5E}" type="parTrans" cxnId="{92926EE9-D489-46EA-A762-CA3C79E6F76A}">
      <dgm:prSet/>
      <dgm:spPr/>
      <dgm:t>
        <a:bodyPr/>
        <a:lstStyle/>
        <a:p>
          <a:endParaRPr lang="ru-RU"/>
        </a:p>
      </dgm:t>
    </dgm:pt>
    <dgm:pt modelId="{4C2DC1B5-01AB-4AC5-A902-C42AD527AC78}" type="sibTrans" cxnId="{92926EE9-D489-46EA-A762-CA3C79E6F76A}">
      <dgm:prSet/>
      <dgm:spPr/>
      <dgm:t>
        <a:bodyPr/>
        <a:lstStyle/>
        <a:p>
          <a:endParaRPr lang="ru-RU"/>
        </a:p>
      </dgm:t>
    </dgm:pt>
    <dgm:pt modelId="{4E337C19-7D44-447D-95EF-BA49B2BACC09}">
      <dgm:prSet custT="1"/>
      <dgm:spPr/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D0658B7-0236-4083-B802-725B2DD3291A}" type="parTrans" cxnId="{46D70834-B6CB-4E12-A5D3-F527FE8911C3}">
      <dgm:prSet/>
      <dgm:spPr/>
      <dgm:t>
        <a:bodyPr/>
        <a:lstStyle/>
        <a:p>
          <a:endParaRPr lang="ru-RU"/>
        </a:p>
      </dgm:t>
    </dgm:pt>
    <dgm:pt modelId="{3A3BC9C1-E076-4B9E-BA29-50E45B1A2BD3}" type="sibTrans" cxnId="{46D70834-B6CB-4E12-A5D3-F527FE8911C3}">
      <dgm:prSet/>
      <dgm:spPr/>
      <dgm:t>
        <a:bodyPr/>
        <a:lstStyle/>
        <a:p>
          <a:endParaRPr lang="ru-RU"/>
        </a:p>
      </dgm:t>
    </dgm:pt>
    <dgm:pt modelId="{CEE92979-04FC-49B1-BBC3-2947A12EF22C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Укрепляется уверенность в том, что каждый ученик может добиться улучшений в учении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BC4C5C4-12D4-43E5-B4F6-7D4F2E89E8B1}" type="parTrans" cxnId="{BE30553F-9D34-47B4-BC24-391BAAAB2A70}">
      <dgm:prSet/>
      <dgm:spPr/>
      <dgm:t>
        <a:bodyPr/>
        <a:lstStyle/>
        <a:p>
          <a:endParaRPr lang="ru-RU"/>
        </a:p>
      </dgm:t>
    </dgm:pt>
    <dgm:pt modelId="{1B38ED22-1E20-4310-8290-CB9003A7CA4B}" type="sibTrans" cxnId="{BE30553F-9D34-47B4-BC24-391BAAAB2A70}">
      <dgm:prSet/>
      <dgm:spPr/>
      <dgm:t>
        <a:bodyPr/>
        <a:lstStyle/>
        <a:p>
          <a:endParaRPr lang="ru-RU"/>
        </a:p>
      </dgm:t>
    </dgm:pt>
    <dgm:pt modelId="{0C948F2E-5590-469C-92C0-4214B4D92BE8}" type="pres">
      <dgm:prSet presAssocID="{FF60127B-9F7C-4AB5-AE15-6A0CB4F346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19A153-FB1B-4184-BD16-04D457D3EB74}" type="pres">
      <dgm:prSet presAssocID="{15D88F92-5D89-4ADC-B3D6-0A1DEB84620A}" presName="composite" presStyleCnt="0"/>
      <dgm:spPr/>
    </dgm:pt>
    <dgm:pt modelId="{B34EC7A1-6F8E-48CD-80E5-0366F3B9734C}" type="pres">
      <dgm:prSet presAssocID="{15D88F92-5D89-4ADC-B3D6-0A1DEB84620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3E703-37B2-4ADB-B579-6AEE96DB43AB}" type="pres">
      <dgm:prSet presAssocID="{15D88F92-5D89-4ADC-B3D6-0A1DEB84620A}" presName="descendantText" presStyleLbl="alignAcc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A475AAF-F165-41DD-97E6-E17D1EF2CF33}" type="pres">
      <dgm:prSet presAssocID="{F79E798C-71B4-49AD-8863-3B9C68A6587C}" presName="sp" presStyleCnt="0"/>
      <dgm:spPr/>
    </dgm:pt>
    <dgm:pt modelId="{83B7C602-2A85-46D5-9715-94096086D8C3}" type="pres">
      <dgm:prSet presAssocID="{982490ED-72E8-463D-AD01-7492F45C7788}" presName="composite" presStyleCnt="0"/>
      <dgm:spPr/>
    </dgm:pt>
    <dgm:pt modelId="{2D67A667-7CAA-4A6F-AB2F-96196FAE24FD}" type="pres">
      <dgm:prSet presAssocID="{982490ED-72E8-463D-AD01-7492F45C778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0A112-E9F7-422C-9064-0576856C992A}" type="pres">
      <dgm:prSet presAssocID="{982490ED-72E8-463D-AD01-7492F45C778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B17D9-CFFD-40B3-9755-86C21206D547}" type="pres">
      <dgm:prSet presAssocID="{571A6E9F-220F-4110-9325-EC1EC7BA974C}" presName="sp" presStyleCnt="0"/>
      <dgm:spPr/>
    </dgm:pt>
    <dgm:pt modelId="{C671668A-6512-480C-9E79-25C090F880D0}" type="pres">
      <dgm:prSet presAssocID="{37BF2D63-38AE-4CC5-BF42-E06C6602C2BD}" presName="composite" presStyleCnt="0"/>
      <dgm:spPr/>
    </dgm:pt>
    <dgm:pt modelId="{9855E01A-FA29-49EF-9568-55AEF67D57A5}" type="pres">
      <dgm:prSet presAssocID="{37BF2D63-38AE-4CC5-BF42-E06C6602C2B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2A6FC-0C82-44E6-93FC-3C6274F2631A}" type="pres">
      <dgm:prSet presAssocID="{37BF2D63-38AE-4CC5-BF42-E06C6602C2B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AB875-D21A-4506-BDD8-8CEA4361AC49}" type="pres">
      <dgm:prSet presAssocID="{6A8C9A55-90E4-43FC-A3F6-5C9193C4EA5D}" presName="sp" presStyleCnt="0"/>
      <dgm:spPr/>
    </dgm:pt>
    <dgm:pt modelId="{B6567519-AB32-43B4-931D-AEFDF4F90C90}" type="pres">
      <dgm:prSet presAssocID="{4020E7EA-B4F6-4248-9398-2709D1F48321}" presName="composite" presStyleCnt="0"/>
      <dgm:spPr/>
    </dgm:pt>
    <dgm:pt modelId="{D9222E28-D615-4DFF-98BE-624D313C3DB0}" type="pres">
      <dgm:prSet presAssocID="{4020E7EA-B4F6-4248-9398-2709D1F4832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932FC-81F1-4EAE-9011-43D61EAA8046}" type="pres">
      <dgm:prSet presAssocID="{4020E7EA-B4F6-4248-9398-2709D1F4832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BB0F7-654C-4CC2-A22B-F6C746C81C07}" type="pres">
      <dgm:prSet presAssocID="{E72798DA-ABD4-4EF2-9E34-673E6B0A7FB9}" presName="sp" presStyleCnt="0"/>
      <dgm:spPr/>
    </dgm:pt>
    <dgm:pt modelId="{222ACE0A-6B52-4B69-B4E4-461432819460}" type="pres">
      <dgm:prSet presAssocID="{4E337C19-7D44-447D-95EF-BA49B2BACC09}" presName="composite" presStyleCnt="0"/>
      <dgm:spPr/>
    </dgm:pt>
    <dgm:pt modelId="{B46D9594-47E6-44B5-8332-F9DA6E715597}" type="pres">
      <dgm:prSet presAssocID="{4E337C19-7D44-447D-95EF-BA49B2BACC0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9C40-534E-4F5F-9C62-CC69AFBF0451}" type="pres">
      <dgm:prSet presAssocID="{4E337C19-7D44-447D-95EF-BA49B2BACC0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FBE0E-AAA2-4E77-8A46-0B93804BEF49}" srcId="{FF60127B-9F7C-4AB5-AE15-6A0CB4F346C2}" destId="{37BF2D63-38AE-4CC5-BF42-E06C6602C2BD}" srcOrd="2" destOrd="0" parTransId="{CF710A54-FE19-4FBA-927E-96C27CE104A7}" sibTransId="{6A8C9A55-90E4-43FC-A3F6-5C9193C4EA5D}"/>
    <dgm:cxn modelId="{4F822EF2-9401-4FB4-BE6D-2FC5CA8261C3}" type="presOf" srcId="{982490ED-72E8-463D-AD01-7492F45C7788}" destId="{2D67A667-7CAA-4A6F-AB2F-96196FAE24FD}" srcOrd="0" destOrd="0" presId="urn:microsoft.com/office/officeart/2005/8/layout/chevron2"/>
    <dgm:cxn modelId="{4804C276-A420-4A0D-AF42-2527AA8B0094}" type="presOf" srcId="{37BF2D63-38AE-4CC5-BF42-E06C6602C2BD}" destId="{9855E01A-FA29-49EF-9568-55AEF67D57A5}" srcOrd="0" destOrd="0" presId="urn:microsoft.com/office/officeart/2005/8/layout/chevron2"/>
    <dgm:cxn modelId="{33E228FF-9A86-4AF2-9935-9A610633AED2}" type="presOf" srcId="{437F9908-7528-4B59-BB01-70C021AA0BBE}" destId="{415932FC-81F1-4EAE-9011-43D61EAA8046}" srcOrd="0" destOrd="0" presId="urn:microsoft.com/office/officeart/2005/8/layout/chevron2"/>
    <dgm:cxn modelId="{9B45528E-5D94-4B74-85CE-1740E01BF442}" type="presOf" srcId="{CEE92979-04FC-49B1-BBC3-2947A12EF22C}" destId="{BD949C40-534E-4F5F-9C62-CC69AFBF0451}" srcOrd="0" destOrd="0" presId="urn:microsoft.com/office/officeart/2005/8/layout/chevron2"/>
    <dgm:cxn modelId="{9AE62439-284F-4E85-B214-614212D5597F}" srcId="{982490ED-72E8-463D-AD01-7492F45C7788}" destId="{F0F6EAE5-3129-47C7-9860-A02A31800546}" srcOrd="0" destOrd="0" parTransId="{E67A0C93-5F25-44E7-AAB6-8BC421DB8C7D}" sibTransId="{E8FB6B5A-E949-4422-B7B3-308DED329362}"/>
    <dgm:cxn modelId="{721C9C66-D644-410A-8093-89E45324C087}" type="presOf" srcId="{FF60127B-9F7C-4AB5-AE15-6A0CB4F346C2}" destId="{0C948F2E-5590-469C-92C0-4214B4D92BE8}" srcOrd="0" destOrd="0" presId="urn:microsoft.com/office/officeart/2005/8/layout/chevron2"/>
    <dgm:cxn modelId="{C921CC49-7BBA-497D-82E9-DB7CD26B2F7A}" srcId="{15D88F92-5D89-4ADC-B3D6-0A1DEB84620A}" destId="{149F5095-CBA9-41C1-B333-81F04AF22A9C}" srcOrd="0" destOrd="0" parTransId="{0422FC08-8576-4DD5-9761-B1303209CB8D}" sibTransId="{81682D1E-9388-4EA9-B2D2-356196CD3D43}"/>
    <dgm:cxn modelId="{C717776E-FEE8-42DB-BBA5-464989DA4529}" srcId="{FF60127B-9F7C-4AB5-AE15-6A0CB4F346C2}" destId="{4020E7EA-B4F6-4248-9398-2709D1F48321}" srcOrd="3" destOrd="0" parTransId="{57ECBFE3-8250-44C0-9A58-CF8D348FDD3C}" sibTransId="{E72798DA-ABD4-4EF2-9E34-673E6B0A7FB9}"/>
    <dgm:cxn modelId="{BE30553F-9D34-47B4-BC24-391BAAAB2A70}" srcId="{4E337C19-7D44-447D-95EF-BA49B2BACC09}" destId="{CEE92979-04FC-49B1-BBC3-2947A12EF22C}" srcOrd="0" destOrd="0" parTransId="{6BC4C5C4-12D4-43E5-B4F6-7D4F2E89E8B1}" sibTransId="{1B38ED22-1E20-4310-8290-CB9003A7CA4B}"/>
    <dgm:cxn modelId="{61695B89-A047-4692-B8CB-BDF215430F11}" srcId="{37BF2D63-38AE-4CC5-BF42-E06C6602C2BD}" destId="{C184C251-D6A9-4F85-BE63-CBC782CFA8A5}" srcOrd="0" destOrd="0" parTransId="{38CFC94C-0B2B-4FCD-9FB5-4D732BA4B0FC}" sibTransId="{34CAAD9F-0316-46E9-AFF6-26D623574824}"/>
    <dgm:cxn modelId="{B2275159-A66C-42CB-B31D-CB49A3C1A08B}" srcId="{FF60127B-9F7C-4AB5-AE15-6A0CB4F346C2}" destId="{982490ED-72E8-463D-AD01-7492F45C7788}" srcOrd="1" destOrd="0" parTransId="{DC36B2DC-A0E4-4B10-992E-0B36B5923C23}" sibTransId="{571A6E9F-220F-4110-9325-EC1EC7BA974C}"/>
    <dgm:cxn modelId="{92926EE9-D489-46EA-A762-CA3C79E6F76A}" srcId="{4020E7EA-B4F6-4248-9398-2709D1F48321}" destId="{437F9908-7528-4B59-BB01-70C021AA0BBE}" srcOrd="0" destOrd="0" parTransId="{12FA0773-86A4-43D3-93C2-4847B7333A5E}" sibTransId="{4C2DC1B5-01AB-4AC5-A902-C42AD527AC78}"/>
    <dgm:cxn modelId="{A1C8F583-CDEC-4F2B-8BC3-675B76C4A4AB}" type="presOf" srcId="{4020E7EA-B4F6-4248-9398-2709D1F48321}" destId="{D9222E28-D615-4DFF-98BE-624D313C3DB0}" srcOrd="0" destOrd="0" presId="urn:microsoft.com/office/officeart/2005/8/layout/chevron2"/>
    <dgm:cxn modelId="{AD4981BB-28F8-4080-B214-A2B1CD71925E}" type="presOf" srcId="{4E337C19-7D44-447D-95EF-BA49B2BACC09}" destId="{B46D9594-47E6-44B5-8332-F9DA6E715597}" srcOrd="0" destOrd="0" presId="urn:microsoft.com/office/officeart/2005/8/layout/chevron2"/>
    <dgm:cxn modelId="{5B634E6A-D172-4F94-8A30-EAE3062AFCF0}" type="presOf" srcId="{149F5095-CBA9-41C1-B333-81F04AF22A9C}" destId="{1283E703-37B2-4ADB-B579-6AEE96DB43AB}" srcOrd="0" destOrd="0" presId="urn:microsoft.com/office/officeart/2005/8/layout/chevron2"/>
    <dgm:cxn modelId="{CA57680A-25E3-4789-B478-A6BFC378C11C}" srcId="{FF60127B-9F7C-4AB5-AE15-6A0CB4F346C2}" destId="{15D88F92-5D89-4ADC-B3D6-0A1DEB84620A}" srcOrd="0" destOrd="0" parTransId="{1D75DB94-4DB3-4EA3-94C3-17A4A88B7D2A}" sibTransId="{F79E798C-71B4-49AD-8863-3B9C68A6587C}"/>
    <dgm:cxn modelId="{1778A6C1-FB6D-4BAC-B06F-ECFCC09C897B}" type="presOf" srcId="{15D88F92-5D89-4ADC-B3D6-0A1DEB84620A}" destId="{B34EC7A1-6F8E-48CD-80E5-0366F3B9734C}" srcOrd="0" destOrd="0" presId="urn:microsoft.com/office/officeart/2005/8/layout/chevron2"/>
    <dgm:cxn modelId="{94AC9BEE-34A4-44D5-A266-3EA45F2C07CF}" type="presOf" srcId="{F0F6EAE5-3129-47C7-9860-A02A31800546}" destId="{B430A112-E9F7-422C-9064-0576856C992A}" srcOrd="0" destOrd="0" presId="urn:microsoft.com/office/officeart/2005/8/layout/chevron2"/>
    <dgm:cxn modelId="{D723D7FE-4063-40EB-BE93-8E36363971F6}" type="presOf" srcId="{C184C251-D6A9-4F85-BE63-CBC782CFA8A5}" destId="{B292A6FC-0C82-44E6-93FC-3C6274F2631A}" srcOrd="0" destOrd="0" presId="urn:microsoft.com/office/officeart/2005/8/layout/chevron2"/>
    <dgm:cxn modelId="{46D70834-B6CB-4E12-A5D3-F527FE8911C3}" srcId="{FF60127B-9F7C-4AB5-AE15-6A0CB4F346C2}" destId="{4E337C19-7D44-447D-95EF-BA49B2BACC09}" srcOrd="4" destOrd="0" parTransId="{FD0658B7-0236-4083-B802-725B2DD3291A}" sibTransId="{3A3BC9C1-E076-4B9E-BA29-50E45B1A2BD3}"/>
    <dgm:cxn modelId="{2E3F9F33-A8BE-4427-A047-8E7F146C8692}" type="presParOf" srcId="{0C948F2E-5590-469C-92C0-4214B4D92BE8}" destId="{4B19A153-FB1B-4184-BD16-04D457D3EB74}" srcOrd="0" destOrd="0" presId="urn:microsoft.com/office/officeart/2005/8/layout/chevron2"/>
    <dgm:cxn modelId="{0AF2CC80-9F49-450B-B6FC-89820CACDC0B}" type="presParOf" srcId="{4B19A153-FB1B-4184-BD16-04D457D3EB74}" destId="{B34EC7A1-6F8E-48CD-80E5-0366F3B9734C}" srcOrd="0" destOrd="0" presId="urn:microsoft.com/office/officeart/2005/8/layout/chevron2"/>
    <dgm:cxn modelId="{57239B5B-8817-4178-A287-EB195363075F}" type="presParOf" srcId="{4B19A153-FB1B-4184-BD16-04D457D3EB74}" destId="{1283E703-37B2-4ADB-B579-6AEE96DB43AB}" srcOrd="1" destOrd="0" presId="urn:microsoft.com/office/officeart/2005/8/layout/chevron2"/>
    <dgm:cxn modelId="{2153470D-2114-4F7C-AC29-C2BD0874CA20}" type="presParOf" srcId="{0C948F2E-5590-469C-92C0-4214B4D92BE8}" destId="{7A475AAF-F165-41DD-97E6-E17D1EF2CF33}" srcOrd="1" destOrd="0" presId="urn:microsoft.com/office/officeart/2005/8/layout/chevron2"/>
    <dgm:cxn modelId="{52049EFC-ADC2-4AB4-ADD7-07B3B372B61B}" type="presParOf" srcId="{0C948F2E-5590-469C-92C0-4214B4D92BE8}" destId="{83B7C602-2A85-46D5-9715-94096086D8C3}" srcOrd="2" destOrd="0" presId="urn:microsoft.com/office/officeart/2005/8/layout/chevron2"/>
    <dgm:cxn modelId="{DAA4877C-64DC-4CB5-80C9-527F820D2B77}" type="presParOf" srcId="{83B7C602-2A85-46D5-9715-94096086D8C3}" destId="{2D67A667-7CAA-4A6F-AB2F-96196FAE24FD}" srcOrd="0" destOrd="0" presId="urn:microsoft.com/office/officeart/2005/8/layout/chevron2"/>
    <dgm:cxn modelId="{521FBD97-1C5F-4B0E-B48D-2471370CC59D}" type="presParOf" srcId="{83B7C602-2A85-46D5-9715-94096086D8C3}" destId="{B430A112-E9F7-422C-9064-0576856C992A}" srcOrd="1" destOrd="0" presId="urn:microsoft.com/office/officeart/2005/8/layout/chevron2"/>
    <dgm:cxn modelId="{B965F7B7-A2E0-47AE-8F07-8D1F6AC8B4CD}" type="presParOf" srcId="{0C948F2E-5590-469C-92C0-4214B4D92BE8}" destId="{E62B17D9-CFFD-40B3-9755-86C21206D547}" srcOrd="3" destOrd="0" presId="urn:microsoft.com/office/officeart/2005/8/layout/chevron2"/>
    <dgm:cxn modelId="{E6375E79-9C2C-4270-8C28-83FACC5D2D8D}" type="presParOf" srcId="{0C948F2E-5590-469C-92C0-4214B4D92BE8}" destId="{C671668A-6512-480C-9E79-25C090F880D0}" srcOrd="4" destOrd="0" presId="urn:microsoft.com/office/officeart/2005/8/layout/chevron2"/>
    <dgm:cxn modelId="{2AC097AD-54C9-4E75-BEF1-9B2E1DDA447A}" type="presParOf" srcId="{C671668A-6512-480C-9E79-25C090F880D0}" destId="{9855E01A-FA29-49EF-9568-55AEF67D57A5}" srcOrd="0" destOrd="0" presId="urn:microsoft.com/office/officeart/2005/8/layout/chevron2"/>
    <dgm:cxn modelId="{39D19B13-6696-499F-A73E-693A916372F1}" type="presParOf" srcId="{C671668A-6512-480C-9E79-25C090F880D0}" destId="{B292A6FC-0C82-44E6-93FC-3C6274F2631A}" srcOrd="1" destOrd="0" presId="urn:microsoft.com/office/officeart/2005/8/layout/chevron2"/>
    <dgm:cxn modelId="{23A4ADE4-265D-4533-B7A0-322E1888F00A}" type="presParOf" srcId="{0C948F2E-5590-469C-92C0-4214B4D92BE8}" destId="{51AAB875-D21A-4506-BDD8-8CEA4361AC49}" srcOrd="5" destOrd="0" presId="urn:microsoft.com/office/officeart/2005/8/layout/chevron2"/>
    <dgm:cxn modelId="{503BC4FD-81C8-4B3E-A200-9AAC9C60C48D}" type="presParOf" srcId="{0C948F2E-5590-469C-92C0-4214B4D92BE8}" destId="{B6567519-AB32-43B4-931D-AEFDF4F90C90}" srcOrd="6" destOrd="0" presId="urn:microsoft.com/office/officeart/2005/8/layout/chevron2"/>
    <dgm:cxn modelId="{4AC98FFA-6F8B-4357-9CBC-D5868F30A976}" type="presParOf" srcId="{B6567519-AB32-43B4-931D-AEFDF4F90C90}" destId="{D9222E28-D615-4DFF-98BE-624D313C3DB0}" srcOrd="0" destOrd="0" presId="urn:microsoft.com/office/officeart/2005/8/layout/chevron2"/>
    <dgm:cxn modelId="{B12DF7BB-4B5A-480E-A189-38344C5348AD}" type="presParOf" srcId="{B6567519-AB32-43B4-931D-AEFDF4F90C90}" destId="{415932FC-81F1-4EAE-9011-43D61EAA8046}" srcOrd="1" destOrd="0" presId="urn:microsoft.com/office/officeart/2005/8/layout/chevron2"/>
    <dgm:cxn modelId="{C8F7323B-3969-4CFE-9648-FA3323FD6595}" type="presParOf" srcId="{0C948F2E-5590-469C-92C0-4214B4D92BE8}" destId="{D35BB0F7-654C-4CC2-A22B-F6C746C81C07}" srcOrd="7" destOrd="0" presId="urn:microsoft.com/office/officeart/2005/8/layout/chevron2"/>
    <dgm:cxn modelId="{83DED81B-15E2-4A2A-A52F-7BDE31B41B1F}" type="presParOf" srcId="{0C948F2E-5590-469C-92C0-4214B4D92BE8}" destId="{222ACE0A-6B52-4B69-B4E4-461432819460}" srcOrd="8" destOrd="0" presId="urn:microsoft.com/office/officeart/2005/8/layout/chevron2"/>
    <dgm:cxn modelId="{2208E88C-631E-4D1A-BC1B-306180B5DD8B}" type="presParOf" srcId="{222ACE0A-6B52-4B69-B4E4-461432819460}" destId="{B46D9594-47E6-44B5-8332-F9DA6E715597}" srcOrd="0" destOrd="0" presId="urn:microsoft.com/office/officeart/2005/8/layout/chevron2"/>
    <dgm:cxn modelId="{8FCAAE20-7557-4895-A98D-1A19B15AEA1F}" type="presParOf" srcId="{222ACE0A-6B52-4B69-B4E4-461432819460}" destId="{BD949C40-534E-4F5F-9C62-CC69AFBF04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2E05A-A1EB-4F21-980B-A2708974BD2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8F9499-9600-4967-B7BA-1AF950EE0A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УКАЗАТЬ НА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ДВА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ПОЛОЖИТЕЛЬНЫХ МОМЕНТА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3A245A-F38D-4181-B48F-8623CD7D9952}" type="parTrans" cxnId="{24EA7100-F07E-4D18-BACE-06796D14210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71C391F-826A-4FB7-8586-5DE59C95900A}" type="sibTrans" cxnId="{24EA7100-F07E-4D18-BACE-06796D14210B}">
      <dgm:prSet custT="1"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FDDC69B-FA83-4B0B-930E-E53C8A075AB6}">
      <dgm:prSet custT="1"/>
      <dgm:spPr>
        <a:solidFill>
          <a:srgbClr val="9CEC8C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УКАЗАТЬ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ОДИН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МОМЕНТ, КОТОРЫЙ ЗАСЛУЖИВАЕТ ДОРАБОТКИ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31B769-658F-46E4-BBC4-1E5BCE1A9F27}" type="parTrans" cxnId="{E47AD75D-17A2-428B-B2C6-A82ED68BE3A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33E140E-65DE-4DF2-A8D6-3D0348883E49}" type="sibTrans" cxnId="{E47AD75D-17A2-428B-B2C6-A82ED68BE3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F9D770B-A1F0-4469-9E4F-045B96BAF9D5}" type="pres">
      <dgm:prSet presAssocID="{26C2E05A-A1EB-4F21-980B-A2708974BD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5A3AE-4808-43F0-AB94-E655059B7098}" type="pres">
      <dgm:prSet presAssocID="{26C2E05A-A1EB-4F21-980B-A2708974BD2A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061D09EA-2ABE-40CE-81E0-08EEA66B4250}" type="pres">
      <dgm:prSet presAssocID="{26C2E05A-A1EB-4F21-980B-A2708974BD2A}" presName="TwoNodes_1" presStyleLbl="node1" presStyleIdx="0" presStyleCnt="2" custScaleY="8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9E175-6042-475C-81CB-3F04A5A7CD2D}" type="pres">
      <dgm:prSet presAssocID="{26C2E05A-A1EB-4F21-980B-A2708974BD2A}" presName="TwoNodes_2" presStyleLbl="node1" presStyleIdx="1" presStyleCnt="2" custScaleX="82217" custScaleY="82253" custLinFactNeighborX="6146" custLinFactNeighborY="-11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E865B-63C7-4C63-BEEE-FA172FDD66BC}" type="pres">
      <dgm:prSet presAssocID="{26C2E05A-A1EB-4F21-980B-A2708974BD2A}" presName="TwoConn_1-2" presStyleLbl="fgAccFollowNode1" presStyleIdx="0" presStyleCnt="1" custScaleX="53960" custScaleY="73823" custLinFactNeighborX="28387" custLinFactNeighborY="-14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57A42-C8D6-422D-A6A6-D8896C00BD30}" type="pres">
      <dgm:prSet presAssocID="{26C2E05A-A1EB-4F21-980B-A2708974BD2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FDCEC-A007-49B0-9E55-1209375F6746}" type="pres">
      <dgm:prSet presAssocID="{26C2E05A-A1EB-4F21-980B-A2708974BD2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BB2969-2BAC-4B9A-B6FC-2658C52E6503}" type="presOf" srcId="{E71C391F-826A-4FB7-8586-5DE59C95900A}" destId="{4EFE865B-63C7-4C63-BEEE-FA172FDD66BC}" srcOrd="0" destOrd="0" presId="urn:microsoft.com/office/officeart/2005/8/layout/vProcess5"/>
    <dgm:cxn modelId="{E47AD75D-17A2-428B-B2C6-A82ED68BE3A6}" srcId="{26C2E05A-A1EB-4F21-980B-A2708974BD2A}" destId="{FFDDC69B-FA83-4B0B-930E-E53C8A075AB6}" srcOrd="1" destOrd="0" parTransId="{9F31B769-658F-46E4-BBC4-1E5BCE1A9F27}" sibTransId="{B33E140E-65DE-4DF2-A8D6-3D0348883E49}"/>
    <dgm:cxn modelId="{24EA7100-F07E-4D18-BACE-06796D14210B}" srcId="{26C2E05A-A1EB-4F21-980B-A2708974BD2A}" destId="{1B8F9499-9600-4967-B7BA-1AF950EE0A5F}" srcOrd="0" destOrd="0" parTransId="{283A245A-F38D-4181-B48F-8623CD7D9952}" sibTransId="{E71C391F-826A-4FB7-8586-5DE59C95900A}"/>
    <dgm:cxn modelId="{6A401F76-7933-4E10-96A3-FEC6993A0560}" type="presOf" srcId="{1B8F9499-9600-4967-B7BA-1AF950EE0A5F}" destId="{061D09EA-2ABE-40CE-81E0-08EEA66B4250}" srcOrd="0" destOrd="0" presId="urn:microsoft.com/office/officeart/2005/8/layout/vProcess5"/>
    <dgm:cxn modelId="{8AA2F2C9-5653-40E8-85DB-7E13A8EBAB4F}" type="presOf" srcId="{FFDDC69B-FA83-4B0B-930E-E53C8A075AB6}" destId="{539FDCEC-A007-49B0-9E55-1209375F6746}" srcOrd="1" destOrd="0" presId="urn:microsoft.com/office/officeart/2005/8/layout/vProcess5"/>
    <dgm:cxn modelId="{E824C371-C561-4F5F-8AD7-52883FD15DCD}" type="presOf" srcId="{26C2E05A-A1EB-4F21-980B-A2708974BD2A}" destId="{4F9D770B-A1F0-4469-9E4F-045B96BAF9D5}" srcOrd="0" destOrd="0" presId="urn:microsoft.com/office/officeart/2005/8/layout/vProcess5"/>
    <dgm:cxn modelId="{9E410439-3F6C-4DA2-BCAF-55FFA0C5C5F6}" type="presOf" srcId="{FFDDC69B-FA83-4B0B-930E-E53C8A075AB6}" destId="{1579E175-6042-475C-81CB-3F04A5A7CD2D}" srcOrd="0" destOrd="0" presId="urn:microsoft.com/office/officeart/2005/8/layout/vProcess5"/>
    <dgm:cxn modelId="{29EBF97B-24B8-4612-B58C-AD64E55FAA0E}" type="presOf" srcId="{1B8F9499-9600-4967-B7BA-1AF950EE0A5F}" destId="{EA357A42-C8D6-422D-A6A6-D8896C00BD30}" srcOrd="1" destOrd="0" presId="urn:microsoft.com/office/officeart/2005/8/layout/vProcess5"/>
    <dgm:cxn modelId="{49861329-E02B-410A-AF0E-07FA3274CC04}" type="presParOf" srcId="{4F9D770B-A1F0-4469-9E4F-045B96BAF9D5}" destId="{E1D5A3AE-4808-43F0-AB94-E655059B7098}" srcOrd="0" destOrd="0" presId="urn:microsoft.com/office/officeart/2005/8/layout/vProcess5"/>
    <dgm:cxn modelId="{F88FEEB7-B749-48ED-8807-01D55C6843C2}" type="presParOf" srcId="{4F9D770B-A1F0-4469-9E4F-045B96BAF9D5}" destId="{061D09EA-2ABE-40CE-81E0-08EEA66B4250}" srcOrd="1" destOrd="0" presId="urn:microsoft.com/office/officeart/2005/8/layout/vProcess5"/>
    <dgm:cxn modelId="{E45723E8-8B78-41D2-B4A1-4164DB1F4CCB}" type="presParOf" srcId="{4F9D770B-A1F0-4469-9E4F-045B96BAF9D5}" destId="{1579E175-6042-475C-81CB-3F04A5A7CD2D}" srcOrd="2" destOrd="0" presId="urn:microsoft.com/office/officeart/2005/8/layout/vProcess5"/>
    <dgm:cxn modelId="{ACEB3BD1-E74D-491D-A7D3-A4C9AFA1F5E3}" type="presParOf" srcId="{4F9D770B-A1F0-4469-9E4F-045B96BAF9D5}" destId="{4EFE865B-63C7-4C63-BEEE-FA172FDD66BC}" srcOrd="3" destOrd="0" presId="urn:microsoft.com/office/officeart/2005/8/layout/vProcess5"/>
    <dgm:cxn modelId="{4521AC4B-D62A-4D2B-A5C9-9C19D0DD2B4A}" type="presParOf" srcId="{4F9D770B-A1F0-4469-9E4F-045B96BAF9D5}" destId="{EA357A42-C8D6-422D-A6A6-D8896C00BD30}" srcOrd="4" destOrd="0" presId="urn:microsoft.com/office/officeart/2005/8/layout/vProcess5"/>
    <dgm:cxn modelId="{BB7113CB-CCE0-4D7C-BF3E-8A69E8B579D8}" type="presParOf" srcId="{4F9D770B-A1F0-4469-9E4F-045B96BAF9D5}" destId="{539FDCEC-A007-49B0-9E55-1209375F674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2E05A-A1EB-4F21-980B-A2708974BD2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8F9499-9600-4967-B7BA-1AF950EE0A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ВЫБРАТЬ ТРИ САМЫХ ТРУДНЫХ ВОПРОСА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3A245A-F38D-4181-B48F-8623CD7D9952}" type="parTrans" cxnId="{24EA7100-F07E-4D18-BACE-06796D14210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71C391F-826A-4FB7-8586-5DE59C95900A}" type="sibTrans" cxnId="{24EA7100-F07E-4D18-BACE-06796D14210B}">
      <dgm:prSet custT="1"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FDDC69B-FA83-4B0B-930E-E53C8A075AB6}">
      <dgm:prSet custT="1"/>
      <dgm:spPr>
        <a:solidFill>
          <a:srgbClr val="9CEC8C"/>
        </a:solidFill>
      </dgm:spPr>
      <dgm:t>
        <a:bodyPr/>
        <a:lstStyle/>
        <a:p>
          <a:pPr algn="ctr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УСТНО ОБЪЯСНИТЬ, ПОЧЕМУ ОНИ БЫЛИ САМЫМИ ТРУДНЫМИ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31B769-658F-46E4-BBC4-1E5BCE1A9F27}" type="parTrans" cxnId="{E47AD75D-17A2-428B-B2C6-A82ED68BE3A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33E140E-65DE-4DF2-A8D6-3D0348883E49}" type="sibTrans" cxnId="{E47AD75D-17A2-428B-B2C6-A82ED68BE3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C5ED9AA-4CDE-4C41-AF8B-753E56B7D20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ОЦЕНИВАНИЕ ПРЕДМЕТНЫХ И МЕТАПРЕДМЕТНЫХ РЕЗУЛЬТАТОВ ОБУЧЕНИЯ, ВЫЯВЛЕНИЕ  ТРУДНОСТЕЙ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EC1973-D81E-4303-84F1-96B00A1EA18E}" type="parTrans" cxnId="{2F8FE654-1536-4F4E-9D38-9A67059D9FB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7744A3F-1161-493E-B5EE-F627B00FEF98}" type="sibTrans" cxnId="{2F8FE654-1536-4F4E-9D38-9A67059D9FB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F9D770B-A1F0-4469-9E4F-045B96BAF9D5}" type="pres">
      <dgm:prSet presAssocID="{26C2E05A-A1EB-4F21-980B-A2708974BD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5A3AE-4808-43F0-AB94-E655059B7098}" type="pres">
      <dgm:prSet presAssocID="{26C2E05A-A1EB-4F21-980B-A2708974BD2A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8B2F3DD-3140-47E4-A2B2-459CF797BA4D}" type="pres">
      <dgm:prSet presAssocID="{26C2E05A-A1EB-4F21-980B-A2708974BD2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1522C-95F5-490B-AE58-4B5BE2BBBFCF}" type="pres">
      <dgm:prSet presAssocID="{26C2E05A-A1EB-4F21-980B-A2708974BD2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52B5B-A0CA-467D-9350-34A2718BD75A}" type="pres">
      <dgm:prSet presAssocID="{26C2E05A-A1EB-4F21-980B-A2708974BD2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0C9C2-752F-4A6D-BC5D-1344E295E142}" type="pres">
      <dgm:prSet presAssocID="{26C2E05A-A1EB-4F21-980B-A2708974BD2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D840F-22DD-437F-8DA6-A206DA397928}" type="pres">
      <dgm:prSet presAssocID="{26C2E05A-A1EB-4F21-980B-A2708974BD2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246F9-7D77-4BFA-A126-3F90BAE7FA38}" type="pres">
      <dgm:prSet presAssocID="{26C2E05A-A1EB-4F21-980B-A2708974BD2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A43D6-AEE2-4471-954D-15BF77B2D4E2}" type="pres">
      <dgm:prSet presAssocID="{26C2E05A-A1EB-4F21-980B-A2708974BD2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D10E9-4C93-438F-9F07-F7263965EB26}" type="pres">
      <dgm:prSet presAssocID="{26C2E05A-A1EB-4F21-980B-A2708974BD2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1DFB64-E61D-4FED-BCF5-9C12A3794D8A}" type="presOf" srcId="{26C2E05A-A1EB-4F21-980B-A2708974BD2A}" destId="{4F9D770B-A1F0-4469-9E4F-045B96BAF9D5}" srcOrd="0" destOrd="0" presId="urn:microsoft.com/office/officeart/2005/8/layout/vProcess5"/>
    <dgm:cxn modelId="{7DCA111B-C0F0-47CE-9933-789D0628D0E1}" type="presOf" srcId="{FFDDC69B-FA83-4B0B-930E-E53C8A075AB6}" destId="{368A43D6-AEE2-4471-954D-15BF77B2D4E2}" srcOrd="1" destOrd="0" presId="urn:microsoft.com/office/officeart/2005/8/layout/vProcess5"/>
    <dgm:cxn modelId="{D24F947F-6912-4866-8BF8-4A6817298386}" type="presOf" srcId="{1B8F9499-9600-4967-B7BA-1AF950EE0A5F}" destId="{88B2F3DD-3140-47E4-A2B2-459CF797BA4D}" srcOrd="0" destOrd="0" presId="urn:microsoft.com/office/officeart/2005/8/layout/vProcess5"/>
    <dgm:cxn modelId="{C641FF06-944B-4FBF-9C4E-7CD9C3221FAF}" type="presOf" srcId="{E71C391F-826A-4FB7-8586-5DE59C95900A}" destId="{C450C9C2-752F-4A6D-BC5D-1344E295E142}" srcOrd="0" destOrd="0" presId="urn:microsoft.com/office/officeart/2005/8/layout/vProcess5"/>
    <dgm:cxn modelId="{B5ED2E78-012A-4421-87C3-A0F44C7EA05C}" type="presOf" srcId="{1B8F9499-9600-4967-B7BA-1AF950EE0A5F}" destId="{1C2246F9-7D77-4BFA-A126-3F90BAE7FA38}" srcOrd="1" destOrd="0" presId="urn:microsoft.com/office/officeart/2005/8/layout/vProcess5"/>
    <dgm:cxn modelId="{FEFBEDBB-B8DD-4A32-91E2-701AFFD60A52}" type="presOf" srcId="{3C5ED9AA-4CDE-4C41-AF8B-753E56B7D203}" destId="{1E3D10E9-4C93-438F-9F07-F7263965EB26}" srcOrd="1" destOrd="0" presId="urn:microsoft.com/office/officeart/2005/8/layout/vProcess5"/>
    <dgm:cxn modelId="{E47AD75D-17A2-428B-B2C6-A82ED68BE3A6}" srcId="{26C2E05A-A1EB-4F21-980B-A2708974BD2A}" destId="{FFDDC69B-FA83-4B0B-930E-E53C8A075AB6}" srcOrd="1" destOrd="0" parTransId="{9F31B769-658F-46E4-BBC4-1E5BCE1A9F27}" sibTransId="{B33E140E-65DE-4DF2-A8D6-3D0348883E49}"/>
    <dgm:cxn modelId="{D851613C-F95B-4E53-9E63-9F6DE50CE7B5}" type="presOf" srcId="{FFDDC69B-FA83-4B0B-930E-E53C8A075AB6}" destId="{8241522C-95F5-490B-AE58-4B5BE2BBBFCF}" srcOrd="0" destOrd="0" presId="urn:microsoft.com/office/officeart/2005/8/layout/vProcess5"/>
    <dgm:cxn modelId="{387E5BC6-F2E9-419D-B4CE-FBBDA3E83E65}" type="presOf" srcId="{3C5ED9AA-4CDE-4C41-AF8B-753E56B7D203}" destId="{CEE52B5B-A0CA-467D-9350-34A2718BD75A}" srcOrd="0" destOrd="0" presId="urn:microsoft.com/office/officeart/2005/8/layout/vProcess5"/>
    <dgm:cxn modelId="{24EA7100-F07E-4D18-BACE-06796D14210B}" srcId="{26C2E05A-A1EB-4F21-980B-A2708974BD2A}" destId="{1B8F9499-9600-4967-B7BA-1AF950EE0A5F}" srcOrd="0" destOrd="0" parTransId="{283A245A-F38D-4181-B48F-8623CD7D9952}" sibTransId="{E71C391F-826A-4FB7-8586-5DE59C95900A}"/>
    <dgm:cxn modelId="{2F8FE654-1536-4F4E-9D38-9A67059D9FBB}" srcId="{26C2E05A-A1EB-4F21-980B-A2708974BD2A}" destId="{3C5ED9AA-4CDE-4C41-AF8B-753E56B7D203}" srcOrd="2" destOrd="0" parTransId="{09EC1973-D81E-4303-84F1-96B00A1EA18E}" sibTransId="{B7744A3F-1161-493E-B5EE-F627B00FEF98}"/>
    <dgm:cxn modelId="{E0620376-B427-4140-8EBC-41C7234A1A79}" type="presOf" srcId="{B33E140E-65DE-4DF2-A8D6-3D0348883E49}" destId="{559D840F-22DD-437F-8DA6-A206DA397928}" srcOrd="0" destOrd="0" presId="urn:microsoft.com/office/officeart/2005/8/layout/vProcess5"/>
    <dgm:cxn modelId="{55DE5DBE-81CF-4397-ABD5-C64B570EE261}" type="presParOf" srcId="{4F9D770B-A1F0-4469-9E4F-045B96BAF9D5}" destId="{E1D5A3AE-4808-43F0-AB94-E655059B7098}" srcOrd="0" destOrd="0" presId="urn:microsoft.com/office/officeart/2005/8/layout/vProcess5"/>
    <dgm:cxn modelId="{75B19730-0982-485D-8224-06398479B387}" type="presParOf" srcId="{4F9D770B-A1F0-4469-9E4F-045B96BAF9D5}" destId="{88B2F3DD-3140-47E4-A2B2-459CF797BA4D}" srcOrd="1" destOrd="0" presId="urn:microsoft.com/office/officeart/2005/8/layout/vProcess5"/>
    <dgm:cxn modelId="{43D422B9-8F26-46E1-B1A5-8D7A6275F1B9}" type="presParOf" srcId="{4F9D770B-A1F0-4469-9E4F-045B96BAF9D5}" destId="{8241522C-95F5-490B-AE58-4B5BE2BBBFCF}" srcOrd="2" destOrd="0" presId="urn:microsoft.com/office/officeart/2005/8/layout/vProcess5"/>
    <dgm:cxn modelId="{AAF58BA3-054A-4BB7-8285-9BC6470F93F2}" type="presParOf" srcId="{4F9D770B-A1F0-4469-9E4F-045B96BAF9D5}" destId="{CEE52B5B-A0CA-467D-9350-34A2718BD75A}" srcOrd="3" destOrd="0" presId="urn:microsoft.com/office/officeart/2005/8/layout/vProcess5"/>
    <dgm:cxn modelId="{3CFEAAC9-5EAB-4BF0-99B8-71EBC96EEDF8}" type="presParOf" srcId="{4F9D770B-A1F0-4469-9E4F-045B96BAF9D5}" destId="{C450C9C2-752F-4A6D-BC5D-1344E295E142}" srcOrd="4" destOrd="0" presId="urn:microsoft.com/office/officeart/2005/8/layout/vProcess5"/>
    <dgm:cxn modelId="{009F8AD4-17B2-4633-A943-2D41094E7D81}" type="presParOf" srcId="{4F9D770B-A1F0-4469-9E4F-045B96BAF9D5}" destId="{559D840F-22DD-437F-8DA6-A206DA397928}" srcOrd="5" destOrd="0" presId="urn:microsoft.com/office/officeart/2005/8/layout/vProcess5"/>
    <dgm:cxn modelId="{BD03CFA8-231F-4F73-B8D6-CAD666FE0BAE}" type="presParOf" srcId="{4F9D770B-A1F0-4469-9E4F-045B96BAF9D5}" destId="{1C2246F9-7D77-4BFA-A126-3F90BAE7FA38}" srcOrd="6" destOrd="0" presId="urn:microsoft.com/office/officeart/2005/8/layout/vProcess5"/>
    <dgm:cxn modelId="{62959832-D77D-453C-8AD8-745630C6F0AD}" type="presParOf" srcId="{4F9D770B-A1F0-4469-9E4F-045B96BAF9D5}" destId="{368A43D6-AEE2-4471-954D-15BF77B2D4E2}" srcOrd="7" destOrd="0" presId="urn:microsoft.com/office/officeart/2005/8/layout/vProcess5"/>
    <dgm:cxn modelId="{8CE9DD9C-1277-45BE-8945-9123FC8271BF}" type="presParOf" srcId="{4F9D770B-A1F0-4469-9E4F-045B96BAF9D5}" destId="{1E3D10E9-4C93-438F-9F07-F7263965EB2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4EC7A1-6F8E-48CD-80E5-0366F3B9734C}">
      <dsp:nvSpPr>
        <dsp:cNvPr id="0" name=""/>
        <dsp:cNvSpPr/>
      </dsp:nvSpPr>
      <dsp:spPr>
        <a:xfrm rot="5400000">
          <a:off x="-149687" y="154094"/>
          <a:ext cx="997918" cy="698543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49687" y="154094"/>
        <a:ext cx="997918" cy="698543"/>
      </dsp:txXfrm>
    </dsp:sp>
    <dsp:sp modelId="{1283E703-37B2-4ADB-B579-6AEE96DB43AB}">
      <dsp:nvSpPr>
        <dsp:cNvPr id="0" name=""/>
        <dsp:cNvSpPr/>
      </dsp:nvSpPr>
      <dsp:spPr>
        <a:xfrm rot="5400000">
          <a:off x="4139747" y="-3436798"/>
          <a:ext cx="648647" cy="7531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Оценивание встроено в процесс преподавания и учения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39747" y="-3436798"/>
        <a:ext cx="648647" cy="7531056"/>
      </dsp:txXfrm>
    </dsp:sp>
    <dsp:sp modelId="{2D67A667-7CAA-4A6F-AB2F-96196FAE24FD}">
      <dsp:nvSpPr>
        <dsp:cNvPr id="0" name=""/>
        <dsp:cNvSpPr/>
      </dsp:nvSpPr>
      <dsp:spPr>
        <a:xfrm rot="5400000">
          <a:off x="-149687" y="1033902"/>
          <a:ext cx="997918" cy="698543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49687" y="1033902"/>
        <a:ext cx="997918" cy="698543"/>
      </dsp:txXfrm>
    </dsp:sp>
    <dsp:sp modelId="{B430A112-E9F7-422C-9064-0576856C992A}">
      <dsp:nvSpPr>
        <dsp:cNvPr id="0" name=""/>
        <dsp:cNvSpPr/>
      </dsp:nvSpPr>
      <dsp:spPr>
        <a:xfrm rot="5400000">
          <a:off x="4139747" y="-2556990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Оценивание должно помочь ученикам осознавать учебные стандарты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39747" y="-2556990"/>
        <a:ext cx="648647" cy="7531056"/>
      </dsp:txXfrm>
    </dsp:sp>
    <dsp:sp modelId="{9855E01A-FA29-49EF-9568-55AEF67D57A5}">
      <dsp:nvSpPr>
        <dsp:cNvPr id="0" name=""/>
        <dsp:cNvSpPr/>
      </dsp:nvSpPr>
      <dsp:spPr>
        <a:xfrm rot="5400000">
          <a:off x="-149687" y="1913709"/>
          <a:ext cx="997918" cy="69854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49687" y="1913709"/>
        <a:ext cx="997918" cy="698543"/>
      </dsp:txXfrm>
    </dsp:sp>
    <dsp:sp modelId="{B292A6FC-0C82-44E6-93FC-3C6274F2631A}">
      <dsp:nvSpPr>
        <dsp:cNvPr id="0" name=""/>
        <dsp:cNvSpPr/>
      </dsp:nvSpPr>
      <dsp:spPr>
        <a:xfrm rot="5400000">
          <a:off x="4139747" y="-1677182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Ученик вовлекается в процесс самооценки или партнерское оценивание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39747" y="-1677182"/>
        <a:ext cx="648647" cy="7531056"/>
      </dsp:txXfrm>
    </dsp:sp>
    <dsp:sp modelId="{D9222E28-D615-4DFF-98BE-624D313C3DB0}">
      <dsp:nvSpPr>
        <dsp:cNvPr id="0" name=""/>
        <dsp:cNvSpPr/>
      </dsp:nvSpPr>
      <dsp:spPr>
        <a:xfrm rot="5400000">
          <a:off x="-149687" y="2793517"/>
          <a:ext cx="997918" cy="698543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49687" y="2793517"/>
        <a:ext cx="997918" cy="698543"/>
      </dsp:txXfrm>
    </dsp:sp>
    <dsp:sp modelId="{415932FC-81F1-4EAE-9011-43D61EAA8046}">
      <dsp:nvSpPr>
        <dsp:cNvPr id="0" name=""/>
        <dsp:cNvSpPr/>
      </dsp:nvSpPr>
      <dsp:spPr>
        <a:xfrm rot="5400000">
          <a:off x="4139747" y="-797374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Обеспечивается обратная связь: оценивание помогает ученикам наметить следующие шаги в учении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39747" y="-797374"/>
        <a:ext cx="648647" cy="7531056"/>
      </dsp:txXfrm>
    </dsp:sp>
    <dsp:sp modelId="{B46D9594-47E6-44B5-8332-F9DA6E715597}">
      <dsp:nvSpPr>
        <dsp:cNvPr id="0" name=""/>
        <dsp:cNvSpPr/>
      </dsp:nvSpPr>
      <dsp:spPr>
        <a:xfrm rot="5400000">
          <a:off x="-149687" y="3673325"/>
          <a:ext cx="997918" cy="69854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49687" y="3673325"/>
        <a:ext cx="997918" cy="698543"/>
      </dsp:txXfrm>
    </dsp:sp>
    <dsp:sp modelId="{BD949C40-534E-4F5F-9C62-CC69AFBF0451}">
      <dsp:nvSpPr>
        <dsp:cNvPr id="0" name=""/>
        <dsp:cNvSpPr/>
      </dsp:nvSpPr>
      <dsp:spPr>
        <a:xfrm rot="5400000">
          <a:off x="4139747" y="82433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Укрепляется уверенность в том, что каждый ученик может добиться улучшений в учении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39747" y="82433"/>
        <a:ext cx="648647" cy="75310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1D09EA-2ABE-40CE-81E0-08EEA66B4250}">
      <dsp:nvSpPr>
        <dsp:cNvPr id="0" name=""/>
        <dsp:cNvSpPr/>
      </dsp:nvSpPr>
      <dsp:spPr>
        <a:xfrm>
          <a:off x="0" y="164140"/>
          <a:ext cx="6059473" cy="136380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УКАЗАТЬ НА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ДВА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ПОЛОЖИТЕЛЬНЫХ МОМЕНТА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64140"/>
        <a:ext cx="4409688" cy="1363804"/>
      </dsp:txXfrm>
    </dsp:sp>
    <dsp:sp modelId="{1579E175-6042-475C-81CB-3F04A5A7CD2D}">
      <dsp:nvSpPr>
        <dsp:cNvPr id="0" name=""/>
        <dsp:cNvSpPr/>
      </dsp:nvSpPr>
      <dsp:spPr>
        <a:xfrm>
          <a:off x="1980512" y="2032004"/>
          <a:ext cx="4981917" cy="1391791"/>
        </a:xfrm>
        <a:prstGeom prst="roundRect">
          <a:avLst>
            <a:gd name="adj" fmla="val 10000"/>
          </a:avLst>
        </a:prstGeom>
        <a:solidFill>
          <a:srgbClr val="9CEC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УКАЗАТЬ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ОДИН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МОМЕНТ, КОТОРЫЙ ЗАСЛУЖИВАЕТ ДОРАБОТКИ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80512" y="2032004"/>
        <a:ext cx="3198486" cy="1391791"/>
      </dsp:txXfrm>
    </dsp:sp>
    <dsp:sp modelId="{4EFE865B-63C7-4C63-BEEE-FA172FDD66BC}">
      <dsp:nvSpPr>
        <dsp:cNvPr id="0" name=""/>
        <dsp:cNvSpPr/>
      </dsp:nvSpPr>
      <dsp:spPr>
        <a:xfrm>
          <a:off x="5525020" y="1311915"/>
          <a:ext cx="593482" cy="811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>
        <a:off x="5525020" y="1311915"/>
        <a:ext cx="593482" cy="8119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B2F3DD-3140-47E4-A2B2-459CF797BA4D}">
      <dsp:nvSpPr>
        <dsp:cNvPr id="0" name=""/>
        <dsp:cNvSpPr/>
      </dsp:nvSpPr>
      <dsp:spPr>
        <a:xfrm>
          <a:off x="0" y="0"/>
          <a:ext cx="6478897" cy="132247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ВЫБРАТЬ ТРИ САМЫХ ТРУДНЫХ ВОПРОСА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129307" cy="1322479"/>
      </dsp:txXfrm>
    </dsp:sp>
    <dsp:sp modelId="{8241522C-95F5-490B-AE58-4B5BE2BBBFCF}">
      <dsp:nvSpPr>
        <dsp:cNvPr id="0" name=""/>
        <dsp:cNvSpPr/>
      </dsp:nvSpPr>
      <dsp:spPr>
        <a:xfrm>
          <a:off x="571667" y="1542892"/>
          <a:ext cx="6478897" cy="1322479"/>
        </a:xfrm>
        <a:prstGeom prst="roundRect">
          <a:avLst>
            <a:gd name="adj" fmla="val 10000"/>
          </a:avLst>
        </a:prstGeom>
        <a:solidFill>
          <a:srgbClr val="9CEC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УСТНО ОБЪЯСНИТЬ, ПОЧЕМУ ОНИ БЫЛИ САМЫМИ ТРУДНЫМИ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1667" y="1542892"/>
        <a:ext cx="5047618" cy="1322479"/>
      </dsp:txXfrm>
    </dsp:sp>
    <dsp:sp modelId="{CEE52B5B-A0CA-467D-9350-34A2718BD75A}">
      <dsp:nvSpPr>
        <dsp:cNvPr id="0" name=""/>
        <dsp:cNvSpPr/>
      </dsp:nvSpPr>
      <dsp:spPr>
        <a:xfrm>
          <a:off x="1143334" y="3085784"/>
          <a:ext cx="6478897" cy="132247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ОЦЕНИВАНИЕ ПРЕДМЕТНЫХ И МЕТАПРЕДМЕТНЫХ РЕЗУЛЬТАТОВ ОБУЧЕНИЯ, ВЫЯВЛЕНИЕ  ТРУДНОСТЕЙ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3334" y="3085784"/>
        <a:ext cx="5047618" cy="1322479"/>
      </dsp:txXfrm>
    </dsp:sp>
    <dsp:sp modelId="{C450C9C2-752F-4A6D-BC5D-1344E295E142}">
      <dsp:nvSpPr>
        <dsp:cNvPr id="0" name=""/>
        <dsp:cNvSpPr/>
      </dsp:nvSpPr>
      <dsp:spPr>
        <a:xfrm>
          <a:off x="5619285" y="1002880"/>
          <a:ext cx="859611" cy="85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>
        <a:off x="5619285" y="1002880"/>
        <a:ext cx="859611" cy="859611"/>
      </dsp:txXfrm>
    </dsp:sp>
    <dsp:sp modelId="{559D840F-22DD-437F-8DA6-A206DA397928}">
      <dsp:nvSpPr>
        <dsp:cNvPr id="0" name=""/>
        <dsp:cNvSpPr/>
      </dsp:nvSpPr>
      <dsp:spPr>
        <a:xfrm>
          <a:off x="6190953" y="2536955"/>
          <a:ext cx="859611" cy="859611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>
        <a:off x="6190953" y="2536955"/>
        <a:ext cx="859611" cy="859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887F42-9873-44E3-B079-D93DAE457F43}" type="datetime1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915066-3563-4864-8DE5-6768101131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071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zen.yandex.ru/media/id/5ad5b41c168a91ec30f80620/20-instrumentov-formiruiuscego-ocenivaniia-dlia-vashego-klassa-5bfd17fcbddd2800abc14af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plickers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plickers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mentimeter.com/s/406bdc9198446d60115c49daccb146a7/1466e5b24eb7/edit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406bdc9198446d60115c49daccb146a7/1466e5b24eb7/edi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hop-master.ru/adds/scrapbooking/20847-skrap-nabor-detskiy-dekor.html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g-fotki.yandex.ru/get/6716/16969765.141/0_74c92_bc31c42f_M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jigsawplanet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428728" y="1643050"/>
            <a:ext cx="7103712" cy="4675302"/>
            <a:chOff x="1115616" y="2444470"/>
            <a:chExt cx="7165477" cy="325070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444470"/>
              <a:ext cx="7165477" cy="121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33CC"/>
                  </a:solidFill>
                  <a:latin typeface="Georgia" pitchFamily="18" charset="0"/>
                  <a:cs typeface="Arial" charset="0"/>
                </a:rPr>
                <a:t>Формирующее оценивание: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  <a:cs typeface="Arial" charset="0"/>
                </a:rPr>
                <a:t>оценивание для обучения</a:t>
              </a:r>
              <a:endPara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181585"/>
              <a:ext cx="6999318" cy="51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latin typeface="Georgia" pitchFamily="18" charset="0"/>
                  <a:cs typeface="Arial" charset="0"/>
                </a:rPr>
                <a:t>Сухова Елена Владимировна,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latin typeface="Georgia" pitchFamily="18" charset="0"/>
                  <a:cs typeface="Arial" charset="0"/>
                </a:rPr>
                <a:t>учитель географии  МБОУ «</a:t>
              </a:r>
              <a:r>
                <a:rPr lang="ru-RU" sz="1400" dirty="0" err="1" smtClean="0">
                  <a:latin typeface="Georgia" pitchFamily="18" charset="0"/>
                  <a:cs typeface="Arial" charset="0"/>
                </a:rPr>
                <a:t>Середняковская</a:t>
              </a:r>
              <a:r>
                <a:rPr lang="ru-RU" sz="1400" dirty="0" smtClean="0">
                  <a:latin typeface="Georgia" pitchFamily="18" charset="0"/>
                  <a:cs typeface="Arial" charset="0"/>
                </a:rPr>
                <a:t> средняя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latin typeface="Georgia" pitchFamily="18" charset="0"/>
                  <a:cs typeface="Arial" charset="0"/>
                </a:rPr>
                <a:t>общеобразовательная школа» Костромского района</a:t>
              </a:r>
              <a:endParaRPr lang="ru-RU" sz="1400" dirty="0">
                <a:latin typeface="Georgia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57290" y="571480"/>
            <a:ext cx="65008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714356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«Карта понятий»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627784" y="1700809"/>
          <a:ext cx="4752528" cy="2304253"/>
        </p:xfrm>
        <a:graphic>
          <a:graphicData uri="http://schemas.openxmlformats.org/drawingml/2006/table">
            <a:tbl>
              <a:tblPr/>
              <a:tblGrid>
                <a:gridCol w="3321291"/>
                <a:gridCol w="1431237"/>
              </a:tblGrid>
              <a:tr h="3291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 самооценки карты понятий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Соотнесение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Иерархия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Сквозные линки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Примеры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393009" y="5589240"/>
            <a:ext cx="635798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ОЦЕНИВАЕТСЯ: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учащегося видеть «общую картину» предмета или отдельный темы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57290" y="571480"/>
            <a:ext cx="6500858" cy="985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2928934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https://zen.yandex.ru/media/id/5ad5b41c168a91ec30f80620/20-instrumentov-formiruiuscego-ocenivaniia-dlia-vashego-klassa-5bfd17fcbddd2800abc14afa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cale_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714488"/>
            <a:ext cx="2930058" cy="4392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62068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 инструментов формирующего оценивания для вашего класса.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65008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Онлайн-сервис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Plickers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https://www.plickers.com/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4145" t="4859" r="756" b="6540"/>
          <a:stretch>
            <a:fillRect/>
          </a:stretch>
        </p:blipFill>
        <p:spPr bwMode="auto">
          <a:xfrm>
            <a:off x="2195736" y="1340768"/>
            <a:ext cx="63236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s://4.bp.blogspot.com/-Cix3kXrVyWw/U8gB_RJnqOI/AAAAAAABAmg/dYCU0mYExng/s1600/Plicker+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2422576" cy="242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65008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Онлайн-сервис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Plickers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https://www.plickers.com/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 t="39670"/>
          <a:stretch>
            <a:fillRect/>
          </a:stretch>
        </p:blipFill>
        <p:spPr bwMode="auto">
          <a:xfrm>
            <a:off x="1115616" y="2348880"/>
            <a:ext cx="72008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www.hkedcity.net/goelearning/sites/default/files/upload/5631f0269034437232000000/1446195500_plick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49080"/>
            <a:ext cx="2979942" cy="2232248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b="68948"/>
          <a:stretch>
            <a:fillRect/>
          </a:stretch>
        </p:blipFill>
        <p:spPr bwMode="auto">
          <a:xfrm>
            <a:off x="1187624" y="1383146"/>
            <a:ext cx="7200800" cy="103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57290" y="404664"/>
            <a:ext cx="6959126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Mentimeter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www.mentimeter.com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8" name="Picture 4" descr="https://wiki.udmteach.ru/images/0/0a/Me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696744" cy="4806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57290" y="404664"/>
            <a:ext cx="6959126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74284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404664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Mentimeter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hlinkClick r:id="rId3"/>
              </a:rPr>
              <a:t>www.mentimeter.com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9158"/>
          <a:stretch>
            <a:fillRect/>
          </a:stretch>
        </p:blipFill>
        <p:spPr bwMode="auto">
          <a:xfrm>
            <a:off x="4427984" y="2276872"/>
            <a:ext cx="424847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1484785"/>
            <a:ext cx="7560840" cy="936104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Запиши в таблицу все полученные баллы за урок, посчитай и узнаешь свою оценку за урок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5" name="Rectangle 1"/>
          <p:cNvSpPr>
            <a:spLocks noChangeArrowheads="1"/>
          </p:cNvSpPr>
          <p:nvPr/>
        </p:nvSpPr>
        <p:spPr bwMode="auto">
          <a:xfrm>
            <a:off x="1187624" y="3058507"/>
            <a:ext cx="3456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10-11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баллов – отметка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«3»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12-14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баллов – отметка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«4»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just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баллов – отметка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«5»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290" y="571480"/>
            <a:ext cx="65008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оценивания знаний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Оцени свою работу в группе, отметь в таблице нужный балл: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2564904"/>
          <a:ext cx="7643192" cy="2645229"/>
        </p:xfrm>
        <a:graphic>
          <a:graphicData uri="http://schemas.openxmlformats.org/drawingml/2006/table">
            <a:tbl>
              <a:tblPr/>
              <a:tblGrid>
                <a:gridCol w="1601431"/>
                <a:gridCol w="2220165"/>
                <a:gridCol w="1910798"/>
                <a:gridCol w="1910798"/>
              </a:tblGrid>
              <a:tr h="213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работе группы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активно участвовал в работе команды, и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и более моих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предложений включены в итоговый ответ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активно участвовал в работе команды, и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1-2 мои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предложения включены в итоговый ответ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участвовал в работе команды, но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мои идеи не включены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итоговый ответ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оценивания знаний учащегося в составе группы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15616" y="457200"/>
            <a:ext cx="7272808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оценивания знаний учащегося выполнения заданий в контурной карте 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2783" t="5684" r="2603"/>
          <a:stretch>
            <a:fillRect/>
          </a:stretch>
        </p:blipFill>
        <p:spPr bwMode="auto">
          <a:xfrm>
            <a:off x="1043608" y="1772816"/>
            <a:ext cx="7344816" cy="238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4077072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Расшифровка баллов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(Максимальное количество баллов — 12)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«0» — Критерий не полностью не соблюден;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«1» – Большая часть критерия не соблюдена или допущены существенные ошибки при выполнении;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«2» – Большая часть критерия соблюдена,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допущено несколько несущественных ошибок;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«3» – критерий оценивания полностью выполнен.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 l="2441" r="32059"/>
          <a:stretch>
            <a:fillRect/>
          </a:stretch>
        </p:blipFill>
        <p:spPr bwMode="auto">
          <a:xfrm>
            <a:off x="5148064" y="4509120"/>
            <a:ext cx="345638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65008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480720" cy="64807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 «Две звезды и Желание»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619672" y="1412776"/>
          <a:ext cx="712879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14876" y="1560600"/>
            <a:ext cx="350043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«Глубочайшим свойством человеческой природы</a:t>
            </a:r>
            <a:endParaRPr kumimoji="0" lang="ru-RU" sz="20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страстное стремление людей</a:t>
            </a:r>
            <a:endParaRPr kumimoji="0" lang="ru-RU" sz="20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быть оцененными по достоинству» </a:t>
            </a:r>
            <a:endParaRPr kumimoji="0" lang="ru-RU" sz="20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Уильям Джеймс (1842- 1910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zhejmsu.jpg"/>
          <p:cNvPicPr>
            <a:picLocks noChangeAspect="1"/>
          </p:cNvPicPr>
          <p:nvPr/>
        </p:nvPicPr>
        <p:blipFill>
          <a:blip r:embed="rId2" cstate="print"/>
          <a:srcRect b="8518"/>
          <a:stretch>
            <a:fillRect/>
          </a:stretch>
        </p:blipFill>
        <p:spPr>
          <a:xfrm>
            <a:off x="1428728" y="1000108"/>
            <a:ext cx="3326665" cy="37147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65008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480720" cy="64807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 «ТОП-3»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38200" y="1397000"/>
          <a:ext cx="762223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57290" y="571480"/>
            <a:ext cx="65008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 «Незаконченное предложение»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857364"/>
            <a:ext cx="728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 уроке меня поразил тот факт….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На уроке мне мешало….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От урока я ждал…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На уроке было малоинтересно 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Еще мне хотелось бы узнать…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Знания, полученные на уроке, я могу использовать…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Урок для меня показался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Самым полезным и интересным для меня было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9.Я встретился(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 трудностью при …</a:t>
            </a:r>
          </a:p>
          <a:p>
            <a:pPr fontAlgn="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7221-89F6-474F-9131-CCABBC4B8C07}" type="datetime1">
              <a:rPr lang="ru-RU" smtClean="0"/>
              <a:pPr/>
              <a:t>01.11.2020</a:t>
            </a:fld>
            <a:endParaRPr lang="ru-RU"/>
          </a:p>
        </p:txBody>
      </p:sp>
      <p:graphicFrame>
        <p:nvGraphicFramePr>
          <p:cNvPr id="11298" name="Group 34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="" xmlns:p14="http://schemas.microsoft.com/office/powerpoint/2010/main" val="797718012"/>
              </p:ext>
            </p:extLst>
          </p:nvPr>
        </p:nvGraphicFramePr>
        <p:xfrm>
          <a:off x="1285852" y="1357298"/>
          <a:ext cx="7358114" cy="40932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90815"/>
                <a:gridCol w="1688735"/>
                <a:gridCol w="1789776"/>
                <a:gridCol w="1988788"/>
              </a:tblGrid>
              <a:tr h="642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балла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балла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Активность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высокая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низкая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 урока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усвоил хорошо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усвоил частично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усвоил слабо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Объяснить товарищу тему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могу сам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могу, но с подсказкой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затрудняюсь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11299" name="Picture 35" descr="e188aaa3434e66288ee778c007748f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10" y="116632"/>
            <a:ext cx="1219200" cy="1085850"/>
          </a:xfrm>
          <a:prstGeom prst="rect">
            <a:avLst/>
          </a:prstGeom>
          <a:noFill/>
        </p:spPr>
      </p:pic>
      <p:pic>
        <p:nvPicPr>
          <p:cNvPr id="6" name="Рисунок 5" descr="https://arhivurokov.ru/kopilka/uploads/user_file_5817271db1339/konstrukt_uroka_po_litieraturnomu_chtieniiu_na_tiemu_v_a_osieieva_volshiebnoie_s_2.jpeg"/>
          <p:cNvPicPr/>
          <p:nvPr/>
        </p:nvPicPr>
        <p:blipFill>
          <a:blip r:embed="rId3" cstate="print"/>
          <a:srcRect l="2245" r="66326"/>
          <a:stretch>
            <a:fillRect/>
          </a:stretch>
        </p:blipFill>
        <p:spPr bwMode="auto">
          <a:xfrm>
            <a:off x="3571868" y="5550635"/>
            <a:ext cx="1008112" cy="109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https://arhivurokov.ru/kopilka/uploads/user_file_5817271db1339/konstrukt_uroka_po_litieraturnomu_chtieniiu_na_tiemu_v_a_osieieva_volshiebnoie_s_2.jpeg"/>
          <p:cNvPicPr/>
          <p:nvPr/>
        </p:nvPicPr>
        <p:blipFill>
          <a:blip r:embed="rId3" cstate="print"/>
          <a:srcRect l="34286" r="34286"/>
          <a:stretch>
            <a:fillRect/>
          </a:stretch>
        </p:blipFill>
        <p:spPr bwMode="auto">
          <a:xfrm>
            <a:off x="5286380" y="5500702"/>
            <a:ext cx="1008112" cy="109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https://arhivurokov.ru/kopilka/uploads/user_file_5817271db1339/konstrukt_uroka_po_litieraturnomu_chtieniiu_na_tiemu_v_a_osieieva_volshiebnoie_s_2.jpeg"/>
          <p:cNvPicPr/>
          <p:nvPr/>
        </p:nvPicPr>
        <p:blipFill>
          <a:blip r:embed="rId3" cstate="print"/>
          <a:srcRect l="67959"/>
          <a:stretch>
            <a:fillRect/>
          </a:stretch>
        </p:blipFill>
        <p:spPr bwMode="auto">
          <a:xfrm>
            <a:off x="7215206" y="5500702"/>
            <a:ext cx="1027749" cy="109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1571604" y="428604"/>
            <a:ext cx="65008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 «Что я за птица»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1BE-6646-41B2-A2C0-260290F11A6D}" type="datetime1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5066-3563-4864-8DE5-67681011312E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34845" name="Group 2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="" xmlns:p14="http://schemas.microsoft.com/office/powerpoint/2010/main" val="672761166"/>
              </p:ext>
            </p:extLst>
          </p:nvPr>
        </p:nvGraphicFramePr>
        <p:xfrm>
          <a:off x="1214413" y="1052513"/>
          <a:ext cx="7500990" cy="52340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6017"/>
                <a:gridCol w="2500330"/>
                <a:gridCol w="2714643"/>
              </a:tblGrid>
              <a:tr h="165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3 - 5  баллов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Воробей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601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Собирай знания  по зернышку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E601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899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7 баллов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Соловей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601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Поведай о знаниях другим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E601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680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8 - 9 баллов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Орел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601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Открывай тайны бытия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E601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26" name="Picture 2" descr="Картинки по запросу летящий воробей анимация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4810" y="1571612"/>
            <a:ext cx="1481610" cy="1082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оющий  соловей  анимация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43372" y="3286124"/>
            <a:ext cx="1500198" cy="1246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летящий орел анимация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9200"/>
            <a:ext cx="2069367" cy="1837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643042" y="214290"/>
            <a:ext cx="65008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 «Что я за птица». Результаты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5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57174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157944"/>
            <a:ext cx="6493775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105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Искитимского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Новосибирской области</a:t>
              </a: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hlinkClick r:id="rId2"/>
                </a:rPr>
                <a:t> http://linda6035.ucoz.ru/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91680" y="332656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Информационные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источники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Скрап-набор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hlinkClick r:id="rId3"/>
              </a:rPr>
              <a:t>https://photoshop-master.ru/adds/scrapbooking/20847-skrap-nabor-detskiy-dekor.html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Уголок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hlinkClick r:id="rId4"/>
              </a:rPr>
              <a:t>http://img-fotki.yandex.ru/get/6716/16969765.141/0_74c92_bc31c42f_M.png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9653" y="5877272"/>
            <a:ext cx="614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 момент создания ресурса все ссылки являются активными!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21571" y="476672"/>
            <a:ext cx="6500858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408712" cy="89912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Ключевые характеристики формирующего оценивания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93009" y="642918"/>
            <a:ext cx="635798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6281" y="714356"/>
            <a:ext cx="3851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«Ассоциация».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5661248"/>
            <a:ext cx="635798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ОЦЕНИВАЕТСЯ: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зона «знания - незнания» учебного материала.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4038600" cy="230425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Учащимся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предлагается прочитать тему урока и ответить на вопрос: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чем может пойти речь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уроке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Какая ассоциация у вас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возникает, когда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слышите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слово - “Географическая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карта”?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i0.wp.com/sevia.ru/fizicheskaja-karta-mir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96952"/>
            <a:ext cx="362673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93009" y="642918"/>
            <a:ext cx="6357982" cy="11298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9" y="714356"/>
            <a:ext cx="6264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 «Бесплатные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https://www.jigsawplanet.com/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97" t="3909" r="2197" b="6181"/>
          <a:stretch>
            <a:fillRect/>
          </a:stretch>
        </p:blipFill>
        <p:spPr bwMode="auto">
          <a:xfrm>
            <a:off x="1475656" y="1916832"/>
            <a:ext cx="61926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403648" y="5661248"/>
            <a:ext cx="635798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ОЦЕНИВАЕТСЯ: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зона «знания - незнания» учебного материала.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93009" y="642918"/>
            <a:ext cx="635798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714356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«Карта понятий»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55679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Карты понятий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метод графического выражения процессов восприятия, обработки и запоминания информации, творческих задач, инструмент развития памяти и мышления.  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://bershadskiy.ru/Karta/Suzhd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4267200" cy="381001"/>
          </a:xfrm>
          <a:prstGeom prst="rect">
            <a:avLst/>
          </a:prstGeom>
          <a:noFill/>
        </p:spPr>
      </p:pic>
      <p:pic>
        <p:nvPicPr>
          <p:cNvPr id="24584" name="Picture 8" descr="http://bershadskiy.ru/Karta/Vid_svia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402" y="3068960"/>
            <a:ext cx="434126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5852" y="571480"/>
            <a:ext cx="746527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714356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«Карта понятий»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34076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Варианты использования: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карт в группе или индивидуально.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Заполнение карт.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Выборочное заполнение карты понятий.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для выборочных понятий.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Картирование-выращивание.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4" name="Picture 6" descr="https://fsd.multiurok.ru/html/2018/10/03/s_5bb528b54bfb5/img_s962578_3_5.jpg"/>
          <p:cNvPicPr>
            <a:picLocks noChangeAspect="1" noChangeArrowheads="1"/>
          </p:cNvPicPr>
          <p:nvPr/>
        </p:nvPicPr>
        <p:blipFill>
          <a:blip r:embed="rId2" cstate="print"/>
          <a:srcRect l="4725" t="13316" r="5501" b="5501"/>
          <a:stretch>
            <a:fillRect/>
          </a:stretch>
        </p:blipFill>
        <p:spPr bwMode="auto">
          <a:xfrm>
            <a:off x="2411760" y="3212976"/>
            <a:ext cx="4752528" cy="3223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1475656" y="1412776"/>
          <a:ext cx="6840760" cy="5140222"/>
        </p:xfrm>
        <a:graphic>
          <a:graphicData uri="http://schemas.openxmlformats.org/presentationml/2006/ole">
            <p:oleObj spid="_x0000_s43010" name="Слайд" r:id="rId3" imgW="3742805" imgH="2807381" progId="PowerPoint.Slide.12">
              <p:embed/>
            </p:oleObj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285852" y="571480"/>
            <a:ext cx="746527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714356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«Карта понятий»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5852" y="571480"/>
            <a:ext cx="746527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714356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«Карта понятий»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2" descr="https://fsd.multiurok.ru/html/2018/10/03/s_5bb528b54bfb5/img_s962578_3_15.jpg"/>
          <p:cNvPicPr>
            <a:picLocks noChangeAspect="1" noChangeArrowheads="1"/>
          </p:cNvPicPr>
          <p:nvPr/>
        </p:nvPicPr>
        <p:blipFill>
          <a:blip r:embed="rId2" cstate="print"/>
          <a:srcRect l="1875" t="7500"/>
          <a:stretch>
            <a:fillRect/>
          </a:stretch>
        </p:blipFill>
        <p:spPr bwMode="auto">
          <a:xfrm>
            <a:off x="1763688" y="1556792"/>
            <a:ext cx="600910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D5B18C-D166-422D-819E-4A3131CB4BFB}"/>
</file>

<file path=customXml/itemProps2.xml><?xml version="1.0" encoding="utf-8"?>
<ds:datastoreItem xmlns:ds="http://schemas.openxmlformats.org/officeDocument/2006/customXml" ds:itemID="{73E0CA0B-FE87-47F6-92BB-A72DCAAFF7E4}"/>
</file>

<file path=customXml/itemProps3.xml><?xml version="1.0" encoding="utf-8"?>
<ds:datastoreItem xmlns:ds="http://schemas.openxmlformats.org/officeDocument/2006/customXml" ds:itemID="{0EEB1085-9A95-4CF7-9A9B-3C1385DC46A7}"/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722</Words>
  <Application>Microsoft Office PowerPoint</Application>
  <PresentationFormat>Экран (4:3)</PresentationFormat>
  <Paragraphs>155</Paragraphs>
  <Slides>25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Georgia</vt:lpstr>
      <vt:lpstr>Times New Roman</vt:lpstr>
      <vt:lpstr>Calibri</vt:lpstr>
      <vt:lpstr>Wingdings</vt:lpstr>
      <vt:lpstr>Tahoma</vt:lpstr>
      <vt:lpstr>Comic Sans MS</vt:lpstr>
      <vt:lpstr>1_Тема Office</vt:lpstr>
      <vt:lpstr>Слайд</vt:lpstr>
      <vt:lpstr>Слайд 1</vt:lpstr>
      <vt:lpstr>Слайд 2</vt:lpstr>
      <vt:lpstr>Ключевые характеристики формирующего оценивания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Лист оценивания знаний учащегося в составе группы </vt:lpstr>
      <vt:lpstr> Лист оценивания знаний учащегося выполнения заданий в контурной карте  </vt:lpstr>
      <vt:lpstr>Прием «Две звезды и Желание»</vt:lpstr>
      <vt:lpstr>Прием «ТОП-3»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уголком</dc:title>
  <dc:creator>Фокина Лидия Петровна</dc:creator>
  <cp:keywords>Шаблон презентации</cp:keywords>
  <cp:lastModifiedBy>Елена Сухова</cp:lastModifiedBy>
  <cp:revision>67</cp:revision>
  <dcterms:created xsi:type="dcterms:W3CDTF">2014-07-06T18:18:01Z</dcterms:created>
  <dcterms:modified xsi:type="dcterms:W3CDTF">2020-11-01T14:05:35Z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