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sldIdLst>
    <p:sldId id="256" r:id="rId2"/>
    <p:sldId id="258" r:id="rId3"/>
    <p:sldId id="260" r:id="rId4"/>
    <p:sldId id="261" r:id="rId5"/>
    <p:sldId id="263" r:id="rId6"/>
    <p:sldId id="262" r:id="rId7"/>
    <p:sldId id="267" r:id="rId8"/>
    <p:sldId id="265" r:id="rId9"/>
    <p:sldId id="268" r:id="rId10"/>
    <p:sldId id="266" r:id="rId11"/>
    <p:sldId id="271" r:id="rId12"/>
    <p:sldId id="270" r:id="rId13"/>
    <p:sldId id="272" r:id="rId14"/>
    <p:sldId id="259" r:id="rId15"/>
    <p:sldId id="257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3397AF-910F-4618-AC53-58E49F721075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AAB29-DA6E-4598-861A-135CA2218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AAB29-DA6E-4598-861A-135CA2218C0F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571612"/>
            <a:ext cx="7772400" cy="1470025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>
              <a:defRPr b="1" cap="all" spc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34290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977F2-6DB3-4B30-A37E-387F44A9487B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 г. Костромы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16BFA-E0C3-4D25-BA09-FB3D7A1FCF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4C68E-B5DD-4504-B409-870DA61F626E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 г. Костромы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D7F72-54C8-4F83-854E-329702F926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EF236-CF87-486F-8080-809999B9DA1A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 г. Костромы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3179A-CBA8-451C-A72D-C7E55B8BF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ECC4D-0EFB-4EB7-AEE7-B7B3EF2F6079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 г. Костромы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BBFC3-E54A-4B08-8B4E-05289EB1D4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5E615-BE6E-44DE-9880-C36B424E604E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 г. Костромы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7EA26-6DA6-4A7C-8D3F-8C14573434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5CA44-453F-417F-937C-9AC49B752642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 г. Костромы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F23F0-5D8A-4B87-A1C2-2BB7230F7D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F2B74-AD47-461F-BA5D-84EB38517C52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 г. Костромы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E6D99-B7EA-45CD-86FC-500C15419C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F1B3F-C5A5-4F9D-8FA9-F76154B9E717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 г. Костромы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5FAEA-8C8A-44D5-842A-DEF69AEE9B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AEFB5-C9B9-41D0-93EF-68C31F984C39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 г. Костромы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9908B-149E-41B0-A137-5F8CD69280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49BEC-9961-483B-93FF-A13F16A4E171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 г. Костромы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A11CC-F512-4D73-85D2-6E92242133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BEA8A-F03E-4025-9CD0-3C89BFF6160C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 г. Костромы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BBB67-6F2E-4928-BC41-219D3ABA34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3" y="274638"/>
            <a:ext cx="757237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DC6831-AE2F-441F-82D0-49C70DC32BBE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 smtClean="0"/>
              <a:t>Хапилина Е.Л. МБОУ СОШ № 24 г. Костромы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DFCC536-B392-4AC5-8FB6-67CF1BC479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ln w="10541" cmpd="sng">
            <a:solidFill>
              <a:schemeClr val="accent1">
                <a:shade val="88000"/>
                <a:satMod val="110000"/>
              </a:schemeClr>
            </a:solidFill>
            <a:prstDash val="solid"/>
          </a:ln>
          <a:gradFill>
            <a:gsLst>
              <a:gs pos="0">
                <a:schemeClr val="accent1">
                  <a:tint val="40000"/>
                  <a:satMod val="250000"/>
                </a:schemeClr>
              </a:gs>
              <a:gs pos="9000">
                <a:schemeClr val="accent1">
                  <a:tint val="52000"/>
                  <a:satMod val="300000"/>
                </a:schemeClr>
              </a:gs>
              <a:gs pos="50000">
                <a:schemeClr val="accent1">
                  <a:shade val="20000"/>
                  <a:satMod val="300000"/>
                </a:schemeClr>
              </a:gs>
              <a:gs pos="79000">
                <a:schemeClr val="accent1">
                  <a:tint val="52000"/>
                  <a:satMod val="300000"/>
                </a:schemeClr>
              </a:gs>
              <a:gs pos="100000">
                <a:schemeClr val="accent1">
                  <a:tint val="40000"/>
                  <a:satMod val="250000"/>
                </a:schemeClr>
              </a:gs>
            </a:gsLst>
            <a:lin ang="5400000"/>
          </a:gra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800" i="1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&#1056;&#1077;&#1082;&#1080;%20&#1080;%20&#1086;&#1079;&#1077;&#1088;&#1072;.ink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://www.rustrahovka.ru/upload/iblock/b8c/.png" TargetMode="External"/><Relationship Id="rId7" Type="http://schemas.openxmlformats.org/officeDocument/2006/relationships/image" Target="../media/image8.png"/><Relationship Id="rId2" Type="http://schemas.openxmlformats.org/officeDocument/2006/relationships/hyperlink" Target="http://s58.radikal.ru/i162/1007/2d/0d2c12b4102c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://intoclassics.net/_nw/175/s49938722.jpg" TargetMode="External"/><Relationship Id="rId4" Type="http://schemas.openxmlformats.org/officeDocument/2006/relationships/hyperlink" Target="http://www.grafamania.net/uploads/posts/2008-08/1219611582_7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75" y="1571625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Водные ресурсы костромской области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88" y="3429000"/>
            <a:ext cx="6400800" cy="2286000"/>
          </a:xfrm>
        </p:spPr>
        <p:txBody>
          <a:bodyPr rtlCol="0">
            <a:normAutofit/>
          </a:bodyPr>
          <a:lstStyle/>
          <a:p>
            <a:pPr defTabSz="1014413" eaLnBrk="1" hangingPunct="1">
              <a:defRPr/>
            </a:pPr>
            <a:r>
              <a:rPr lang="ru-RU" sz="35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Практическая работа:</a:t>
            </a:r>
          </a:p>
          <a:p>
            <a:pPr defTabSz="1014413" eaLnBrk="1" hangingPunct="1">
              <a:defRPr/>
            </a:pPr>
            <a:r>
              <a:rPr lang="ru-RU" sz="3500" b="0" i="1" kern="0" dirty="0" smtClean="0">
                <a:solidFill>
                  <a:srgbClr val="000000"/>
                </a:solidFill>
                <a:latin typeface="Times New Roman"/>
                <a:cs typeface="+mn-cs"/>
              </a:rPr>
              <a:t>Нанесение на контурную карту объектов гидрографии</a:t>
            </a:r>
          </a:p>
          <a:p>
            <a:pPr eaLnBrk="1" hangingPunct="1">
              <a:spcBef>
                <a:spcPct val="0"/>
              </a:spcBef>
              <a:defRPr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Хапилина Е.Л. МБОУ СОШ № 24 г. Костромы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pic>
        <p:nvPicPr>
          <p:cNvPr id="6" name="Picture 2" descr="Костромская область"/>
          <p:cNvPicPr>
            <a:picLocks noChangeAspect="1" noChangeArrowheads="1"/>
          </p:cNvPicPr>
          <p:nvPr/>
        </p:nvPicPr>
        <p:blipFill>
          <a:blip r:embed="rId2"/>
          <a:srcRect t="4405" r="3906" b="7156"/>
          <a:stretch>
            <a:fillRect/>
          </a:stretch>
        </p:blipFill>
        <p:spPr bwMode="auto">
          <a:xfrm>
            <a:off x="-1" y="539296"/>
            <a:ext cx="9144001" cy="6310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00010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2800" dirty="0" smtClean="0"/>
              <a:t>Рассмотрите карту. Назовите самые крупные реки и озера территории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2000240"/>
            <a:ext cx="4214842" cy="27146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00034" y="2000241"/>
            <a:ext cx="392909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     В </a:t>
            </a:r>
            <a:r>
              <a:rPr lang="ru-RU" sz="2400" dirty="0" smtClean="0"/>
              <a:t>восточную часть области заходит в верхнем и среднем течении река Ветлуга</a:t>
            </a:r>
            <a:r>
              <a:rPr lang="ru-RU" sz="2400" dirty="0" smtClean="0"/>
              <a:t>. Её исток в Кировской области.  </a:t>
            </a:r>
            <a:r>
              <a:rPr lang="ru-RU" sz="2400" dirty="0" smtClean="0"/>
              <a:t>В неё впадают притоки Вохма и Пыщуг.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Подпишем реки Ветлуга и Вохма на контурной карте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Хапилина Е.Л. МБОУ СОШ № 24 г. Костромы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t="2350"/>
          <a:stretch>
            <a:fillRect/>
          </a:stretch>
        </p:blipFill>
        <p:spPr bwMode="auto">
          <a:xfrm>
            <a:off x="0" y="1508732"/>
            <a:ext cx="9144000" cy="5349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 rot="2584577">
            <a:off x="428596" y="521495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Волга</a:t>
            </a:r>
            <a:endParaRPr lang="ru-RU" b="1" i="1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725064">
            <a:off x="2881902" y="591696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Волга</a:t>
            </a:r>
            <a:endParaRPr lang="ru-RU" b="1" i="1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8649661">
            <a:off x="-77655" y="3950487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Кострома</a:t>
            </a:r>
            <a:endParaRPr lang="ru-RU" b="1" i="1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21145893">
            <a:off x="1732579" y="259278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Кострома</a:t>
            </a:r>
            <a:endParaRPr lang="ru-RU" b="1" i="1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3089237">
            <a:off x="4857752" y="278605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Унжа</a:t>
            </a:r>
            <a:endParaRPr lang="ru-RU" b="1" i="1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19339548">
            <a:off x="4531503" y="4702201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Унжа</a:t>
            </a:r>
            <a:endParaRPr lang="ru-RU" b="1" i="1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43702" y="328612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Ветлуга</a:t>
            </a:r>
            <a:endParaRPr lang="ru-RU" b="1" i="1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5400000">
            <a:off x="7721343" y="2065607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Вохма</a:t>
            </a:r>
            <a:endParaRPr lang="ru-RU" b="1" i="1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29322" y="5357826"/>
            <a:ext cx="292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Дополните карту названиями любых, интересующих Вас рек.</a:t>
            </a:r>
          </a:p>
          <a:p>
            <a:r>
              <a:rPr lang="ru-RU" b="1" dirty="0" smtClean="0"/>
              <a:t>Например: </a:t>
            </a:r>
            <a:endParaRPr lang="ru-R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143768" y="621508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Нея</a:t>
            </a:r>
            <a:endParaRPr lang="ru-RU" b="1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88889E-6 3.58382E-6 C -0.15174 -0.16463 -0.30348 -0.32902 -0.36737 -0.39515 C -0.43126 -0.46127 -0.40747 -0.42937 -0.38369 -0.39723 " pathEditMode="relative" ptsTypes="aaA">
                                      <p:cBhvr>
                                        <p:cTn id="27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Хапилина Е.Л. МБОУ СОШ № 24 г. Костромы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pic>
        <p:nvPicPr>
          <p:cNvPr id="6" name="Picture 2" descr="Костромская область"/>
          <p:cNvPicPr>
            <a:picLocks noChangeAspect="1" noChangeArrowheads="1"/>
          </p:cNvPicPr>
          <p:nvPr/>
        </p:nvPicPr>
        <p:blipFill>
          <a:blip r:embed="rId2"/>
          <a:srcRect t="4405" r="3906" b="7156"/>
          <a:stretch>
            <a:fillRect/>
          </a:stretch>
        </p:blipFill>
        <p:spPr bwMode="auto">
          <a:xfrm>
            <a:off x="-1" y="539296"/>
            <a:ext cx="9144001" cy="6310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00010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2800" dirty="0" smtClean="0"/>
              <a:t>Из множества озер и водоемов области </a:t>
            </a:r>
            <a:r>
              <a:rPr lang="ru-RU" sz="2800" dirty="0" smtClean="0"/>
              <a:t>самые крупные </a:t>
            </a:r>
            <a:r>
              <a:rPr lang="ru-RU" sz="2800" dirty="0" smtClean="0"/>
              <a:t>– Галичское и </a:t>
            </a:r>
            <a:r>
              <a:rPr lang="ru-RU" sz="2800" dirty="0" smtClean="0"/>
              <a:t>Чухломское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428860" y="3786190"/>
            <a:ext cx="4643470" cy="22860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571736" y="3857628"/>
            <a:ext cx="43577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Галичское озеро</a:t>
            </a:r>
            <a:r>
              <a:rPr lang="ru-RU" sz="2800" dirty="0" smtClean="0"/>
              <a:t> имеет продолговатую, вытянутую с востока на запад форму. Площадь озера </a:t>
            </a:r>
            <a:r>
              <a:rPr lang="ru-RU" sz="2800" dirty="0" smtClean="0"/>
              <a:t>72.16 км².</a:t>
            </a:r>
            <a:endParaRPr lang="ru-RU" sz="2800" dirty="0"/>
          </a:p>
        </p:txBody>
      </p:sp>
      <p:sp>
        <p:nvSpPr>
          <p:cNvPr id="9" name="Овал 8"/>
          <p:cNvSpPr/>
          <p:nvPr/>
        </p:nvSpPr>
        <p:spPr>
          <a:xfrm>
            <a:off x="2357422" y="3214686"/>
            <a:ext cx="571504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428992" y="1571612"/>
            <a:ext cx="5500726" cy="20717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500430" y="1643050"/>
            <a:ext cx="52864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Чухломское озеро</a:t>
            </a:r>
            <a:r>
              <a:rPr lang="ru-RU" sz="2400" dirty="0" smtClean="0"/>
              <a:t> – вытянуто с севера на юг на 8,6 километра при наибольшей ширине 6,4 километра. Площадь озера 43,5 квадратного километра. </a:t>
            </a:r>
            <a:endParaRPr lang="ru-RU" sz="2400" dirty="0"/>
          </a:p>
        </p:txBody>
      </p:sp>
      <p:sp>
        <p:nvSpPr>
          <p:cNvPr id="12" name="Овал 11"/>
          <p:cNvSpPr/>
          <p:nvPr/>
        </p:nvSpPr>
        <p:spPr>
          <a:xfrm>
            <a:off x="2786050" y="2357430"/>
            <a:ext cx="571504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 animBg="1"/>
      <p:bldP spid="11" grpId="0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01121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Подпишем </a:t>
            </a:r>
            <a:r>
              <a:rPr lang="ru-RU" dirty="0" err="1" smtClean="0"/>
              <a:t>Галическое</a:t>
            </a:r>
            <a:r>
              <a:rPr lang="ru-RU" dirty="0" smtClean="0"/>
              <a:t> и Чухломское озера на контурной карте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Хапилина Е.Л. МБОУ СОШ № 24 г. Костромы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t="2350"/>
          <a:stretch>
            <a:fillRect/>
          </a:stretch>
        </p:blipFill>
        <p:spPr bwMode="auto">
          <a:xfrm>
            <a:off x="0" y="1508732"/>
            <a:ext cx="9144000" cy="5349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 rot="2584577">
            <a:off x="428596" y="521495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Волга</a:t>
            </a:r>
            <a:endParaRPr lang="ru-RU" b="1" i="1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725064">
            <a:off x="2881902" y="591696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Волга</a:t>
            </a:r>
            <a:endParaRPr lang="ru-RU" b="1" i="1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8649661">
            <a:off x="-77655" y="3950487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Кострома</a:t>
            </a:r>
            <a:endParaRPr lang="ru-RU" b="1" i="1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21145893">
            <a:off x="1732579" y="259278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Кострома</a:t>
            </a:r>
            <a:endParaRPr lang="ru-RU" b="1" i="1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3089237">
            <a:off x="4857752" y="278605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Унжа</a:t>
            </a:r>
            <a:endParaRPr lang="ru-RU" b="1" i="1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19339548">
            <a:off x="4531503" y="4702201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Унжа</a:t>
            </a:r>
            <a:endParaRPr lang="ru-RU" b="1" i="1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43702" y="328612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Ветлуга</a:t>
            </a:r>
            <a:endParaRPr lang="ru-RU" b="1" i="1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5400000">
            <a:off x="7721343" y="2065607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Вохма</a:t>
            </a:r>
            <a:endParaRPr lang="ru-RU" b="1" i="1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00430" y="3500438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Нея</a:t>
            </a:r>
            <a:endParaRPr lang="ru-RU" b="1" i="1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57422" y="3929066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 smtClean="0">
                <a:solidFill>
                  <a:srgbClr val="00B0F0"/>
                </a:solidFill>
              </a:rPr>
              <a:t>о.Галическое</a:t>
            </a:r>
            <a:endParaRPr lang="ru-RU" b="1" i="1" dirty="0" smtClean="0">
              <a:solidFill>
                <a:srgbClr val="00B0F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14678" y="3000372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B0F0"/>
                </a:solidFill>
              </a:rPr>
              <a:t>о.Чухломское</a:t>
            </a:r>
            <a:endParaRPr lang="ru-RU" b="1" i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file"/>
              </a:rPr>
              <a:t>Проверка знаний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Хапилина Е.Л. МБОУ СОШ № 24 г. Костромы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F9EB9-E421-4E0C-B11D-C537FD23628D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928794" y="2357430"/>
            <a:ext cx="5391541" cy="13234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8000" b="1" dirty="0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Молодцы!</a:t>
            </a:r>
            <a:endParaRPr lang="ru-RU" sz="8000" b="1" dirty="0">
              <a:ln w="11430">
                <a:solidFill>
                  <a:srgbClr val="FFFF00"/>
                </a:solidFill>
              </a:ln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3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572428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Источники использованных изображений:</a:t>
            </a:r>
            <a:endParaRPr lang="ru-RU" dirty="0"/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1285875" y="1600200"/>
            <a:ext cx="7400925" cy="4525963"/>
          </a:xfrm>
        </p:spPr>
        <p:txBody>
          <a:bodyPr/>
          <a:lstStyle/>
          <a:p>
            <a:pPr indent="0" eaLnBrk="1" hangingPunct="1">
              <a:buFontTx/>
              <a:buNone/>
            </a:pPr>
            <a:r>
              <a:rPr lang="en-US" sz="2000" u="sng" smtClean="0">
                <a:latin typeface="Arial" charset="0"/>
                <a:cs typeface="Arial" charset="0"/>
                <a:hlinkClick r:id="rId2"/>
              </a:rPr>
              <a:t>http://s58.radikal.ru/i162/1007/2d/0d2c12b4102c.png</a:t>
            </a:r>
            <a:r>
              <a:rPr lang="en-US" sz="2000" u="sng" smtClean="0">
                <a:latin typeface="Arial" charset="0"/>
                <a:cs typeface="Arial" charset="0"/>
              </a:rPr>
              <a:t> </a:t>
            </a: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en-US" sz="2000" u="sng" smtClean="0">
              <a:latin typeface="Arial" charset="0"/>
              <a:cs typeface="Arial" charset="0"/>
              <a:hlinkClick r:id="rId3"/>
            </a:endParaRPr>
          </a:p>
          <a:p>
            <a:pPr indent="0" eaLnBrk="1" hangingPunct="1">
              <a:buFontTx/>
              <a:buNone/>
            </a:pP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http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://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www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.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rustrahovka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.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ru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/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upload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/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iblock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/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b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8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c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/.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png</a:t>
            </a: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r>
              <a:rPr lang="en-US" sz="2000" smtClean="0">
                <a:latin typeface="Arial" charset="0"/>
                <a:cs typeface="Arial" charset="0"/>
                <a:hlinkClick r:id="rId4"/>
              </a:rPr>
              <a:t>http://www.grafamania.net/uploads/posts/2008-08/1219611582_7.jpg</a:t>
            </a:r>
            <a:r>
              <a:rPr lang="en-US" sz="2000" smtClean="0">
                <a:latin typeface="Arial" charset="0"/>
                <a:cs typeface="Arial" charset="0"/>
              </a:rPr>
              <a:t> </a:t>
            </a:r>
            <a:endParaRPr lang="ru-RU" sz="2000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r>
              <a:rPr lang="en-US" sz="2000" u="sng" smtClean="0">
                <a:latin typeface="Arial" charset="0"/>
                <a:cs typeface="Arial" charset="0"/>
                <a:hlinkClick r:id="rId5"/>
              </a:rPr>
              <a:t>http://intoclassics.net/_nw/175/s49938722.jpg</a:t>
            </a:r>
            <a:r>
              <a:rPr lang="en-US" sz="2000" u="sng" smtClean="0">
                <a:latin typeface="Arial" charset="0"/>
                <a:cs typeface="Arial" charset="0"/>
              </a:rPr>
              <a:t> </a:t>
            </a: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smtClean="0">
              <a:latin typeface="Arial" charset="0"/>
              <a:cs typeface="Arial" charset="0"/>
            </a:endParaRPr>
          </a:p>
        </p:txBody>
      </p:sp>
      <p:pic>
        <p:nvPicPr>
          <p:cNvPr id="5124" name="Рисунок 3" descr="d:\Мои документы\Мои рисунки\Лист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88" y="1500188"/>
            <a:ext cx="12858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Рисунок 4" descr="d:\Мои документы\Мои рисунки\png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28688" y="2643188"/>
            <a:ext cx="58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2" descr="d:\Мои документы\Мои рисунки\Рисунок16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0063" y="3286125"/>
            <a:ext cx="1071562" cy="137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Хапилина Е.Л. МБОУ СОШ № 24 г. Костромы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Цель работы</a:t>
            </a:r>
            <a:endParaRPr lang="ru-RU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ru-RU" dirty="0" smtClean="0">
                <a:latin typeface="Arial" charset="0"/>
                <a:cs typeface="Arial" charset="0"/>
              </a:rPr>
              <a:t>В ходе работы с физической и контурной картой запомнить наиболее крупные и известные объекты гидрографии Костромской области.</a:t>
            </a:r>
            <a:endParaRPr lang="ru-RU" dirty="0" smtClean="0">
              <a:latin typeface="Arial" charset="0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Хапилина Е.Л. МБОУ СОШ № 24 г. Костромы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600200"/>
            <a:ext cx="7686700" cy="4525963"/>
          </a:xfrm>
        </p:spPr>
        <p:txBody>
          <a:bodyPr/>
          <a:lstStyle/>
          <a:p>
            <a:r>
              <a:rPr lang="ru-RU" sz="2800" dirty="0" smtClean="0"/>
              <a:t>Вспомнить, что относится к внутренним водам?</a:t>
            </a:r>
          </a:p>
          <a:p>
            <a:r>
              <a:rPr lang="ru-RU" sz="2800" dirty="0" smtClean="0"/>
              <a:t>Вспомнить, как определить у реки правый и левый берег, правые и левые притоки?</a:t>
            </a:r>
          </a:p>
          <a:p>
            <a:r>
              <a:rPr lang="ru-RU" sz="2800" dirty="0" smtClean="0"/>
              <a:t>Вспомнить правила нанесения на контурную карту рек и озер.</a:t>
            </a:r>
          </a:p>
          <a:p>
            <a:r>
              <a:rPr lang="ru-RU" sz="2800" dirty="0" smtClean="0"/>
              <a:t>Продолжить формирование картографических навыков. </a:t>
            </a:r>
            <a:endParaRPr lang="ru-RU" sz="2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Хапилина Е.Л. МБОУ СОШ № 24 г. Костромы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Хапилина Е.Л. МБОУ СОШ № 24 г. Костромы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pic>
        <p:nvPicPr>
          <p:cNvPr id="6" name="Picture 2" descr="Костромская область"/>
          <p:cNvPicPr>
            <a:picLocks noChangeAspect="1" noChangeArrowheads="1"/>
          </p:cNvPicPr>
          <p:nvPr/>
        </p:nvPicPr>
        <p:blipFill>
          <a:blip r:embed="rId2"/>
          <a:srcRect t="4405" r="3906" b="7156"/>
          <a:stretch>
            <a:fillRect/>
          </a:stretch>
        </p:blipFill>
        <p:spPr bwMode="auto">
          <a:xfrm>
            <a:off x="-1" y="539296"/>
            <a:ext cx="9144001" cy="6310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00010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2800" dirty="0" smtClean="0"/>
              <a:t>Рассмотрите карту. Назовите самые крупные реки и озера территории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1857364"/>
            <a:ext cx="7500990" cy="26432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071538" y="2071678"/>
            <a:ext cx="707236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Река </a:t>
            </a:r>
            <a:r>
              <a:rPr lang="ru-RU" sz="2800" b="1" dirty="0" smtClean="0"/>
              <a:t>Волга</a:t>
            </a:r>
            <a:r>
              <a:rPr lang="ru-RU" sz="2800" dirty="0" smtClean="0"/>
              <a:t> в пределах Костромской области протекает на двух участках: от Черной заводи </a:t>
            </a:r>
            <a:r>
              <a:rPr lang="ru-RU" sz="2800" dirty="0" smtClean="0"/>
              <a:t>(на границе </a:t>
            </a:r>
            <a:r>
              <a:rPr lang="ru-RU" sz="2800" dirty="0" smtClean="0"/>
              <a:t>с Ярославской областью) до Плёса и от устья реки </a:t>
            </a:r>
            <a:r>
              <a:rPr lang="ru-RU" sz="2800" dirty="0" err="1" smtClean="0"/>
              <a:t>Желваты</a:t>
            </a:r>
            <a:r>
              <a:rPr lang="ru-RU" sz="2800" dirty="0" smtClean="0"/>
              <a:t> до устья Унжи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Подпишем Волгу на контурной карте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Хапилина Е.Л. МБОУ СОШ № 24 г. Костромы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t="2350"/>
          <a:stretch>
            <a:fillRect/>
          </a:stretch>
        </p:blipFill>
        <p:spPr bwMode="auto">
          <a:xfrm>
            <a:off x="0" y="1508732"/>
            <a:ext cx="9144000" cy="5349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 rot="2584577">
            <a:off x="428596" y="521495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Волга</a:t>
            </a:r>
            <a:endParaRPr lang="ru-RU" b="1" i="1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725064">
            <a:off x="2881902" y="591696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Волга</a:t>
            </a:r>
            <a:endParaRPr lang="ru-RU" b="1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Хапилина Е.Л. МБОУ СОШ № 24 г. Костромы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pic>
        <p:nvPicPr>
          <p:cNvPr id="6" name="Picture 2" descr="Костромская область"/>
          <p:cNvPicPr>
            <a:picLocks noChangeAspect="1" noChangeArrowheads="1"/>
          </p:cNvPicPr>
          <p:nvPr/>
        </p:nvPicPr>
        <p:blipFill>
          <a:blip r:embed="rId2"/>
          <a:srcRect t="4405" r="3906" b="7156"/>
          <a:stretch>
            <a:fillRect/>
          </a:stretch>
        </p:blipFill>
        <p:spPr bwMode="auto">
          <a:xfrm>
            <a:off x="-1" y="539296"/>
            <a:ext cx="9144001" cy="6310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00010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2800" dirty="0" smtClean="0"/>
              <a:t>Рассмотрите карту. Назовите самые крупные реки и озера территории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14546" y="2500306"/>
            <a:ext cx="6429420" cy="23574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357422" y="2571744"/>
            <a:ext cx="62151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	Река </a:t>
            </a:r>
            <a:r>
              <a:rPr lang="ru-RU" sz="2400" b="1" dirty="0" smtClean="0"/>
              <a:t>Кострома</a:t>
            </a:r>
            <a:r>
              <a:rPr lang="ru-RU" sz="2400" dirty="0" smtClean="0"/>
              <a:t> берет начало в Чухломском районе и протекает целиком по нашей области. Её нижнее течение проходит на границе с Ярославской областью. Длина реки Костромы около 400 километров.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Подпишем реку Кострому на контурной карте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Хапилина Е.Л. МБОУ СОШ № 24 г. Костромы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t="2350"/>
          <a:stretch>
            <a:fillRect/>
          </a:stretch>
        </p:blipFill>
        <p:spPr bwMode="auto">
          <a:xfrm>
            <a:off x="0" y="1508732"/>
            <a:ext cx="9144000" cy="5349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 rot="2584577">
            <a:off x="428596" y="521495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Волга</a:t>
            </a:r>
            <a:endParaRPr lang="ru-RU" b="1" i="1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725064">
            <a:off x="2881902" y="591696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Волга</a:t>
            </a:r>
            <a:endParaRPr lang="ru-RU" b="1" i="1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8649661">
            <a:off x="-77655" y="3950487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Кострома</a:t>
            </a:r>
            <a:endParaRPr lang="ru-RU" b="1" i="1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21145893">
            <a:off x="1732579" y="259278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Кострома</a:t>
            </a:r>
            <a:endParaRPr lang="ru-RU" b="1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Хапилина Е.Л. МБОУ СОШ № 24 г. Костромы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pic>
        <p:nvPicPr>
          <p:cNvPr id="6" name="Picture 2" descr="Костромская область"/>
          <p:cNvPicPr>
            <a:picLocks noChangeAspect="1" noChangeArrowheads="1"/>
          </p:cNvPicPr>
          <p:nvPr/>
        </p:nvPicPr>
        <p:blipFill>
          <a:blip r:embed="rId2"/>
          <a:srcRect t="4405" r="3906" b="7156"/>
          <a:stretch>
            <a:fillRect/>
          </a:stretch>
        </p:blipFill>
        <p:spPr bwMode="auto">
          <a:xfrm>
            <a:off x="-1" y="539296"/>
            <a:ext cx="9144001" cy="6310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00010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2800" dirty="0" smtClean="0"/>
              <a:t>Рассмотрите карту. Назовите самые крупные реки и озера территории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2000240"/>
            <a:ext cx="3929090" cy="24288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28596" y="2071678"/>
            <a:ext cx="3857652" cy="2318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 </a:t>
            </a:r>
            <a:r>
              <a:rPr lang="ru-RU" sz="2000" dirty="0" smtClean="0"/>
              <a:t>      Вторая </a:t>
            </a:r>
            <a:r>
              <a:rPr lang="ru-RU" sz="2000" dirty="0" smtClean="0"/>
              <a:t>важная для Заволжья река – </a:t>
            </a:r>
            <a:r>
              <a:rPr lang="ru-RU" sz="2000" b="1" dirty="0" smtClean="0"/>
              <a:t>Унжа</a:t>
            </a:r>
            <a:r>
              <a:rPr lang="ru-RU" sz="2000" dirty="0" smtClean="0"/>
              <a:t>. Исток Унжи в Вологодской области. Однако Унжа почти </a:t>
            </a:r>
            <a:r>
              <a:rPr lang="ru-RU" sz="2000" dirty="0" smtClean="0"/>
              <a:t>целиком протекает по нашей области и впадает в Волгу. Общая длинна её 556 километров.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Подпишем реку Унжа на контурной карте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Хапилина Е.Л. МБОУ СОШ № 24 г. Костромы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t="2350"/>
          <a:stretch>
            <a:fillRect/>
          </a:stretch>
        </p:blipFill>
        <p:spPr bwMode="auto">
          <a:xfrm>
            <a:off x="0" y="1508732"/>
            <a:ext cx="9144000" cy="5349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 rot="2584577">
            <a:off x="428596" y="521495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Волга</a:t>
            </a:r>
            <a:endParaRPr lang="ru-RU" b="1" i="1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725064">
            <a:off x="2881902" y="591696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Волга</a:t>
            </a:r>
            <a:endParaRPr lang="ru-RU" b="1" i="1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8649661">
            <a:off x="-77655" y="3950487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Кострома</a:t>
            </a:r>
            <a:endParaRPr lang="ru-RU" b="1" i="1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21145893">
            <a:off x="1732579" y="259278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Кострома</a:t>
            </a:r>
            <a:endParaRPr lang="ru-RU" b="1" i="1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3089237">
            <a:off x="4857752" y="278605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Унжа</a:t>
            </a:r>
            <a:endParaRPr lang="ru-RU" b="1" i="1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19339548">
            <a:off x="4531503" y="4702201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Унжа</a:t>
            </a:r>
            <a:endParaRPr lang="ru-RU" b="1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Презентация c кнопками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BBCE5B-BEAB-4A4C-B6B1-FE698637BE13}"/>
</file>

<file path=customXml/itemProps2.xml><?xml version="1.0" encoding="utf-8"?>
<ds:datastoreItem xmlns:ds="http://schemas.openxmlformats.org/officeDocument/2006/customXml" ds:itemID="{FD65025C-F0B5-4F04-9F3C-3EADBCCCA687}"/>
</file>

<file path=customXml/itemProps3.xml><?xml version="1.0" encoding="utf-8"?>
<ds:datastoreItem xmlns:ds="http://schemas.openxmlformats.org/officeDocument/2006/customXml" ds:itemID="{C3C6A957-A2E7-48CF-9728-F1143194D4C5}"/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c кнопками</Template>
  <TotalTime>93</TotalTime>
  <Words>526</Words>
  <Application>Microsoft Office PowerPoint</Application>
  <PresentationFormat>Экран (4:3)</PresentationFormat>
  <Paragraphs>103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Презентация c кнопками</vt:lpstr>
      <vt:lpstr>Водные ресурсы костромской области</vt:lpstr>
      <vt:lpstr>Цель работы</vt:lpstr>
      <vt:lpstr>Задачи </vt:lpstr>
      <vt:lpstr>Рассмотрите карту. Назовите самые крупные реки и озера территории</vt:lpstr>
      <vt:lpstr>Подпишем Волгу на контурной карте</vt:lpstr>
      <vt:lpstr>Рассмотрите карту. Назовите самые крупные реки и озера территории</vt:lpstr>
      <vt:lpstr>Подпишем реку Кострому на контурной карте</vt:lpstr>
      <vt:lpstr>Рассмотрите карту. Назовите самые крупные реки и озера территории</vt:lpstr>
      <vt:lpstr>Подпишем реку Унжа на контурной карте</vt:lpstr>
      <vt:lpstr>Рассмотрите карту. Назовите самые крупные реки и озера территории</vt:lpstr>
      <vt:lpstr>Подпишем реки Ветлуга и Вохма на контурной карте</vt:lpstr>
      <vt:lpstr>Из множества озер и водоемов области самые крупные – Галичское и Чухломское</vt:lpstr>
      <vt:lpstr>Подпишем Галическое и Чухломское озера на контурной карте</vt:lpstr>
      <vt:lpstr>Проверка знаний</vt:lpstr>
      <vt:lpstr>Источники использованных изображений: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</dc:creator>
  <cp:lastModifiedBy>ПК</cp:lastModifiedBy>
  <cp:revision>22</cp:revision>
  <dcterms:created xsi:type="dcterms:W3CDTF">2011-07-13T11:42:07Z</dcterms:created>
  <dcterms:modified xsi:type="dcterms:W3CDTF">2019-04-18T09:52:19Z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