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F703AC-BC05-4EB2-A9A5-9579C1D92B2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2E411D-8950-45BD-97BB-7A6CAA768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79C9F4-3427-4BE6-9BEA-5477CBEECC6A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BFFD-56DF-43AE-BD0D-36F4A3AF3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ED2A-6BF3-49C3-8D7B-9AFF9D951AD1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A71-181C-4904-8E6F-42DAE51A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3F94-2532-47DF-AAD4-905615E38CE0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356A-B840-4D7E-A263-9DE082F0B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C45C-153E-4992-91ED-B1D11CF853FF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9EB9-E421-4E0C-B11D-C537FD23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1110-4F2C-4169-BEFB-DDC56AF0ABF2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570B-9E34-4D07-A5CA-C5D36AD72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2278-B3F7-4BFD-A477-102C64B9E530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89FA-B35D-436B-9628-A946ADF9C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4E29-045A-41CF-B9A8-E55921F74EA5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A95E-9BE9-472F-A5B7-4A6BD82D3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B9A6-D8DC-4CD3-888A-DA6A57397C8A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DD60-BD71-486A-BCCB-E8F3E898D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3DE8-4330-45A5-B9E9-22DAAE171A1B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F377-AD25-4282-8D37-A6C54F22D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3F9D-8706-4E07-BA87-900C62FDE98B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EF64-8F13-448F-941B-1580FC418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F61C-D791-4F3A-97CD-9A9F9A202785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DC45-58D5-4738-894B-795E0373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C56A4-4E99-4338-8125-C008A40440D3}" type="datetime1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E42FB-8D14-46E7-9285-025E873D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5%20&#1050;&#1082;&#1072;&#1088;&#1090;&#1072;%20&#1050;&#1086;&#1089;&#1090;&#1088;.%20&#1086;&#1073;&#1083;&#1072;&#1089;&#1090;&#1080;.i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rustrahovka.ru/upload/iblock/b8c/.png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s58.radikal.ru/i162/1007/2d/0d2c12b4102c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intoclassics.net/_nw/175/s49938722.jpg" TargetMode="External"/><Relationship Id="rId4" Type="http://schemas.openxmlformats.org/officeDocument/2006/relationships/hyperlink" Target="http://www.grafamania.net/uploads/posts/2008-08/1219611582_7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57162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Костромской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3429000"/>
            <a:ext cx="6400800" cy="2286000"/>
          </a:xfrm>
        </p:spPr>
        <p:txBody>
          <a:bodyPr rtlCol="0">
            <a:normAutofit/>
          </a:bodyPr>
          <a:lstStyle/>
          <a:p>
            <a:pPr defTabSz="1014413" eaLnBrk="1" hangingPunct="1">
              <a:defRPr/>
            </a:pPr>
            <a:r>
              <a:rPr lang="ru-RU" sz="3500" b="0" kern="0" dirty="0" smtClean="0">
                <a:solidFill>
                  <a:srgbClr val="000000"/>
                </a:solidFill>
                <a:latin typeface="Times New Roman"/>
                <a:cs typeface="+mn-cs"/>
              </a:rPr>
              <a:t>Практическая работа:</a:t>
            </a:r>
          </a:p>
          <a:p>
            <a:pPr algn="just" defTabSz="1014413" eaLnBrk="1" hangingPunct="1">
              <a:defRPr/>
            </a:pPr>
            <a:r>
              <a:rPr lang="ru-RU" sz="3500" b="0" i="1" kern="0" dirty="0" smtClean="0">
                <a:solidFill>
                  <a:srgbClr val="000000"/>
                </a:solidFill>
                <a:latin typeface="Times New Roman"/>
                <a:cs typeface="+mn-cs"/>
              </a:rPr>
              <a:t>Нанесение на контурную карту городов Костромской области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Гербы городов Костромской области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5768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2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2305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2306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2307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2308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23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2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12313" name="TextBox 27"/>
          <p:cNvSpPr txBox="1">
            <a:spLocks noChangeArrowheads="1"/>
          </p:cNvSpPr>
          <p:nvPr/>
        </p:nvSpPr>
        <p:spPr bwMode="auto">
          <a:xfrm>
            <a:off x="3413125" y="2913063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12314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pic>
        <p:nvPicPr>
          <p:cNvPr id="12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9133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6" name="TextBox 32"/>
          <p:cNvSpPr txBox="1">
            <a:spLocks noChangeArrowheads="1"/>
          </p:cNvSpPr>
          <p:nvPr/>
        </p:nvSpPr>
        <p:spPr bwMode="auto">
          <a:xfrm>
            <a:off x="4572000" y="4784725"/>
            <a:ext cx="225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D60093"/>
                </a:solidFill>
              </a:rPr>
              <a:t>Макарьев</a:t>
            </a:r>
          </a:p>
        </p:txBody>
      </p:sp>
      <p:pic>
        <p:nvPicPr>
          <p:cNvPr id="30" name="Picture 12" descr="C:\Users\ПК\Desktop\Костром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3751263"/>
            <a:ext cx="938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C:\Users\ПК\Desktop\Нерех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8788"/>
            <a:ext cx="9477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 descr="C:\Users\ПК\Desktop\Волгореченс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4988" y="5695950"/>
            <a:ext cx="927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93D9D-8CF7-4725-89E9-DE148AC5BFC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Гербы городов Костромской области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0056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3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3330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3331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3332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33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13337" name="TextBox 27"/>
          <p:cNvSpPr txBox="1">
            <a:spLocks noChangeArrowheads="1"/>
          </p:cNvSpPr>
          <p:nvPr/>
        </p:nvSpPr>
        <p:spPr bwMode="auto">
          <a:xfrm>
            <a:off x="3349625" y="2782888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13338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pic>
        <p:nvPicPr>
          <p:cNvPr id="13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9133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0" name="TextBox 32"/>
          <p:cNvSpPr txBox="1">
            <a:spLocks noChangeArrowheads="1"/>
          </p:cNvSpPr>
          <p:nvPr/>
        </p:nvSpPr>
        <p:spPr bwMode="auto">
          <a:xfrm>
            <a:off x="4572000" y="4784725"/>
            <a:ext cx="225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D60093"/>
                </a:solidFill>
              </a:rPr>
              <a:t>Макарьев</a:t>
            </a:r>
          </a:p>
        </p:txBody>
      </p:sp>
      <p:pic>
        <p:nvPicPr>
          <p:cNvPr id="13341" name="Picture 12" descr="C:\Users\ПК\Desktop\Костром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3751263"/>
            <a:ext cx="938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13" descr="C:\Users\ПК\Desktop\Нерех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8788"/>
            <a:ext cx="9477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14" descr="C:\Users\ПК\Desktop\Волгореченс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4988" y="5695950"/>
            <a:ext cx="927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C:\Users\ПК\Desktop\Бу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2138363"/>
            <a:ext cx="900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 descr="C:\Users\ПК\Desktop\Галич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7363" y="3816350"/>
            <a:ext cx="9366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 descr="C:\Users\ПК\Desktop\Не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4825" y="3106738"/>
            <a:ext cx="8397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8" descr="C:\Users\ПК\Desktop\Мантурово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2963" y="4332288"/>
            <a:ext cx="836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C:\Users\ПК\Desktop\Шарь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8163" y="3300413"/>
            <a:ext cx="8175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35963-A2C9-4E00-A755-3E7B6004CD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Гербы городов Костромской области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4337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4354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43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14361" name="TextBox 27"/>
          <p:cNvSpPr txBox="1">
            <a:spLocks noChangeArrowheads="1"/>
          </p:cNvSpPr>
          <p:nvPr/>
        </p:nvSpPr>
        <p:spPr bwMode="auto">
          <a:xfrm>
            <a:off x="3349625" y="2782888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14362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pic>
        <p:nvPicPr>
          <p:cNvPr id="14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9133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4" name="TextBox 32"/>
          <p:cNvSpPr txBox="1">
            <a:spLocks noChangeArrowheads="1"/>
          </p:cNvSpPr>
          <p:nvPr/>
        </p:nvSpPr>
        <p:spPr bwMode="auto">
          <a:xfrm>
            <a:off x="4572000" y="4784725"/>
            <a:ext cx="225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D60093"/>
                </a:solidFill>
              </a:rPr>
              <a:t>Макарьев</a:t>
            </a:r>
          </a:p>
        </p:txBody>
      </p:sp>
      <p:pic>
        <p:nvPicPr>
          <p:cNvPr id="14365" name="Picture 12" descr="C:\Users\ПК\Desktop\Костром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3751263"/>
            <a:ext cx="938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13" descr="C:\Users\ПК\Desktop\Нерех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8788"/>
            <a:ext cx="9477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14" descr="C:\Users\ПК\Desktop\Волгореченс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4988" y="5695950"/>
            <a:ext cx="927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15" descr="C:\Users\ПК\Desktop\Бу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2138363"/>
            <a:ext cx="900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16" descr="C:\Users\ПК\Desktop\Галич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7363" y="3816350"/>
            <a:ext cx="9366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17" descr="C:\Users\ПК\Desktop\Не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4825" y="3106738"/>
            <a:ext cx="8397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18" descr="C:\Users\ПК\Desktop\Мантурово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2963" y="4332288"/>
            <a:ext cx="836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19" descr="C:\Users\ПК\Desktop\Шарь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8163" y="3300413"/>
            <a:ext cx="8175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C:\Users\ПК\Desktop\Солигалич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6513" y="1298575"/>
            <a:ext cx="836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1" descr="C:\Users\ПК\Desktop\Чухлома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78325" y="1879600"/>
            <a:ext cx="8366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C:\Users\ПК\Desktop\kologriv_city_coa_1779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2963" y="1879600"/>
            <a:ext cx="8509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C822A-7BEF-4C87-BA32-43BE9BE643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Гербы городов Костромской области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00500" y="6429375"/>
            <a:ext cx="2895600" cy="4286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5380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15385" name="TextBox 27"/>
          <p:cNvSpPr txBox="1">
            <a:spLocks noChangeArrowheads="1"/>
          </p:cNvSpPr>
          <p:nvPr/>
        </p:nvSpPr>
        <p:spPr bwMode="auto">
          <a:xfrm>
            <a:off x="3349625" y="2782888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15386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9133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TextBox 32"/>
          <p:cNvSpPr txBox="1">
            <a:spLocks noChangeArrowheads="1"/>
          </p:cNvSpPr>
          <p:nvPr/>
        </p:nvSpPr>
        <p:spPr bwMode="auto">
          <a:xfrm>
            <a:off x="4572000" y="4784725"/>
            <a:ext cx="225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D60093"/>
                </a:solidFill>
              </a:rPr>
              <a:t>Макарьев</a:t>
            </a:r>
          </a:p>
        </p:txBody>
      </p:sp>
      <p:pic>
        <p:nvPicPr>
          <p:cNvPr id="15389" name="Picture 12" descr="C:\Users\ПК\Desktop\Костром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3751263"/>
            <a:ext cx="938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13" descr="C:\Users\ПК\Desktop\Нерех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8788"/>
            <a:ext cx="9477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14" descr="C:\Users\ПК\Desktop\Волгореченс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4988" y="5695950"/>
            <a:ext cx="927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15" descr="C:\Users\ПК\Desktop\Бу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2138363"/>
            <a:ext cx="900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6" descr="C:\Users\ПК\Desktop\Галич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7363" y="3816350"/>
            <a:ext cx="9366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7" descr="C:\Users\ПК\Desktop\Не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4825" y="3106738"/>
            <a:ext cx="8397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8" descr="C:\Users\ПК\Desktop\Мантурово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8050" y="4332288"/>
            <a:ext cx="836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9" descr="C:\Users\ПК\Desktop\Шарь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8163" y="3300413"/>
            <a:ext cx="8175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20" descr="C:\Users\ПК\Desktop\Солигалич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6513" y="1298575"/>
            <a:ext cx="836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21" descr="C:\Users\ПК\Desktop\Чухлома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49738" y="1944688"/>
            <a:ext cx="8366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22" descr="C:\Users\ПК\Desktop\kologriv_city_coa_1779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2963" y="1879600"/>
            <a:ext cx="8509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3" descr="C:\Users\ПК\Desktop\Макарьев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00588" y="5172075"/>
            <a:ext cx="9017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C6036-618F-446F-AEF8-6D4E7AC6312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Проверка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Хапилина Е.Л. МБОУ СОШ № 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F9EB9-E421-4E0C-B11D-C537FD2362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8794" y="2357430"/>
            <a:ext cx="539154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0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использованных изображений: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sz="2000" u="sng" smtClean="0">
                <a:latin typeface="Arial" charset="0"/>
                <a:cs typeface="Arial" charset="0"/>
                <a:hlinkClick r:id="rId2"/>
              </a:rPr>
              <a:t>http://s58.radikal.ru/i162/1007/2d/0d2c12b4102c.png</a:t>
            </a:r>
            <a:r>
              <a:rPr lang="en-US" sz="2000" u="sng" smtClean="0">
                <a:latin typeface="Arial" charset="0"/>
                <a:cs typeface="Arial" charset="0"/>
              </a:rPr>
              <a:t> </a:t>
            </a: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en-US" sz="2000" u="sng" smtClean="0">
              <a:latin typeface="Arial" charset="0"/>
              <a:cs typeface="Arial" charset="0"/>
              <a:hlinkClick r:id="rId3"/>
            </a:endParaRPr>
          </a:p>
          <a:p>
            <a:pPr indent="0" eaLnBrk="1" hangingPunct="1">
              <a:buFontTx/>
              <a:buNone/>
            </a:pP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http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://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www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rustrahovka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ru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upload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iblock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b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8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c</a:t>
            </a:r>
            <a:r>
              <a:rPr lang="ru-RU" sz="2000" u="sng" smtClean="0">
                <a:latin typeface="Arial" charset="0"/>
                <a:cs typeface="Arial" charset="0"/>
                <a:hlinkClick r:id="rId3"/>
              </a:rPr>
              <a:t>/.</a:t>
            </a:r>
            <a:r>
              <a:rPr lang="en-US" sz="2000" u="sng" smtClean="0">
                <a:latin typeface="Arial" charset="0"/>
                <a:cs typeface="Arial" charset="0"/>
                <a:hlinkClick r:id="rId3"/>
              </a:rPr>
              <a:t>png</a:t>
            </a: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r>
              <a:rPr lang="en-US" sz="2000" smtClean="0">
                <a:latin typeface="Arial" charset="0"/>
                <a:cs typeface="Arial" charset="0"/>
                <a:hlinkClick r:id="rId4"/>
              </a:rPr>
              <a:t>http://www.grafamania.net/uploads/posts/2008-08/1219611582_7.jpg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endParaRPr lang="ru-RU" sz="2000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r>
              <a:rPr lang="en-US" sz="2000" u="sng" smtClean="0">
                <a:latin typeface="Arial" charset="0"/>
                <a:cs typeface="Arial" charset="0"/>
                <a:hlinkClick r:id="rId5"/>
              </a:rPr>
              <a:t>http://intoclassics.net/_nw/175/s49938722.jpg</a:t>
            </a:r>
            <a:r>
              <a:rPr lang="en-US" sz="2000" u="sng" smtClean="0">
                <a:latin typeface="Arial" charset="0"/>
                <a:cs typeface="Arial" charset="0"/>
              </a:rPr>
              <a:t> </a:t>
            </a: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u="sng" smtClean="0">
              <a:latin typeface="Arial" charset="0"/>
              <a:cs typeface="Arial" charset="0"/>
            </a:endParaRPr>
          </a:p>
          <a:p>
            <a:pPr indent="0" eaLnBrk="1" hangingPunct="1"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16388" name="Рисунок 3" descr="d:\Мои документы\Мои рисунки\Лис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500188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d:\Мои документы\Мои рисунки\pn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26431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d:\Мои документы\Мои рисунки\Рисунок1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3286125"/>
            <a:ext cx="10715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12668-AB68-4351-8939-061A963FCD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Хапилина Е.Л. МБОУ СОШ №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1578821" y="275410"/>
            <a:ext cx="6725742" cy="82623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00188" y="1600200"/>
            <a:ext cx="7186612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i="1" smtClean="0">
                <a:latin typeface="Arial" charset="0"/>
                <a:cs typeface="Arial" charset="0"/>
              </a:rPr>
              <a:t>Усвоить, какие населенные пункты Костромской области имеют статус города и как они территориально размещены относительно друг друга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92918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1" name="Picture 12" descr="C:\Users\ПК\Desktop\Костро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492250"/>
            <a:ext cx="938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3" descr="C:\Users\ПК\Desktop\Нерех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2888"/>
            <a:ext cx="94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C:\Users\ПК\Desktop\Волгореченс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75113"/>
            <a:ext cx="9286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C:\Users\ПК\Desktop\Бу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638" y="5172075"/>
            <a:ext cx="900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C:\Users\ПК\Desktop\Галич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9338" y="4268788"/>
            <a:ext cx="9366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 descr="C:\Users\ПК\Desktop\Не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9625" y="3687763"/>
            <a:ext cx="8397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8" descr="C:\Users\ПК\Desktop\Мантурово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6913" y="4203700"/>
            <a:ext cx="836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9" descr="C:\Users\ПК\Desktop\Шарь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2288" y="3557588"/>
            <a:ext cx="8159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0" descr="C:\Users\ПК\Desktop\Солигалич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75" y="5043488"/>
            <a:ext cx="8366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1" descr="C:\Users\ПК\Desktop\Чухлом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8163" y="4397375"/>
            <a:ext cx="8366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2" descr="C:\Users\ПК\Desktop\kologriv_city_coa_1779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3363" y="3687763"/>
            <a:ext cx="8509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3" descr="C:\Users\ПК\Desktop\Макарьев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3363" y="5494338"/>
            <a:ext cx="9017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53EBA-1DC5-4960-9F90-77C1BDD904E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Выделите пунсонами города на юго-западе области , начиная с Костромы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7206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D730-D73D-4697-B3EA-26154A0781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Подпишите их названия: Кострома, Нерехта, Волгореченск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4337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22CAF-7867-42F3-9516-2E56CF6350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Выделите пунсонами города вдоль Северной железной дороги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0056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FE9-BFFD-45BC-A099-F84E4283C3D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Подпишите их названия: Буй, Галич, Нея, </a:t>
            </a:r>
            <a:r>
              <a:rPr lang="ru-RU" sz="2500" dirty="0" err="1" smtClean="0"/>
              <a:t>Мантурово</a:t>
            </a:r>
            <a:r>
              <a:rPr lang="ru-RU" sz="2500" dirty="0" smtClean="0"/>
              <a:t>, Шарья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863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59E97-9652-4A45-B952-49E1AE8A5B7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Выделите пунсонами города на севере области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0062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9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9234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9236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4B8FD-83BD-429C-8FB1-452A7D9C88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Подпишите их названия: Солигалич, Чухлома, Кологрив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1487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0258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0259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0260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02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13125" y="2913063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CAE2-A7A5-4E75-817F-9788419DCB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350"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dirty="0" smtClean="0"/>
              <a:t>Выделите пунсоном месторасположения города Макарьев. Подпишите название этого города</a:t>
            </a:r>
            <a:endParaRPr lang="ru-RU" sz="25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5768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Хапилина</a:t>
            </a:r>
            <a:r>
              <a:rPr lang="ru-RU" b="1" dirty="0">
                <a:solidFill>
                  <a:schemeClr val="tx1"/>
                </a:solidFill>
              </a:rPr>
              <a:t> Е.Л. МБОУ СОШ № 24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3557588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4913313"/>
            <a:ext cx="2571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4338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5559425"/>
            <a:ext cx="12858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1225550" y="4784725"/>
            <a:ext cx="1801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1290638" y="5237163"/>
            <a:ext cx="1993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Волгореченск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95263" y="5753100"/>
            <a:ext cx="1801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Нерехта</a:t>
            </a:r>
          </a:p>
        </p:txBody>
      </p: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8814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4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38613"/>
            <a:ext cx="1285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41386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Box 18"/>
          <p:cNvSpPr txBox="1">
            <a:spLocks noChangeArrowheads="1"/>
          </p:cNvSpPr>
          <p:nvPr/>
        </p:nvSpPr>
        <p:spPr bwMode="auto">
          <a:xfrm>
            <a:off x="1676400" y="3170238"/>
            <a:ext cx="900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Буй</a:t>
            </a:r>
          </a:p>
        </p:txBody>
      </p: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2833688" y="3429000"/>
            <a:ext cx="1223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Галич</a:t>
            </a:r>
          </a:p>
        </p:txBody>
      </p:sp>
      <p:sp>
        <p:nvSpPr>
          <p:cNvPr id="11282" name="TextBox 20"/>
          <p:cNvSpPr txBox="1">
            <a:spLocks noChangeArrowheads="1"/>
          </p:cNvSpPr>
          <p:nvPr/>
        </p:nvSpPr>
        <p:spPr bwMode="auto">
          <a:xfrm>
            <a:off x="4572000" y="4203700"/>
            <a:ext cx="96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Нея</a:t>
            </a:r>
          </a:p>
        </p:txBody>
      </p:sp>
      <p:sp>
        <p:nvSpPr>
          <p:cNvPr id="11283" name="TextBox 21"/>
          <p:cNvSpPr txBox="1">
            <a:spLocks noChangeArrowheads="1"/>
          </p:cNvSpPr>
          <p:nvPr/>
        </p:nvSpPr>
        <p:spPr bwMode="auto">
          <a:xfrm>
            <a:off x="5151438" y="3751263"/>
            <a:ext cx="1801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Мантурово</a:t>
            </a:r>
          </a:p>
        </p:txBody>
      </p:sp>
      <p:sp>
        <p:nvSpPr>
          <p:cNvPr id="11284" name="TextBox 22"/>
          <p:cNvSpPr txBox="1">
            <a:spLocks noChangeArrowheads="1"/>
          </p:cNvSpPr>
          <p:nvPr/>
        </p:nvSpPr>
        <p:spPr bwMode="auto">
          <a:xfrm>
            <a:off x="6759575" y="4203700"/>
            <a:ext cx="1544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Шарья</a:t>
            </a:r>
          </a:p>
        </p:txBody>
      </p:sp>
      <p:pic>
        <p:nvPicPr>
          <p:cNvPr id="112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2460625"/>
            <a:ext cx="1285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3106738"/>
            <a:ext cx="1285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3106738"/>
            <a:ext cx="1285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TextBox 26"/>
          <p:cNvSpPr txBox="1">
            <a:spLocks noChangeArrowheads="1"/>
          </p:cNvSpPr>
          <p:nvPr/>
        </p:nvSpPr>
        <p:spPr bwMode="auto">
          <a:xfrm>
            <a:off x="2770188" y="2201863"/>
            <a:ext cx="218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Солигалич</a:t>
            </a:r>
          </a:p>
        </p:txBody>
      </p:sp>
      <p:sp>
        <p:nvSpPr>
          <p:cNvPr id="11289" name="TextBox 27"/>
          <p:cNvSpPr txBox="1">
            <a:spLocks noChangeArrowheads="1"/>
          </p:cNvSpPr>
          <p:nvPr/>
        </p:nvSpPr>
        <p:spPr bwMode="auto">
          <a:xfrm>
            <a:off x="3413125" y="2913063"/>
            <a:ext cx="167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Чухлома</a:t>
            </a:r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5214938" y="2782888"/>
            <a:ext cx="154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Кологрив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913313"/>
            <a:ext cx="1285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72000" y="4784725"/>
            <a:ext cx="2252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ru-RU" b="1">
                <a:solidFill>
                  <a:srgbClr val="D60093"/>
                </a:solidFill>
              </a:rPr>
              <a:t>Макарьев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71F7-F6D8-4763-81A0-1D3D430152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126F1A-2035-4878-A55D-FAFBAAA6878C}"/>
</file>

<file path=customXml/itemProps2.xml><?xml version="1.0" encoding="utf-8"?>
<ds:datastoreItem xmlns:ds="http://schemas.openxmlformats.org/officeDocument/2006/customXml" ds:itemID="{EAB4D927-CC78-4F3D-8351-2D238EE28818}"/>
</file>

<file path=customXml/itemProps3.xml><?xml version="1.0" encoding="utf-8"?>
<ds:datastoreItem xmlns:ds="http://schemas.openxmlformats.org/officeDocument/2006/customXml" ds:itemID="{474FD4C2-DB5E-4EDC-AA97-6EE40DB554F4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46</TotalTime>
  <Words>354</Words>
  <Application>Microsoft Office PowerPoint</Application>
  <PresentationFormat>Экран (4:3)</PresentationFormat>
  <Paragraphs>151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c кнопками</vt:lpstr>
      <vt:lpstr>Города Костромской области</vt:lpstr>
      <vt:lpstr>Цель работы</vt:lpstr>
      <vt:lpstr>Выделите пунсонами города на юго-западе области , начиная с Костромы</vt:lpstr>
      <vt:lpstr>Подпишите их названия: Кострома, Нерехта, Волгореченск</vt:lpstr>
      <vt:lpstr>Выделите пунсонами города вдоль Северной железной дороги</vt:lpstr>
      <vt:lpstr>Подпишите их названия: Буй, Галич, Нея, Мантурово, Шарья</vt:lpstr>
      <vt:lpstr>Выделите пунсонами города на севере области</vt:lpstr>
      <vt:lpstr>Подпишите их названия: Солигалич, Чухлома, Кологрив</vt:lpstr>
      <vt:lpstr>Выделите пунсоном месторасположения города Макарьев. Подпишите название этого города</vt:lpstr>
      <vt:lpstr>Гербы городов Костромской области</vt:lpstr>
      <vt:lpstr>Гербы городов Костромской области</vt:lpstr>
      <vt:lpstr>Гербы городов Костромской области</vt:lpstr>
      <vt:lpstr>Гербы городов Костромской области</vt:lpstr>
      <vt:lpstr>Проверка знаний</vt:lpstr>
      <vt:lpstr>Источники использованных изображений: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ПК</cp:lastModifiedBy>
  <cp:revision>11</cp:revision>
  <dcterms:created xsi:type="dcterms:W3CDTF">2011-07-13T11:42:07Z</dcterms:created>
  <dcterms:modified xsi:type="dcterms:W3CDTF">2019-04-18T06:04:34Z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