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2" r:id="rId4"/>
    <p:sldId id="261" r:id="rId5"/>
    <p:sldId id="266" r:id="rId6"/>
    <p:sldId id="267" r:id="rId7"/>
    <p:sldId id="268" r:id="rId8"/>
    <p:sldId id="269" r:id="rId9"/>
    <p:sldId id="260" r:id="rId10"/>
    <p:sldId id="271" r:id="rId11"/>
    <p:sldId id="25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1948A-048C-4203-BCE4-975C8CF5F4A5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31BA7-CCDE-4024-88FD-CDCFE2C8A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0C771-ECC3-4A08-9A6E-B50DB45A3DD1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6BFA-E0C3-4D25-BA09-FB3D7A1FC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639C-3E44-4DE1-B7C9-312696A8F7FB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7F72-54C8-4F83-854E-329702F92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D8FB2-6BC3-4C91-9EFC-17DAE185C88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179A-CBA8-451C-A72D-C7E55B8BF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2F73E-07A7-4403-ADB6-193C5328CC1C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BFC3-E54A-4B08-8B4E-05289EB1D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30CCB-45DD-479D-B9FF-4B64BB0AFC1B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EA26-6DA6-4A7C-8D3F-8C1457343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97F0B-C0D7-478B-ACDF-7582A0BD936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23F0-5D8A-4B87-A1C2-2BB7230F7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C20F-B8D7-4CD2-91F8-22E08E32B36D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6D99-B7EA-45CD-86FC-500C15419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34AB0-128C-428A-9FBE-28B2DAEB5F14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FAEA-8C8A-44D5-842A-DEF69AEE9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D165-73AC-49BC-8DFD-6776B09E04C1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908B-149E-41B0-A137-5F8CD6928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19478-2DAF-45CF-AB40-E510ADD92238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11CC-F512-4D73-85D2-6E9224213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9F65-778F-4177-9355-DAFF35C2AD50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BB67-6F2E-4928-BC41-219D3ABA3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1BEA3B-218C-43C7-9181-8CD363759095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FCC536-B392-4AC5-8FB6-67CF1BC47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43;&#1055;%20&#1050;&#1086;&#1089;&#1090;&#1088;&#1086;&#1084;&#1089;&#1082;&#1086;&#1081;%20&#1086;&#1073;&#1083;.in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www.rustrahovka.ru/upload/iblock/b8c/.png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s58.radikal.ru/i162/1007/2d/0d2c12b4102c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intoclassics.net/_nw/175/s49938722.jpg" TargetMode="External"/><Relationship Id="rId4" Type="http://schemas.openxmlformats.org/officeDocument/2006/relationships/hyperlink" Target="http://www.grafamania.net/uploads/posts/2008-08/1219611582_7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571625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Географическое положение Костромской области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3429000"/>
            <a:ext cx="6400800" cy="2286000"/>
          </a:xfrm>
        </p:spPr>
        <p:txBody>
          <a:bodyPr rtlCol="0">
            <a:normAutofit fontScale="92500" lnSpcReduction="20000"/>
          </a:bodyPr>
          <a:lstStyle/>
          <a:p>
            <a:pPr defTabSz="1014413" eaLnBrk="1" hangingPunct="1">
              <a:defRPr/>
            </a:pPr>
            <a:r>
              <a:rPr lang="ru-RU" sz="35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Практическая работа:</a:t>
            </a:r>
          </a:p>
          <a:p>
            <a:pPr defTabSz="1014413" eaLnBrk="1" hangingPunct="1">
              <a:defRPr/>
            </a:pPr>
            <a:r>
              <a:rPr lang="ru-RU" sz="3500" b="0" i="1" kern="0" dirty="0" smtClean="0">
                <a:solidFill>
                  <a:srgbClr val="000000"/>
                </a:solidFill>
                <a:latin typeface="Times New Roman"/>
                <a:cs typeface="+mn-cs"/>
              </a:rPr>
              <a:t>Нанесение на контурную карту крайних точек, границ и пограничных субъектов Костромской области</a:t>
            </a:r>
          </a:p>
          <a:p>
            <a:pPr eaLnBrk="1" hangingPunct="1">
              <a:spcBef>
                <a:spcPct val="0"/>
              </a:spcBef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9EB9-E421-4E0C-B11D-C537FD23628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28794" y="2357430"/>
            <a:ext cx="5391541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  <a:endParaRPr lang="ru-RU" sz="8000" b="1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57242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 использованных изображений: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285875" y="1600200"/>
            <a:ext cx="7400925" cy="4525963"/>
          </a:xfrm>
        </p:spPr>
        <p:txBody>
          <a:bodyPr/>
          <a:lstStyle/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2"/>
              </a:rPr>
              <a:t>http://s58.radikal.ru/i162/1007/2d/0d2c12b4102c.png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en-US" sz="2000" u="sng" smtClean="0">
              <a:latin typeface="Arial" charset="0"/>
              <a:cs typeface="Arial" charset="0"/>
              <a:hlinkClick r:id="rId3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http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://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www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rustrahovka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upload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iblock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b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8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c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png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smtClean="0">
                <a:latin typeface="Arial" charset="0"/>
                <a:cs typeface="Arial" charset="0"/>
                <a:hlinkClick r:id="rId4"/>
              </a:rPr>
              <a:t>http://www.grafamania.net/uploads/posts/2008-08/1219611582_7.jpg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5"/>
              </a:rPr>
              <a:t>http://intoclassics.net/_nw/175/s49938722.jpg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</p:txBody>
      </p:sp>
      <p:pic>
        <p:nvPicPr>
          <p:cNvPr id="5124" name="Рисунок 3" descr="d:\Мои документы\Мои рисунки\Лис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8" y="1500188"/>
            <a:ext cx="12858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4" descr="d:\Мои документы\Мои рисунки\png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2643188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" descr="d:\Мои документы\Мои рисунки\Рисунок16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3" y="3286125"/>
            <a:ext cx="1071562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 работы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285852" y="1785926"/>
            <a:ext cx="7215238" cy="452596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Закрепить представление об экономико-географическом положении Костромской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928662" y="1600201"/>
            <a:ext cx="7758138" cy="347187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Вспомнить, какие точки для любой территории являются крайними</a:t>
            </a:r>
          </a:p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Работая с политико-административной картой России, определить пограничные для Костромской области субъекты РФ</a:t>
            </a:r>
          </a:p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Отразить результаты работы на контурной карте области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-1" y="1508731"/>
            <a:ext cx="9144001" cy="534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Определите и обозначьте на к/карте крайние точки нашей области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1500174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85789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58250" y="300037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0070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58214" y="135729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15372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В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0007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Ю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0063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З</a:t>
            </a:r>
            <a:endParaRPr lang="ru-RU" sz="28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2350"/>
          <a:stretch>
            <a:fillRect/>
          </a:stretch>
        </p:blipFill>
        <p:spPr bwMode="auto">
          <a:xfrm>
            <a:off x="-1" y="1508731"/>
            <a:ext cx="9144001" cy="534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Определите по Политико-административной карте России, какие области граничат с нашей и на каких участках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4" y="1500174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85789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8250" y="300037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0070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58214" y="135729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15372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В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0007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Ю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0063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З</a:t>
            </a:r>
            <a:endParaRPr lang="ru-RU" sz="2800" b="1" dirty="0">
              <a:solidFill>
                <a:srgbClr val="003399"/>
              </a:solidFill>
            </a:endParaRPr>
          </a:p>
        </p:txBody>
      </p:sp>
      <p:cxnSp>
        <p:nvCxnSpPr>
          <p:cNvPr id="17" name="Прямая со стрелкой 16"/>
          <p:cNvCxnSpPr>
            <a:endCxn id="1027" idx="0"/>
          </p:cNvCxnSpPr>
          <p:nvPr/>
        </p:nvCxnSpPr>
        <p:spPr>
          <a:xfrm flipV="1">
            <a:off x="0" y="5857892"/>
            <a:ext cx="357157" cy="28575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85786" y="3286124"/>
            <a:ext cx="428595" cy="7143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7852233">
            <a:off x="-842718" y="369883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Ярославская </a:t>
            </a:r>
            <a:r>
              <a:rPr lang="ru-RU" b="1" dirty="0" err="1" smtClean="0">
                <a:solidFill>
                  <a:srgbClr val="C00000"/>
                </a:solidFill>
              </a:rPr>
              <a:t>обл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inkTgt spid="_x0000_s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2350"/>
          <a:stretch>
            <a:fillRect/>
          </a:stretch>
        </p:blipFill>
        <p:spPr bwMode="auto">
          <a:xfrm>
            <a:off x="-1" y="1508731"/>
            <a:ext cx="9144001" cy="534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Определите по Политико-административной карте России, какие области граничат с нашей и на каких участках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4" y="1500174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85789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8250" y="300037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0070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58214" y="135729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15372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В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0007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Ю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0063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З</a:t>
            </a:r>
            <a:endParaRPr lang="ru-RU" sz="2800" b="1" dirty="0">
              <a:solidFill>
                <a:srgbClr val="003399"/>
              </a:solidFill>
            </a:endParaRPr>
          </a:p>
        </p:txBody>
      </p:sp>
      <p:cxnSp>
        <p:nvCxnSpPr>
          <p:cNvPr id="17" name="Прямая со стрелкой 16"/>
          <p:cNvCxnSpPr>
            <a:endCxn id="1027" idx="0"/>
          </p:cNvCxnSpPr>
          <p:nvPr/>
        </p:nvCxnSpPr>
        <p:spPr>
          <a:xfrm flipV="1">
            <a:off x="0" y="5857892"/>
            <a:ext cx="357157" cy="28575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85786" y="3286124"/>
            <a:ext cx="428595" cy="7143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7616037">
            <a:off x="-773197" y="3615439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Ярославская </a:t>
            </a:r>
            <a:r>
              <a:rPr lang="ru-RU" b="1" dirty="0" err="1" smtClean="0">
                <a:solidFill>
                  <a:srgbClr val="C00000"/>
                </a:solidFill>
              </a:rPr>
              <a:t>обл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8179635" y="1321563"/>
            <a:ext cx="571504" cy="71471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86050" y="1571612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 л о г о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а я   о б л а с т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inkTgt spid="_x0000_s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2350"/>
          <a:stretch>
            <a:fillRect/>
          </a:stretch>
        </p:blipFill>
        <p:spPr bwMode="auto">
          <a:xfrm>
            <a:off x="0" y="1508731"/>
            <a:ext cx="9144001" cy="534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Определите по Политико-административной карте России, какие области граничат с нашей и на каких участках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4" y="1500174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85789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8250" y="300037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0070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58214" y="135729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15372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В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0007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Ю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0063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З</a:t>
            </a:r>
            <a:endParaRPr lang="ru-RU" sz="2800" b="1" dirty="0">
              <a:solidFill>
                <a:srgbClr val="003399"/>
              </a:solidFill>
            </a:endParaRPr>
          </a:p>
        </p:txBody>
      </p:sp>
      <p:cxnSp>
        <p:nvCxnSpPr>
          <p:cNvPr id="17" name="Прямая со стрелкой 16"/>
          <p:cNvCxnSpPr>
            <a:endCxn id="1027" idx="0"/>
          </p:cNvCxnSpPr>
          <p:nvPr/>
        </p:nvCxnSpPr>
        <p:spPr>
          <a:xfrm flipV="1">
            <a:off x="0" y="5857892"/>
            <a:ext cx="357157" cy="28575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85786" y="3286124"/>
            <a:ext cx="428595" cy="7143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7616037">
            <a:off x="-773197" y="3615439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Ярославская </a:t>
            </a:r>
            <a:r>
              <a:rPr lang="ru-RU" b="1" dirty="0" err="1" smtClean="0">
                <a:solidFill>
                  <a:srgbClr val="C00000"/>
                </a:solidFill>
              </a:rPr>
              <a:t>обл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8179635" y="1321563"/>
            <a:ext cx="571504" cy="71471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86050" y="1571612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 л о г о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а я   о б л а с т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10800000">
            <a:off x="7500958" y="4786322"/>
            <a:ext cx="571504" cy="285753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463974">
            <a:off x="7700605" y="3711733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Кировская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inkTgt spid="_x0000_s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t="2350"/>
          <a:stretch>
            <a:fillRect/>
          </a:stretch>
        </p:blipFill>
        <p:spPr bwMode="auto">
          <a:xfrm>
            <a:off x="0" y="1508731"/>
            <a:ext cx="9144001" cy="534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Определите по Политико-административной карте России, какие области граничат с нашей и на каких участках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24" y="1500174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85789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8250" y="300037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00702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358214" y="135729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С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15372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В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60007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Ю</a:t>
            </a:r>
            <a:endParaRPr lang="ru-RU" sz="2800" b="1" dirty="0">
              <a:solidFill>
                <a:srgbClr val="0033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00063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99"/>
                </a:solidFill>
              </a:rPr>
              <a:t>З</a:t>
            </a:r>
            <a:endParaRPr lang="ru-RU" sz="2800" b="1" dirty="0">
              <a:solidFill>
                <a:srgbClr val="003399"/>
              </a:solidFill>
            </a:endParaRPr>
          </a:p>
        </p:txBody>
      </p:sp>
      <p:cxnSp>
        <p:nvCxnSpPr>
          <p:cNvPr id="17" name="Прямая со стрелкой 16"/>
          <p:cNvCxnSpPr>
            <a:endCxn id="1027" idx="0"/>
          </p:cNvCxnSpPr>
          <p:nvPr/>
        </p:nvCxnSpPr>
        <p:spPr>
          <a:xfrm flipV="1">
            <a:off x="0" y="5857892"/>
            <a:ext cx="357157" cy="28575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85786" y="3286124"/>
            <a:ext cx="428595" cy="7143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7616037">
            <a:off x="-773197" y="3615439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Ярославская </a:t>
            </a:r>
            <a:r>
              <a:rPr lang="ru-RU" b="1" dirty="0" err="1" smtClean="0">
                <a:solidFill>
                  <a:srgbClr val="C00000"/>
                </a:solidFill>
              </a:rPr>
              <a:t>обл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8179635" y="1321563"/>
            <a:ext cx="571504" cy="71471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786050" y="1571612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 л о г о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к а я   о б л а с т </a:t>
            </a:r>
            <a:r>
              <a:rPr lang="ru-RU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10800000">
            <a:off x="7500958" y="4786322"/>
            <a:ext cx="571504" cy="285753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463974">
            <a:off x="7700605" y="3711733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Кировская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 flipH="1" flipV="1">
            <a:off x="4214811" y="6215081"/>
            <a:ext cx="500063" cy="71436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0157022">
            <a:off x="4768673" y="5327471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Нижегородская область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910" y="600076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Ивановская область</a:t>
            </a:r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inkTgt spid="_x0000_s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inkTgt spid="_x0000_s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Сделайте вывод об особенностях экономико-географического положения нашей области</a:t>
            </a:r>
            <a:endParaRPr lang="ru-RU" sz="2800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21481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Documents and Settings\user\Рабочий стол\костромская область\slinza2072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57290" y="1643050"/>
            <a:ext cx="6572250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6AA5BF-2B79-42D4-92B9-DC774BBD69E3}"/>
</file>

<file path=customXml/itemProps2.xml><?xml version="1.0" encoding="utf-8"?>
<ds:datastoreItem xmlns:ds="http://schemas.openxmlformats.org/officeDocument/2006/customXml" ds:itemID="{45545DD4-6AE3-4035-B50E-CEFD0783831B}"/>
</file>

<file path=customXml/itemProps3.xml><?xml version="1.0" encoding="utf-8"?>
<ds:datastoreItem xmlns:ds="http://schemas.openxmlformats.org/officeDocument/2006/customXml" ds:itemID="{AD465B13-3B04-405F-8858-E0EF65055138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c кнопками</Template>
  <TotalTime>90</TotalTime>
  <Words>341</Words>
  <Application>Microsoft Office PowerPoint</Application>
  <PresentationFormat>Экран (4:3)</PresentationFormat>
  <Paragraphs>80</Paragraphs>
  <Slides>11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Презентация c кнопками</vt:lpstr>
      <vt:lpstr>Географическое положение Костромской области</vt:lpstr>
      <vt:lpstr>Цель  работы</vt:lpstr>
      <vt:lpstr>Задачи:</vt:lpstr>
      <vt:lpstr>Определите и обозначьте на к/карте крайние точки нашей области</vt:lpstr>
      <vt:lpstr>Определите по Политико-административной карте России, какие области граничат с нашей и на каких участках</vt:lpstr>
      <vt:lpstr>Определите по Политико-административной карте России, какие области граничат с нашей и на каких участках</vt:lpstr>
      <vt:lpstr>Определите по Политико-административной карте России, какие области граничат с нашей и на каких участках</vt:lpstr>
      <vt:lpstr>Определите по Политико-административной карте России, какие области граничат с нашей и на каких участках</vt:lpstr>
      <vt:lpstr>Сделайте вывод об особенностях экономико-географического положения нашей области</vt:lpstr>
      <vt:lpstr>Проверка знаний</vt:lpstr>
      <vt:lpstr>Источники использованных изображений: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ПК</cp:lastModifiedBy>
  <cp:revision>15</cp:revision>
  <dcterms:created xsi:type="dcterms:W3CDTF">2011-07-13T11:42:07Z</dcterms:created>
  <dcterms:modified xsi:type="dcterms:W3CDTF">2019-04-18T06:22:44Z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