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CC3300"/>
    <a:srgbClr val="800000"/>
    <a:srgbClr val="990000"/>
    <a:srgbClr val="FF292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75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34AF-EDFE-4B62-B7C0-E669CD76C858}" type="datetimeFigureOut">
              <a:rPr lang="ru-RU" smtClean="0"/>
              <a:pPr/>
              <a:t>26.06.2013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2D4-9D2B-4228-954D-7F38867AC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34AF-EDFE-4B62-B7C0-E669CD76C858}" type="datetimeFigureOut">
              <a:rPr lang="ru-RU" smtClean="0"/>
              <a:pPr/>
              <a:t>26.06.2013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2D4-9D2B-4228-954D-7F38867AC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34AF-EDFE-4B62-B7C0-E669CD76C858}" type="datetimeFigureOut">
              <a:rPr lang="ru-RU" smtClean="0"/>
              <a:pPr/>
              <a:t>26.06.2013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2D4-9D2B-4228-954D-7F38867AC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34AF-EDFE-4B62-B7C0-E669CD76C858}" type="datetimeFigureOut">
              <a:rPr lang="ru-RU" smtClean="0"/>
              <a:pPr/>
              <a:t>26.06.2013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2D4-9D2B-4228-954D-7F38867AC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34AF-EDFE-4B62-B7C0-E669CD76C858}" type="datetimeFigureOut">
              <a:rPr lang="ru-RU" smtClean="0"/>
              <a:pPr/>
              <a:t>26.06.2013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2D4-9D2B-4228-954D-7F38867AC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34AF-EDFE-4B62-B7C0-E669CD76C858}" type="datetimeFigureOut">
              <a:rPr lang="ru-RU" smtClean="0"/>
              <a:pPr/>
              <a:t>26.06.2013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2D4-9D2B-4228-954D-7F38867AC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34AF-EDFE-4B62-B7C0-E669CD76C858}" type="datetimeFigureOut">
              <a:rPr lang="ru-RU" smtClean="0"/>
              <a:pPr/>
              <a:t>26.06.2013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2D4-9D2B-4228-954D-7F38867AC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34AF-EDFE-4B62-B7C0-E669CD76C858}" type="datetimeFigureOut">
              <a:rPr lang="ru-RU" smtClean="0"/>
              <a:pPr/>
              <a:t>26.06.2013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2D4-9D2B-4228-954D-7F38867AC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34AF-EDFE-4B62-B7C0-E669CD76C858}" type="datetimeFigureOut">
              <a:rPr lang="ru-RU" smtClean="0"/>
              <a:pPr/>
              <a:t>26.06.2013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2D4-9D2B-4228-954D-7F38867AC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34AF-EDFE-4B62-B7C0-E669CD76C858}" type="datetimeFigureOut">
              <a:rPr lang="ru-RU" smtClean="0"/>
              <a:pPr/>
              <a:t>26.06.2013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2D4-9D2B-4228-954D-7F38867AC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34AF-EDFE-4B62-B7C0-E669CD76C858}" type="datetimeFigureOut">
              <a:rPr lang="ru-RU" smtClean="0"/>
              <a:pPr/>
              <a:t>26.06.2013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2D4-9D2B-4228-954D-7F38867AC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34AF-EDFE-4B62-B7C0-E669CD76C858}" type="datetimeFigureOut">
              <a:rPr lang="ru-RU" smtClean="0"/>
              <a:pPr/>
              <a:t>26.06.2013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482D4-9D2B-4228-954D-7F38867AC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___Microsoft_Office_PowerPoint3.pptx"/><Relationship Id="rId13" Type="http://schemas.openxmlformats.org/officeDocument/2006/relationships/image" Target="../media/image10.gif"/><Relationship Id="rId3" Type="http://schemas.openxmlformats.org/officeDocument/2006/relationships/image" Target="../media/image1.png"/><Relationship Id="rId7" Type="http://schemas.openxmlformats.org/officeDocument/2006/relationships/package" Target="../embeddings/____________Microsoft_Office_PowerPoint2.pptx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___Microsoft_Office_PowerPoint1.pptx"/><Relationship Id="rId11" Type="http://schemas.openxmlformats.org/officeDocument/2006/relationships/package" Target="../embeddings/____________Microsoft_Office_PowerPoint6.pptx"/><Relationship Id="rId5" Type="http://schemas.openxmlformats.org/officeDocument/2006/relationships/image" Target="../media/image8.png"/><Relationship Id="rId10" Type="http://schemas.openxmlformats.org/officeDocument/2006/relationships/package" Target="../embeddings/____________Microsoft_Office_PowerPoint5.pptx"/><Relationship Id="rId4" Type="http://schemas.openxmlformats.org/officeDocument/2006/relationships/hyperlink" Target="http://youtu.be/g-KT6OWRyW0" TargetMode="External"/><Relationship Id="rId9" Type="http://schemas.openxmlformats.org/officeDocument/2006/relationships/package" Target="../embeddings/____________Microsoft_Office_PowerPoint4.pptx"/><Relationship Id="rId1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vector-images.com/44/kostromskaya_obl_coa.gif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24219" t="25625" r="38867" b="32187"/>
          <a:stretch>
            <a:fillRect/>
          </a:stretch>
        </p:blipFill>
        <p:spPr bwMode="auto">
          <a:xfrm>
            <a:off x="6572264" y="1571612"/>
            <a:ext cx="190800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5" name="Объект 2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14348" y="1571612"/>
          <a:ext cx="1920222" cy="1440000"/>
        </p:xfrm>
        <a:graphic>
          <a:graphicData uri="http://schemas.openxmlformats.org/presentationml/2006/ole">
            <p:oleObj spid="_x0000_s1050" name="Презентация" r:id="rId6" imgW="4570541" imgH="3427323" progId="PowerPoint.Show.12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1802" y="1142984"/>
            <a:ext cx="269016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cap="none" spc="0" dirty="0" smtClean="0">
                <a:ln w="11430"/>
                <a:latin typeface="Georgia" pitchFamily="18" charset="0"/>
              </a:rPr>
              <a:t>интерактивный плакат</a:t>
            </a:r>
            <a:endParaRPr lang="ru-RU" cap="none" spc="0" dirty="0">
              <a:ln w="11430"/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14290"/>
            <a:ext cx="85725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>
                  <a:solidFill>
                    <a:srgbClr val="990000"/>
                  </a:solidFill>
                </a:ln>
                <a:solidFill>
                  <a:srgbClr val="FF292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«Костромская область –</a:t>
            </a:r>
          </a:p>
          <a:p>
            <a:pPr algn="ctr"/>
            <a:r>
              <a:rPr lang="ru-RU" sz="2800" b="1" cap="none" spc="0" dirty="0" smtClean="0">
                <a:ln w="11430">
                  <a:solidFill>
                    <a:srgbClr val="990000"/>
                  </a:solidFill>
                </a:ln>
                <a:solidFill>
                  <a:srgbClr val="FF292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жемчужина России»</a:t>
            </a:r>
            <a:endParaRPr lang="ru-RU" sz="2800" b="1" cap="none" spc="0" dirty="0">
              <a:ln w="11430">
                <a:solidFill>
                  <a:srgbClr val="990000"/>
                </a:solidFill>
              </a:ln>
              <a:solidFill>
                <a:srgbClr val="FF292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6050" y="5357826"/>
            <a:ext cx="3643338" cy="1169551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Georgia" pitchFamily="18" charset="0"/>
              </a:rPr>
              <a:t>Сухова Елена Владимировна</a:t>
            </a:r>
          </a:p>
          <a:p>
            <a:pPr algn="ctr"/>
            <a:r>
              <a:rPr lang="ru-RU" sz="1400" dirty="0" smtClean="0">
                <a:latin typeface="Georgia" pitchFamily="18" charset="0"/>
              </a:rPr>
              <a:t>учитель географии </a:t>
            </a:r>
          </a:p>
          <a:p>
            <a:pPr algn="ctr"/>
            <a:r>
              <a:rPr lang="ru-RU" sz="1400" dirty="0" smtClean="0">
                <a:latin typeface="Georgia" pitchFamily="18" charset="0"/>
              </a:rPr>
              <a:t>МКОУ Костромского муниципального района Костромской области «</a:t>
            </a:r>
            <a:r>
              <a:rPr lang="ru-RU" sz="1400" dirty="0" err="1" smtClean="0">
                <a:latin typeface="Georgia" pitchFamily="18" charset="0"/>
              </a:rPr>
              <a:t>Середняковская</a:t>
            </a:r>
            <a:r>
              <a:rPr lang="ru-RU" sz="1400" dirty="0" smtClean="0">
                <a:latin typeface="Georgia" pitchFamily="18" charset="0"/>
              </a:rPr>
              <a:t> </a:t>
            </a:r>
            <a:r>
              <a:rPr lang="ru-RU" sz="1400" dirty="0" err="1" smtClean="0">
                <a:latin typeface="Georgia" pitchFamily="18" charset="0"/>
              </a:rPr>
              <a:t>сош</a:t>
            </a:r>
            <a:r>
              <a:rPr lang="ru-RU" sz="1400" dirty="0" smtClean="0">
                <a:latin typeface="Georgia" pitchFamily="18" charset="0"/>
              </a:rPr>
              <a:t>»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43768" y="1845222"/>
            <a:ext cx="798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Calibri" pitchFamily="34" charset="0"/>
              </a:rPr>
              <a:t>видео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643702" y="2214554"/>
            <a:ext cx="171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>
                  <a:solidFill>
                    <a:srgbClr val="FFCC66"/>
                  </a:solidFill>
                </a:ln>
                <a:solidFill>
                  <a:srgbClr val="CC3300"/>
                </a:solidFill>
                <a:latin typeface="a_CooperBlack" pitchFamily="18" charset="-52"/>
              </a:rPr>
              <a:t>«Кострома </a:t>
            </a:r>
          </a:p>
          <a:p>
            <a:pPr algn="ctr"/>
            <a:r>
              <a:rPr lang="ru-RU" sz="1600" dirty="0" smtClean="0">
                <a:ln>
                  <a:solidFill>
                    <a:srgbClr val="FFCC66"/>
                  </a:solidFill>
                </a:ln>
                <a:solidFill>
                  <a:srgbClr val="CC3300"/>
                </a:solidFill>
                <a:latin typeface="a_CooperBlack" pitchFamily="18" charset="-52"/>
              </a:rPr>
              <a:t>заповедная»</a:t>
            </a:r>
            <a:endParaRPr lang="ru-RU" sz="1600" dirty="0">
              <a:ln>
                <a:solidFill>
                  <a:srgbClr val="FFCC66"/>
                </a:solidFill>
              </a:ln>
              <a:solidFill>
                <a:srgbClr val="CC3300"/>
              </a:solidFill>
              <a:latin typeface="a_CooperBlack" pitchFamily="18" charset="-52"/>
            </a:endParaRPr>
          </a:p>
        </p:txBody>
      </p:sp>
      <p:graphicFrame>
        <p:nvGraphicFramePr>
          <p:cNvPr id="26" name="Объект 2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14348" y="3214686"/>
          <a:ext cx="1918057" cy="1440000"/>
        </p:xfrm>
        <a:graphic>
          <a:graphicData uri="http://schemas.openxmlformats.org/presentationml/2006/ole">
            <p:oleObj spid="_x0000_s1042" name="Презентация" r:id="rId7" imgW="13152141" imgH="9864714" progId="PowerPoint.Show.12">
              <p:embed/>
            </p:oleObj>
          </a:graphicData>
        </a:graphic>
      </p:graphicFrame>
      <p:graphicFrame>
        <p:nvGraphicFramePr>
          <p:cNvPr id="27" name="Объект 2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14348" y="4857760"/>
          <a:ext cx="1920875" cy="1439863"/>
        </p:xfrm>
        <a:graphic>
          <a:graphicData uri="http://schemas.openxmlformats.org/presentationml/2006/ole">
            <p:oleObj spid="_x0000_s1043" name="Презентация" r:id="rId8" imgW="4538499" imgH="3403202" progId="PowerPoint.Show.12">
              <p:embed/>
            </p:oleObj>
          </a:graphicData>
        </a:graphic>
      </p:graphicFrame>
      <p:graphicFrame>
        <p:nvGraphicFramePr>
          <p:cNvPr id="28" name="Объект 2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80472" y="1571612"/>
          <a:ext cx="1920222" cy="1440000"/>
        </p:xfrm>
        <a:graphic>
          <a:graphicData uri="http://schemas.openxmlformats.org/presentationml/2006/ole">
            <p:oleObj spid="_x0000_s1044" name="Презентация" r:id="rId9" imgW="4570541" imgH="3427323" progId="PowerPoint.Show.12">
              <p:embed/>
            </p:oleObj>
          </a:graphicData>
        </a:graphic>
      </p:graphicFrame>
      <p:graphicFrame>
        <p:nvGraphicFramePr>
          <p:cNvPr id="29" name="Объект 2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580056" y="3214686"/>
          <a:ext cx="1921034" cy="1440000"/>
        </p:xfrm>
        <a:graphic>
          <a:graphicData uri="http://schemas.openxmlformats.org/presentationml/2006/ole">
            <p:oleObj spid="_x0000_s1045" name="Презентация" r:id="rId10" imgW="4602583" imgH="3451804" progId="PowerPoint.Show.12">
              <p:embed/>
            </p:oleObj>
          </a:graphicData>
        </a:graphic>
      </p:graphicFrame>
      <p:graphicFrame>
        <p:nvGraphicFramePr>
          <p:cNvPr id="30" name="Объект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572264" y="4857760"/>
          <a:ext cx="1920222" cy="1440000"/>
        </p:xfrm>
        <a:graphic>
          <a:graphicData uri="http://schemas.openxmlformats.org/presentationml/2006/ole">
            <p:oleObj spid="_x0000_s1046" name="Презентация" r:id="rId11" imgW="4570541" imgH="3427323" progId="PowerPoint.Show.12">
              <p:embed/>
            </p:oleObj>
          </a:graphicData>
        </a:graphic>
      </p:graphicFrame>
      <p:sp>
        <p:nvSpPr>
          <p:cNvPr id="17" name="Рамка 16"/>
          <p:cNvSpPr/>
          <p:nvPr/>
        </p:nvSpPr>
        <p:spPr>
          <a:xfrm>
            <a:off x="6592528" y="3214686"/>
            <a:ext cx="1908000" cy="1440000"/>
          </a:xfrm>
          <a:prstGeom prst="frame">
            <a:avLst>
              <a:gd name="adj1" fmla="val 3683"/>
            </a:avLst>
          </a:prstGeom>
          <a:blipFill>
            <a:blip r:embed="rId12"/>
            <a:stretch>
              <a:fillRect/>
            </a:stretch>
          </a:blip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Рамка 20"/>
          <p:cNvSpPr/>
          <p:nvPr/>
        </p:nvSpPr>
        <p:spPr>
          <a:xfrm>
            <a:off x="6572264" y="1571612"/>
            <a:ext cx="1908000" cy="1440000"/>
          </a:xfrm>
          <a:prstGeom prst="frame">
            <a:avLst>
              <a:gd name="adj1" fmla="val 3683"/>
            </a:avLst>
          </a:prstGeom>
          <a:blipFill>
            <a:blip r:embed="rId12"/>
            <a:stretch>
              <a:fillRect/>
            </a:stretch>
          </a:blip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Рамка 21"/>
          <p:cNvSpPr/>
          <p:nvPr/>
        </p:nvSpPr>
        <p:spPr>
          <a:xfrm>
            <a:off x="714348" y="1560372"/>
            <a:ext cx="1908000" cy="1440000"/>
          </a:xfrm>
          <a:prstGeom prst="frame">
            <a:avLst>
              <a:gd name="adj1" fmla="val 3683"/>
            </a:avLst>
          </a:prstGeom>
          <a:blipFill>
            <a:blip r:embed="rId12"/>
            <a:stretch>
              <a:fillRect/>
            </a:stretch>
          </a:blip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Рамка 30"/>
          <p:cNvSpPr/>
          <p:nvPr/>
        </p:nvSpPr>
        <p:spPr>
          <a:xfrm>
            <a:off x="714348" y="3214686"/>
            <a:ext cx="1908000" cy="1440000"/>
          </a:xfrm>
          <a:prstGeom prst="frame">
            <a:avLst>
              <a:gd name="adj1" fmla="val 3683"/>
            </a:avLst>
          </a:prstGeom>
          <a:blipFill>
            <a:blip r:embed="rId12"/>
            <a:stretch>
              <a:fillRect/>
            </a:stretch>
          </a:blip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Рамка 31"/>
          <p:cNvSpPr/>
          <p:nvPr/>
        </p:nvSpPr>
        <p:spPr>
          <a:xfrm>
            <a:off x="714348" y="4857760"/>
            <a:ext cx="1908000" cy="1440000"/>
          </a:xfrm>
          <a:prstGeom prst="frame">
            <a:avLst>
              <a:gd name="adj1" fmla="val 3683"/>
            </a:avLst>
          </a:prstGeom>
          <a:blipFill>
            <a:blip r:embed="rId12"/>
            <a:stretch>
              <a:fillRect/>
            </a:stretch>
          </a:blip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Рамка 32"/>
          <p:cNvSpPr/>
          <p:nvPr/>
        </p:nvSpPr>
        <p:spPr>
          <a:xfrm>
            <a:off x="6572264" y="4857760"/>
            <a:ext cx="1908000" cy="1440000"/>
          </a:xfrm>
          <a:prstGeom prst="frame">
            <a:avLst>
              <a:gd name="adj1" fmla="val 3683"/>
            </a:avLst>
          </a:prstGeom>
          <a:blipFill>
            <a:blip r:embed="rId12"/>
            <a:stretch>
              <a:fillRect/>
            </a:stretch>
          </a:blip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Рамка 33"/>
          <p:cNvSpPr/>
          <p:nvPr/>
        </p:nvSpPr>
        <p:spPr>
          <a:xfrm>
            <a:off x="3592694" y="1560372"/>
            <a:ext cx="1908000" cy="1440000"/>
          </a:xfrm>
          <a:prstGeom prst="frame">
            <a:avLst>
              <a:gd name="adj1" fmla="val 3683"/>
            </a:avLst>
          </a:prstGeom>
          <a:blipFill>
            <a:blip r:embed="rId12"/>
            <a:stretch>
              <a:fillRect/>
            </a:stretch>
          </a:blip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5" name="Picture 8" descr="http://images.vector-images.com/44/kostromskaya_obl_coa.gif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3357554" y="3214686"/>
            <a:ext cx="2312598" cy="198883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Управляющая кнопка: сведения 35">
            <a:hlinkClick r:id="rId14" action="ppaction://hlinksldjump" highlightClick="1"/>
          </p:cNvPr>
          <p:cNvSpPr/>
          <p:nvPr/>
        </p:nvSpPr>
        <p:spPr>
          <a:xfrm>
            <a:off x="8572528" y="6319148"/>
            <a:ext cx="428628" cy="396000"/>
          </a:xfrm>
          <a:prstGeom prst="actionButtonInformati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 w="11430"/>
                <a:latin typeface="Georgia" pitchFamily="18" charset="0"/>
              </a:rPr>
              <a:t>Используемые ресурсы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45259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eorgia" pitchFamily="18" charset="0"/>
                <a:hlinkClick r:id="rId3"/>
              </a:rPr>
              <a:t>http://images.vector-images.com/44/kostromskaya_obl_coa.gif</a:t>
            </a:r>
            <a:r>
              <a:rPr lang="ru-RU" sz="1600" dirty="0" smtClean="0">
                <a:latin typeface="Georgia" pitchFamily="18" charset="0"/>
              </a:rPr>
              <a:t> - герб Костромской области</a:t>
            </a:r>
          </a:p>
        </p:txBody>
      </p:sp>
      <p:sp>
        <p:nvSpPr>
          <p:cNvPr id="5" name="Управляющая кнопка: домой 4">
            <a:hlinkClick r:id="" action="ppaction://hlinkshowjump?jump=endshow" highlightClick="1"/>
          </p:cNvPr>
          <p:cNvSpPr/>
          <p:nvPr/>
        </p:nvSpPr>
        <p:spPr>
          <a:xfrm>
            <a:off x="142844" y="6286520"/>
            <a:ext cx="428628" cy="396000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8501090" y="6286520"/>
            <a:ext cx="428628" cy="396000"/>
          </a:xfrm>
          <a:prstGeom prst="actionButtonBackPreviou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90FE3E-C348-4F66-8A2F-38322D907035}"/>
</file>

<file path=customXml/itemProps2.xml><?xml version="1.0" encoding="utf-8"?>
<ds:datastoreItem xmlns:ds="http://schemas.openxmlformats.org/officeDocument/2006/customXml" ds:itemID="{13649215-4F7F-41D1-8661-E9B8291958D2}"/>
</file>

<file path=customXml/itemProps3.xml><?xml version="1.0" encoding="utf-8"?>
<ds:datastoreItem xmlns:ds="http://schemas.openxmlformats.org/officeDocument/2006/customXml" ds:itemID="{16390B42-1AA5-4B3A-A113-4A3748C1B996}"/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39</Words>
  <Application>Microsoft Office PowerPoint</Application>
  <PresentationFormat>Экран (4:3)</PresentationFormat>
  <Paragraphs>11</Paragraphs>
  <Slides>2</Slides>
  <Notes>0</Notes>
  <HiddenSlides>1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</vt:i4>
      </vt:variant>
    </vt:vector>
  </HeadingPairs>
  <TitlesOfParts>
    <vt:vector size="5" baseType="lpstr">
      <vt:lpstr>Тема Office</vt:lpstr>
      <vt:lpstr>Презентация Microsoft Office PowerPoint</vt:lpstr>
      <vt:lpstr>Презентация</vt:lpstr>
      <vt:lpstr>Слайд 1</vt:lpstr>
      <vt:lpstr>Используемые ресурсы</vt:lpstr>
    </vt:vector>
  </TitlesOfParts>
  <Company>Lenovo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112</cp:revision>
  <dcterms:created xsi:type="dcterms:W3CDTF">2013-05-06T19:15:58Z</dcterms:created>
  <dcterms:modified xsi:type="dcterms:W3CDTF">2013-06-26T04:43:07Z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